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58" r:id="rId3"/>
    <p:sldId id="283" r:id="rId4"/>
    <p:sldId id="259" r:id="rId5"/>
    <p:sldId id="284" r:id="rId6"/>
    <p:sldId id="294" r:id="rId7"/>
    <p:sldId id="296" r:id="rId8"/>
    <p:sldId id="279" r:id="rId9"/>
    <p:sldId id="269" r:id="rId10"/>
    <p:sldId id="286" r:id="rId11"/>
    <p:sldId id="287" r:id="rId12"/>
    <p:sldId id="288" r:id="rId13"/>
    <p:sldId id="289" r:id="rId14"/>
    <p:sldId id="297" r:id="rId15"/>
    <p:sldId id="299" r:id="rId16"/>
    <p:sldId id="300" r:id="rId17"/>
    <p:sldId id="272" r:id="rId18"/>
    <p:sldId id="301"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20" r:id="rId36"/>
    <p:sldId id="319" r:id="rId37"/>
    <p:sldId id="321" r:id="rId38"/>
    <p:sldId id="322" r:id="rId39"/>
    <p:sldId id="323" r:id="rId40"/>
    <p:sldId id="324" r:id="rId41"/>
    <p:sldId id="325" r:id="rId42"/>
    <p:sldId id="326" r:id="rId43"/>
    <p:sldId id="327" r:id="rId44"/>
    <p:sldId id="328" r:id="rId45"/>
    <p:sldId id="329" r:id="rId46"/>
    <p:sldId id="278" r:id="rId47"/>
    <p:sldId id="330" r:id="rId48"/>
    <p:sldId id="331" r:id="rId49"/>
    <p:sldId id="332" r:id="rId50"/>
    <p:sldId id="334" r:id="rId51"/>
    <p:sldId id="333" r:id="rId52"/>
    <p:sldId id="335" r:id="rId53"/>
    <p:sldId id="336" r:id="rId54"/>
    <p:sldId id="337" r:id="rId55"/>
    <p:sldId id="281" r:id="rId56"/>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3" autoAdjust="0"/>
    <p:restoredTop sz="94660"/>
  </p:normalViewPr>
  <p:slideViewPr>
    <p:cSldViewPr snapToGrid="0">
      <p:cViewPr varScale="1">
        <p:scale>
          <a:sx n="88" d="100"/>
          <a:sy n="88" d="100"/>
        </p:scale>
        <p:origin x="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83B58-B714-4789-91F4-2959F7878EBC}"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6E2A2-F443-45A8-9E31-985F8E5D2CBA}" type="slidenum">
              <a:rPr lang="zh-CN" altLang="en-US" smtClean="0"/>
              <a:t>‹#›</a:t>
            </a:fld>
            <a:endParaRPr lang="zh-CN" altLang="en-US"/>
          </a:p>
        </p:txBody>
      </p:sp>
    </p:spTree>
    <p:extLst>
      <p:ext uri="{BB962C8B-B14F-4D97-AF65-F5344CB8AC3E}">
        <p14:creationId xmlns:p14="http://schemas.microsoft.com/office/powerpoint/2010/main" val="314166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a:t>
            </a:fld>
            <a:endParaRPr lang="zh-CN" altLang="en-US"/>
          </a:p>
        </p:txBody>
      </p:sp>
    </p:spTree>
    <p:extLst>
      <p:ext uri="{BB962C8B-B14F-4D97-AF65-F5344CB8AC3E}">
        <p14:creationId xmlns:p14="http://schemas.microsoft.com/office/powerpoint/2010/main" val="3741039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10</a:t>
            </a:fld>
            <a:endParaRPr lang="zh-CN" altLang="en-US"/>
          </a:p>
        </p:txBody>
      </p:sp>
    </p:spTree>
    <p:extLst>
      <p:ext uri="{BB962C8B-B14F-4D97-AF65-F5344CB8AC3E}">
        <p14:creationId xmlns:p14="http://schemas.microsoft.com/office/powerpoint/2010/main" val="215935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11</a:t>
            </a:fld>
            <a:endParaRPr lang="zh-CN" altLang="en-US"/>
          </a:p>
        </p:txBody>
      </p:sp>
    </p:spTree>
    <p:extLst>
      <p:ext uri="{BB962C8B-B14F-4D97-AF65-F5344CB8AC3E}">
        <p14:creationId xmlns:p14="http://schemas.microsoft.com/office/powerpoint/2010/main" val="109418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12</a:t>
            </a:fld>
            <a:endParaRPr lang="zh-CN" altLang="en-US"/>
          </a:p>
        </p:txBody>
      </p:sp>
    </p:spTree>
    <p:extLst>
      <p:ext uri="{BB962C8B-B14F-4D97-AF65-F5344CB8AC3E}">
        <p14:creationId xmlns:p14="http://schemas.microsoft.com/office/powerpoint/2010/main" val="375342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13</a:t>
            </a:fld>
            <a:endParaRPr lang="zh-CN" altLang="en-US"/>
          </a:p>
        </p:txBody>
      </p:sp>
    </p:spTree>
    <p:extLst>
      <p:ext uri="{BB962C8B-B14F-4D97-AF65-F5344CB8AC3E}">
        <p14:creationId xmlns:p14="http://schemas.microsoft.com/office/powerpoint/2010/main" val="223318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14</a:t>
            </a:fld>
            <a:endParaRPr lang="zh-CN" altLang="en-US"/>
          </a:p>
        </p:txBody>
      </p:sp>
    </p:spTree>
    <p:extLst>
      <p:ext uri="{BB962C8B-B14F-4D97-AF65-F5344CB8AC3E}">
        <p14:creationId xmlns:p14="http://schemas.microsoft.com/office/powerpoint/2010/main" val="3453476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15</a:t>
            </a:fld>
            <a:endParaRPr lang="zh-CN" altLang="en-US"/>
          </a:p>
        </p:txBody>
      </p:sp>
    </p:spTree>
    <p:extLst>
      <p:ext uri="{BB962C8B-B14F-4D97-AF65-F5344CB8AC3E}">
        <p14:creationId xmlns:p14="http://schemas.microsoft.com/office/powerpoint/2010/main" val="4078851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16</a:t>
            </a:fld>
            <a:endParaRPr lang="zh-CN" altLang="en-US"/>
          </a:p>
        </p:txBody>
      </p:sp>
    </p:spTree>
    <p:extLst>
      <p:ext uri="{BB962C8B-B14F-4D97-AF65-F5344CB8AC3E}">
        <p14:creationId xmlns:p14="http://schemas.microsoft.com/office/powerpoint/2010/main" val="3930263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17</a:t>
            </a:fld>
            <a:endParaRPr lang="zh-CN" altLang="en-US"/>
          </a:p>
        </p:txBody>
      </p:sp>
    </p:spTree>
    <p:extLst>
      <p:ext uri="{BB962C8B-B14F-4D97-AF65-F5344CB8AC3E}">
        <p14:creationId xmlns:p14="http://schemas.microsoft.com/office/powerpoint/2010/main" val="29666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18</a:t>
            </a:fld>
            <a:endParaRPr lang="zh-CN" altLang="en-US"/>
          </a:p>
        </p:txBody>
      </p:sp>
    </p:spTree>
    <p:extLst>
      <p:ext uri="{BB962C8B-B14F-4D97-AF65-F5344CB8AC3E}">
        <p14:creationId xmlns:p14="http://schemas.microsoft.com/office/powerpoint/2010/main" val="211373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19</a:t>
            </a:fld>
            <a:endParaRPr lang="zh-CN" altLang="en-US"/>
          </a:p>
        </p:txBody>
      </p:sp>
    </p:spTree>
    <p:extLst>
      <p:ext uri="{BB962C8B-B14F-4D97-AF65-F5344CB8AC3E}">
        <p14:creationId xmlns:p14="http://schemas.microsoft.com/office/powerpoint/2010/main" val="345121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a:t>
            </a:fld>
            <a:endParaRPr lang="zh-CN" altLang="en-US"/>
          </a:p>
        </p:txBody>
      </p:sp>
    </p:spTree>
    <p:extLst>
      <p:ext uri="{BB962C8B-B14F-4D97-AF65-F5344CB8AC3E}">
        <p14:creationId xmlns:p14="http://schemas.microsoft.com/office/powerpoint/2010/main" val="2078487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20</a:t>
            </a:fld>
            <a:endParaRPr lang="zh-CN" altLang="en-US"/>
          </a:p>
        </p:txBody>
      </p:sp>
    </p:spTree>
    <p:extLst>
      <p:ext uri="{BB962C8B-B14F-4D97-AF65-F5344CB8AC3E}">
        <p14:creationId xmlns:p14="http://schemas.microsoft.com/office/powerpoint/2010/main" val="520796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21</a:t>
            </a:fld>
            <a:endParaRPr lang="zh-CN" altLang="en-US"/>
          </a:p>
        </p:txBody>
      </p:sp>
    </p:spTree>
    <p:extLst>
      <p:ext uri="{BB962C8B-B14F-4D97-AF65-F5344CB8AC3E}">
        <p14:creationId xmlns:p14="http://schemas.microsoft.com/office/powerpoint/2010/main" val="3114556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22</a:t>
            </a:fld>
            <a:endParaRPr lang="zh-CN" altLang="en-US"/>
          </a:p>
        </p:txBody>
      </p:sp>
    </p:spTree>
    <p:extLst>
      <p:ext uri="{BB962C8B-B14F-4D97-AF65-F5344CB8AC3E}">
        <p14:creationId xmlns:p14="http://schemas.microsoft.com/office/powerpoint/2010/main" val="1752083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23</a:t>
            </a:fld>
            <a:endParaRPr lang="zh-CN" altLang="en-US"/>
          </a:p>
        </p:txBody>
      </p:sp>
    </p:spTree>
    <p:extLst>
      <p:ext uri="{BB962C8B-B14F-4D97-AF65-F5344CB8AC3E}">
        <p14:creationId xmlns:p14="http://schemas.microsoft.com/office/powerpoint/2010/main" val="47880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24</a:t>
            </a:fld>
            <a:endParaRPr lang="zh-CN" altLang="en-US"/>
          </a:p>
        </p:txBody>
      </p:sp>
    </p:spTree>
    <p:extLst>
      <p:ext uri="{BB962C8B-B14F-4D97-AF65-F5344CB8AC3E}">
        <p14:creationId xmlns:p14="http://schemas.microsoft.com/office/powerpoint/2010/main" val="476275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25</a:t>
            </a:fld>
            <a:endParaRPr lang="zh-CN" altLang="en-US"/>
          </a:p>
        </p:txBody>
      </p:sp>
    </p:spTree>
    <p:extLst>
      <p:ext uri="{BB962C8B-B14F-4D97-AF65-F5344CB8AC3E}">
        <p14:creationId xmlns:p14="http://schemas.microsoft.com/office/powerpoint/2010/main" val="2558817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26</a:t>
            </a:fld>
            <a:endParaRPr lang="zh-CN" altLang="en-US"/>
          </a:p>
        </p:txBody>
      </p:sp>
    </p:spTree>
    <p:extLst>
      <p:ext uri="{BB962C8B-B14F-4D97-AF65-F5344CB8AC3E}">
        <p14:creationId xmlns:p14="http://schemas.microsoft.com/office/powerpoint/2010/main" val="351602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27</a:t>
            </a:fld>
            <a:endParaRPr lang="zh-CN" altLang="en-US"/>
          </a:p>
        </p:txBody>
      </p:sp>
    </p:spTree>
    <p:extLst>
      <p:ext uri="{BB962C8B-B14F-4D97-AF65-F5344CB8AC3E}">
        <p14:creationId xmlns:p14="http://schemas.microsoft.com/office/powerpoint/2010/main" val="1733580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28</a:t>
            </a:fld>
            <a:endParaRPr lang="zh-CN" altLang="en-US"/>
          </a:p>
        </p:txBody>
      </p:sp>
    </p:spTree>
    <p:extLst>
      <p:ext uri="{BB962C8B-B14F-4D97-AF65-F5344CB8AC3E}">
        <p14:creationId xmlns:p14="http://schemas.microsoft.com/office/powerpoint/2010/main" val="3703190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29</a:t>
            </a:fld>
            <a:endParaRPr lang="zh-CN" altLang="en-US"/>
          </a:p>
        </p:txBody>
      </p:sp>
    </p:spTree>
    <p:extLst>
      <p:ext uri="{BB962C8B-B14F-4D97-AF65-F5344CB8AC3E}">
        <p14:creationId xmlns:p14="http://schemas.microsoft.com/office/powerpoint/2010/main" val="3126193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a:t>
            </a:fld>
            <a:endParaRPr lang="zh-CN" altLang="en-US"/>
          </a:p>
        </p:txBody>
      </p:sp>
    </p:spTree>
    <p:extLst>
      <p:ext uri="{BB962C8B-B14F-4D97-AF65-F5344CB8AC3E}">
        <p14:creationId xmlns:p14="http://schemas.microsoft.com/office/powerpoint/2010/main" val="2040258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30</a:t>
            </a:fld>
            <a:endParaRPr lang="zh-CN" altLang="en-US"/>
          </a:p>
        </p:txBody>
      </p:sp>
    </p:spTree>
    <p:extLst>
      <p:ext uri="{BB962C8B-B14F-4D97-AF65-F5344CB8AC3E}">
        <p14:creationId xmlns:p14="http://schemas.microsoft.com/office/powerpoint/2010/main" val="2570830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31</a:t>
            </a:fld>
            <a:endParaRPr lang="zh-CN" altLang="en-US"/>
          </a:p>
        </p:txBody>
      </p:sp>
    </p:spTree>
    <p:extLst>
      <p:ext uri="{BB962C8B-B14F-4D97-AF65-F5344CB8AC3E}">
        <p14:creationId xmlns:p14="http://schemas.microsoft.com/office/powerpoint/2010/main" val="2291960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32</a:t>
            </a:fld>
            <a:endParaRPr lang="zh-CN" altLang="en-US"/>
          </a:p>
        </p:txBody>
      </p:sp>
    </p:spTree>
    <p:extLst>
      <p:ext uri="{BB962C8B-B14F-4D97-AF65-F5344CB8AC3E}">
        <p14:creationId xmlns:p14="http://schemas.microsoft.com/office/powerpoint/2010/main" val="3349166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33</a:t>
            </a:fld>
            <a:endParaRPr lang="zh-CN" altLang="en-US"/>
          </a:p>
        </p:txBody>
      </p:sp>
    </p:spTree>
    <p:extLst>
      <p:ext uri="{BB962C8B-B14F-4D97-AF65-F5344CB8AC3E}">
        <p14:creationId xmlns:p14="http://schemas.microsoft.com/office/powerpoint/2010/main" val="1275386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34</a:t>
            </a:fld>
            <a:endParaRPr lang="zh-CN" altLang="en-US"/>
          </a:p>
        </p:txBody>
      </p:sp>
    </p:spTree>
    <p:extLst>
      <p:ext uri="{BB962C8B-B14F-4D97-AF65-F5344CB8AC3E}">
        <p14:creationId xmlns:p14="http://schemas.microsoft.com/office/powerpoint/2010/main" val="172971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35</a:t>
            </a:fld>
            <a:endParaRPr lang="zh-CN" altLang="en-US"/>
          </a:p>
        </p:txBody>
      </p:sp>
    </p:spTree>
    <p:extLst>
      <p:ext uri="{BB962C8B-B14F-4D97-AF65-F5344CB8AC3E}">
        <p14:creationId xmlns:p14="http://schemas.microsoft.com/office/powerpoint/2010/main" val="19068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36</a:t>
            </a:fld>
            <a:endParaRPr lang="zh-CN" altLang="en-US"/>
          </a:p>
        </p:txBody>
      </p:sp>
    </p:spTree>
    <p:extLst>
      <p:ext uri="{BB962C8B-B14F-4D97-AF65-F5344CB8AC3E}">
        <p14:creationId xmlns:p14="http://schemas.microsoft.com/office/powerpoint/2010/main" val="783433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37</a:t>
            </a:fld>
            <a:endParaRPr lang="zh-CN" altLang="en-US"/>
          </a:p>
        </p:txBody>
      </p:sp>
    </p:spTree>
    <p:extLst>
      <p:ext uri="{BB962C8B-B14F-4D97-AF65-F5344CB8AC3E}">
        <p14:creationId xmlns:p14="http://schemas.microsoft.com/office/powerpoint/2010/main" val="288638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38</a:t>
            </a:fld>
            <a:endParaRPr lang="zh-CN" altLang="en-US"/>
          </a:p>
        </p:txBody>
      </p:sp>
    </p:spTree>
    <p:extLst>
      <p:ext uri="{BB962C8B-B14F-4D97-AF65-F5344CB8AC3E}">
        <p14:creationId xmlns:p14="http://schemas.microsoft.com/office/powerpoint/2010/main" val="84096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39</a:t>
            </a:fld>
            <a:endParaRPr lang="zh-CN" altLang="en-US"/>
          </a:p>
        </p:txBody>
      </p:sp>
    </p:spTree>
    <p:extLst>
      <p:ext uri="{BB962C8B-B14F-4D97-AF65-F5344CB8AC3E}">
        <p14:creationId xmlns:p14="http://schemas.microsoft.com/office/powerpoint/2010/main" val="422480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a:t>
            </a:fld>
            <a:endParaRPr lang="zh-CN" altLang="en-US"/>
          </a:p>
        </p:txBody>
      </p:sp>
    </p:spTree>
    <p:extLst>
      <p:ext uri="{BB962C8B-B14F-4D97-AF65-F5344CB8AC3E}">
        <p14:creationId xmlns:p14="http://schemas.microsoft.com/office/powerpoint/2010/main" val="3573487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40</a:t>
            </a:fld>
            <a:endParaRPr lang="zh-CN" altLang="en-US"/>
          </a:p>
        </p:txBody>
      </p:sp>
    </p:spTree>
    <p:extLst>
      <p:ext uri="{BB962C8B-B14F-4D97-AF65-F5344CB8AC3E}">
        <p14:creationId xmlns:p14="http://schemas.microsoft.com/office/powerpoint/2010/main" val="2796281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41</a:t>
            </a:fld>
            <a:endParaRPr lang="zh-CN" altLang="en-US"/>
          </a:p>
        </p:txBody>
      </p:sp>
    </p:spTree>
    <p:extLst>
      <p:ext uri="{BB962C8B-B14F-4D97-AF65-F5344CB8AC3E}">
        <p14:creationId xmlns:p14="http://schemas.microsoft.com/office/powerpoint/2010/main" val="694746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42</a:t>
            </a:fld>
            <a:endParaRPr lang="zh-CN" altLang="en-US"/>
          </a:p>
        </p:txBody>
      </p:sp>
    </p:spTree>
    <p:extLst>
      <p:ext uri="{BB962C8B-B14F-4D97-AF65-F5344CB8AC3E}">
        <p14:creationId xmlns:p14="http://schemas.microsoft.com/office/powerpoint/2010/main" val="2600519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43</a:t>
            </a:fld>
            <a:endParaRPr lang="zh-CN" altLang="en-US"/>
          </a:p>
        </p:txBody>
      </p:sp>
    </p:spTree>
    <p:extLst>
      <p:ext uri="{BB962C8B-B14F-4D97-AF65-F5344CB8AC3E}">
        <p14:creationId xmlns:p14="http://schemas.microsoft.com/office/powerpoint/2010/main" val="3881529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44</a:t>
            </a:fld>
            <a:endParaRPr lang="zh-CN" altLang="en-US"/>
          </a:p>
        </p:txBody>
      </p:sp>
    </p:spTree>
    <p:extLst>
      <p:ext uri="{BB962C8B-B14F-4D97-AF65-F5344CB8AC3E}">
        <p14:creationId xmlns:p14="http://schemas.microsoft.com/office/powerpoint/2010/main" val="3330221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45</a:t>
            </a:fld>
            <a:endParaRPr lang="zh-CN" altLang="en-US"/>
          </a:p>
        </p:txBody>
      </p:sp>
    </p:spTree>
    <p:extLst>
      <p:ext uri="{BB962C8B-B14F-4D97-AF65-F5344CB8AC3E}">
        <p14:creationId xmlns:p14="http://schemas.microsoft.com/office/powerpoint/2010/main" val="2120889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46</a:t>
            </a:fld>
            <a:endParaRPr lang="zh-CN" altLang="en-US"/>
          </a:p>
        </p:txBody>
      </p:sp>
    </p:spTree>
    <p:extLst>
      <p:ext uri="{BB962C8B-B14F-4D97-AF65-F5344CB8AC3E}">
        <p14:creationId xmlns:p14="http://schemas.microsoft.com/office/powerpoint/2010/main" val="4277890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47</a:t>
            </a:fld>
            <a:endParaRPr lang="zh-CN" altLang="en-US"/>
          </a:p>
        </p:txBody>
      </p:sp>
    </p:spTree>
    <p:extLst>
      <p:ext uri="{BB962C8B-B14F-4D97-AF65-F5344CB8AC3E}">
        <p14:creationId xmlns:p14="http://schemas.microsoft.com/office/powerpoint/2010/main" val="1171834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48</a:t>
            </a:fld>
            <a:endParaRPr lang="zh-CN" altLang="en-US"/>
          </a:p>
        </p:txBody>
      </p:sp>
    </p:spTree>
    <p:extLst>
      <p:ext uri="{BB962C8B-B14F-4D97-AF65-F5344CB8AC3E}">
        <p14:creationId xmlns:p14="http://schemas.microsoft.com/office/powerpoint/2010/main" val="2836851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49</a:t>
            </a:fld>
            <a:endParaRPr lang="zh-CN" altLang="en-US"/>
          </a:p>
        </p:txBody>
      </p:sp>
    </p:spTree>
    <p:extLst>
      <p:ext uri="{BB962C8B-B14F-4D97-AF65-F5344CB8AC3E}">
        <p14:creationId xmlns:p14="http://schemas.microsoft.com/office/powerpoint/2010/main" val="379344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a:t>
            </a:fld>
            <a:endParaRPr lang="zh-CN" altLang="en-US"/>
          </a:p>
        </p:txBody>
      </p:sp>
    </p:spTree>
    <p:extLst>
      <p:ext uri="{BB962C8B-B14F-4D97-AF65-F5344CB8AC3E}">
        <p14:creationId xmlns:p14="http://schemas.microsoft.com/office/powerpoint/2010/main" val="1661878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50</a:t>
            </a:fld>
            <a:endParaRPr lang="zh-CN" altLang="en-US"/>
          </a:p>
        </p:txBody>
      </p:sp>
    </p:spTree>
    <p:extLst>
      <p:ext uri="{BB962C8B-B14F-4D97-AF65-F5344CB8AC3E}">
        <p14:creationId xmlns:p14="http://schemas.microsoft.com/office/powerpoint/2010/main" val="661461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51</a:t>
            </a:fld>
            <a:endParaRPr lang="zh-CN" altLang="en-US"/>
          </a:p>
        </p:txBody>
      </p:sp>
    </p:spTree>
    <p:extLst>
      <p:ext uri="{BB962C8B-B14F-4D97-AF65-F5344CB8AC3E}">
        <p14:creationId xmlns:p14="http://schemas.microsoft.com/office/powerpoint/2010/main" val="1530560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52</a:t>
            </a:fld>
            <a:endParaRPr lang="zh-CN" altLang="en-US"/>
          </a:p>
        </p:txBody>
      </p:sp>
    </p:spTree>
    <p:extLst>
      <p:ext uri="{BB962C8B-B14F-4D97-AF65-F5344CB8AC3E}">
        <p14:creationId xmlns:p14="http://schemas.microsoft.com/office/powerpoint/2010/main" val="4090678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53</a:t>
            </a:fld>
            <a:endParaRPr lang="zh-CN" altLang="en-US"/>
          </a:p>
        </p:txBody>
      </p:sp>
    </p:spTree>
    <p:extLst>
      <p:ext uri="{BB962C8B-B14F-4D97-AF65-F5344CB8AC3E}">
        <p14:creationId xmlns:p14="http://schemas.microsoft.com/office/powerpoint/2010/main" val="3109928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54</a:t>
            </a:fld>
            <a:endParaRPr lang="zh-CN" altLang="en-US"/>
          </a:p>
        </p:txBody>
      </p:sp>
    </p:spTree>
    <p:extLst>
      <p:ext uri="{BB962C8B-B14F-4D97-AF65-F5344CB8AC3E}">
        <p14:creationId xmlns:p14="http://schemas.microsoft.com/office/powerpoint/2010/main" val="1295872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55</a:t>
            </a:fld>
            <a:endParaRPr lang="zh-CN" altLang="en-US"/>
          </a:p>
        </p:txBody>
      </p:sp>
    </p:spTree>
    <p:extLst>
      <p:ext uri="{BB962C8B-B14F-4D97-AF65-F5344CB8AC3E}">
        <p14:creationId xmlns:p14="http://schemas.microsoft.com/office/powerpoint/2010/main" val="6355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6</a:t>
            </a:fld>
            <a:endParaRPr lang="zh-CN" altLang="en-US"/>
          </a:p>
        </p:txBody>
      </p:sp>
    </p:spTree>
    <p:extLst>
      <p:ext uri="{BB962C8B-B14F-4D97-AF65-F5344CB8AC3E}">
        <p14:creationId xmlns:p14="http://schemas.microsoft.com/office/powerpoint/2010/main" val="214070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7</a:t>
            </a:fld>
            <a:endParaRPr lang="zh-CN" altLang="en-US"/>
          </a:p>
        </p:txBody>
      </p:sp>
    </p:spTree>
    <p:extLst>
      <p:ext uri="{BB962C8B-B14F-4D97-AF65-F5344CB8AC3E}">
        <p14:creationId xmlns:p14="http://schemas.microsoft.com/office/powerpoint/2010/main" val="139576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8</a:t>
            </a:fld>
            <a:endParaRPr lang="zh-CN" altLang="en-US"/>
          </a:p>
        </p:txBody>
      </p:sp>
    </p:spTree>
    <p:extLst>
      <p:ext uri="{BB962C8B-B14F-4D97-AF65-F5344CB8AC3E}">
        <p14:creationId xmlns:p14="http://schemas.microsoft.com/office/powerpoint/2010/main" val="20558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56E2A2-F443-45A8-9E31-985F8E5D2CBA}" type="slidenum">
              <a:rPr lang="zh-CN" altLang="en-US" smtClean="0"/>
              <a:t>9</a:t>
            </a:fld>
            <a:endParaRPr lang="zh-CN" altLang="en-US"/>
          </a:p>
        </p:txBody>
      </p:sp>
    </p:spTree>
    <p:extLst>
      <p:ext uri="{BB962C8B-B14F-4D97-AF65-F5344CB8AC3E}">
        <p14:creationId xmlns:p14="http://schemas.microsoft.com/office/powerpoint/2010/main" val="212795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15301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40501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64114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82767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528954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889580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9906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189607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3898823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03139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89AC59-EFFE-40B1-A8C6-9D456F133D95}"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4B656-4794-4A4A-B585-0C2701BBF428}" type="slidenum">
              <a:rPr lang="zh-CN" altLang="en-US" smtClean="0"/>
              <a:t>‹#›</a:t>
            </a:fld>
            <a:endParaRPr lang="zh-CN" altLang="en-US"/>
          </a:p>
        </p:txBody>
      </p:sp>
    </p:spTree>
    <p:extLst>
      <p:ext uri="{BB962C8B-B14F-4D97-AF65-F5344CB8AC3E}">
        <p14:creationId xmlns:p14="http://schemas.microsoft.com/office/powerpoint/2010/main" val="2983388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9AC59-EFFE-40B1-A8C6-9D456F133D95}" type="datetimeFigureOut">
              <a:rPr lang="zh-CN" altLang="en-US" smtClean="0"/>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4B656-4794-4A4A-B585-0C2701BBF428}" type="slidenum">
              <a:rPr lang="zh-CN" altLang="en-US" smtClean="0"/>
              <a:t>‹#›</a:t>
            </a:fld>
            <a:endParaRPr lang="zh-CN" altLang="en-US"/>
          </a:p>
        </p:txBody>
      </p:sp>
      <p:pic>
        <p:nvPicPr>
          <p:cNvPr id="7" name="Picture 5"/>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rot="5400000">
            <a:off x="2667000" y="-2666998"/>
            <a:ext cx="6858000" cy="1219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033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12">
            <a:extLst>
              <a:ext uri="{FF2B5EF4-FFF2-40B4-BE49-F238E27FC236}">
                <a16:creationId xmlns:a16="http://schemas.microsoft.com/office/drawing/2014/main" id="{4D551D82-FF55-47E2-9EF2-1807071095D6}"/>
              </a:ext>
            </a:extLst>
          </p:cNvPr>
          <p:cNvSpPr/>
          <p:nvPr/>
        </p:nvSpPr>
        <p:spPr>
          <a:xfrm>
            <a:off x="7740503" y="4858466"/>
            <a:ext cx="5239111" cy="1508105"/>
          </a:xfrm>
          <a:prstGeom prst="rect">
            <a:avLst/>
          </a:prstGeom>
        </p:spPr>
        <p:txBody>
          <a:bodyPr wrap="square">
            <a:spAutoFit/>
          </a:bodyPr>
          <a:lstStyle/>
          <a:p>
            <a:pPr marL="274320" indent="-274320">
              <a:spcBef>
                <a:spcPct val="20000"/>
              </a:spcBef>
              <a:buClr>
                <a:schemeClr val="accent3"/>
              </a:buClr>
              <a:defRPr/>
            </a:pPr>
            <a:r>
              <a:rPr lang="en-US" altLang="zh-CN" sz="200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rPr>
              <a:t>GVHD: TS. Cao Thanh Sơn</a:t>
            </a:r>
          </a:p>
          <a:p>
            <a:pPr marL="274320" indent="-274320">
              <a:spcBef>
                <a:spcPct val="20000"/>
              </a:spcBef>
              <a:buClr>
                <a:schemeClr val="accent3"/>
              </a:buClr>
              <a:defRPr/>
            </a:pPr>
            <a:r>
              <a:rPr lang="en-US" altLang="zh-CN" sz="200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rPr>
              <a:t>Sinh viên thực hiện: Nguyễn Quốc Tĩnh</a:t>
            </a:r>
          </a:p>
          <a:p>
            <a:pPr marL="274320" indent="-274320">
              <a:spcBef>
                <a:spcPct val="20000"/>
              </a:spcBef>
              <a:buClr>
                <a:schemeClr val="accent3"/>
              </a:buClr>
              <a:defRPr/>
            </a:pPr>
            <a:r>
              <a:rPr lang="en-US" altLang="zh-CN" sz="200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rPr>
              <a:t>Lớp: 57K2 – CNTT</a:t>
            </a:r>
          </a:p>
          <a:p>
            <a:pPr marL="274320" indent="-274320">
              <a:spcBef>
                <a:spcPct val="20000"/>
              </a:spcBef>
              <a:buClr>
                <a:schemeClr val="accent3"/>
              </a:buClr>
              <a:defRPr/>
            </a:pPr>
            <a:r>
              <a:rPr lang="en-US" altLang="zh-CN" sz="2000">
                <a:solidFill>
                  <a:schemeClr val="tx1">
                    <a:lumMod val="85000"/>
                    <a:lumOff val="15000"/>
                  </a:schemeClr>
                </a:solidFill>
                <a:latin typeface="Times New Roman" panose="02020603050405020304" pitchFamily="18" charset="0"/>
                <a:ea typeface="幼圆" panose="02010509060101010101" pitchFamily="49" charset="-122"/>
                <a:cs typeface="Times New Roman" panose="02020603050405020304" pitchFamily="18" charset="0"/>
              </a:rPr>
              <a:t>Mã sinh viên: 165TDV200001</a:t>
            </a:r>
            <a:endParaRPr lang="en-US" altLang="zh-CN" sz="12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4" name="矩形 13">
            <a:extLst>
              <a:ext uri="{FF2B5EF4-FFF2-40B4-BE49-F238E27FC236}">
                <a16:creationId xmlns:a16="http://schemas.microsoft.com/office/drawing/2014/main" id="{2E66CCB2-B606-4729-8EF2-F917737D166C}"/>
              </a:ext>
            </a:extLst>
          </p:cNvPr>
          <p:cNvSpPr/>
          <p:nvPr/>
        </p:nvSpPr>
        <p:spPr>
          <a:xfrm>
            <a:off x="2046623" y="3338785"/>
            <a:ext cx="8787954" cy="830997"/>
          </a:xfrm>
          <a:prstGeom prst="rect">
            <a:avLst/>
          </a:prstGeom>
        </p:spPr>
        <p:txBody>
          <a:bodyPr wrap="square">
            <a:spAutoFit/>
          </a:bodyPr>
          <a:lstStyle/>
          <a:p>
            <a:pPr algn="ctr">
              <a:defRPr/>
            </a:pPr>
            <a:r>
              <a:rPr lang="en-US" altLang="zh-CN" sz="240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THIẾT KẾ VÀ </a:t>
            </a:r>
            <a:r>
              <a:rPr lang="vi-VN" altLang="zh-CN" sz="240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XÂY DỰNG </a:t>
            </a:r>
            <a:r>
              <a:rPr lang="en-US" altLang="zh-CN" sz="240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ỨNG DỤNG</a:t>
            </a:r>
            <a:r>
              <a:rPr lang="vi-VN" altLang="zh-CN" sz="240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 QUẢN LÝ NHÂN SỰ</a:t>
            </a:r>
          </a:p>
          <a:p>
            <a:pPr algn="ctr">
              <a:defRPr/>
            </a:pPr>
            <a:r>
              <a:rPr lang="vi-VN" altLang="zh-CN" sz="240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CÔNG TY DỆT MAY ĐỨC LÂM</a:t>
            </a:r>
            <a:endParaRPr lang="vi-VN" altLang="zh-CN" sz="2400"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5" name="矩形 14">
            <a:extLst>
              <a:ext uri="{FF2B5EF4-FFF2-40B4-BE49-F238E27FC236}">
                <a16:creationId xmlns:a16="http://schemas.microsoft.com/office/drawing/2014/main" id="{2A971310-C712-4532-BC75-6061FA2F6683}"/>
              </a:ext>
            </a:extLst>
          </p:cNvPr>
          <p:cNvSpPr/>
          <p:nvPr/>
        </p:nvSpPr>
        <p:spPr>
          <a:xfrm>
            <a:off x="1834377" y="2152653"/>
            <a:ext cx="8129149" cy="923330"/>
          </a:xfrm>
          <a:prstGeom prst="rect">
            <a:avLst/>
          </a:prstGeom>
        </p:spPr>
        <p:txBody>
          <a:bodyPr wrap="none">
            <a:spAutoFit/>
          </a:bodyPr>
          <a:lstStyle/>
          <a:p>
            <a:pPr marL="274320" lvl="0" indent="-274320" algn="ctr">
              <a:spcBef>
                <a:spcPct val="20000"/>
              </a:spcBef>
              <a:buClr>
                <a:schemeClr val="accent3"/>
              </a:buClr>
              <a:defRPr/>
            </a:pPr>
            <a:r>
              <a:rPr lang="en-US" altLang="zh-CN" sz="5400">
                <a:solidFill>
                  <a:srgbClr val="1C617E"/>
                </a:solidFill>
                <a:latin typeface="Times New Roman" panose="02020603050405020304" pitchFamily="18" charset="0"/>
                <a:ea typeface="Tahoma" panose="020B0604030504040204" pitchFamily="34" charset="0"/>
                <a:cs typeface="Times New Roman" panose="02020603050405020304" pitchFamily="18" charset="0"/>
              </a:rPr>
              <a:t>CÔNG NGHỆ PHẦN MỀM</a:t>
            </a:r>
            <a:endParaRPr lang="en-US" altLang="zh-CN" sz="5400" dirty="0">
              <a:solidFill>
                <a:srgbClr val="1C617E"/>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矩形 15">
            <a:extLst>
              <a:ext uri="{FF2B5EF4-FFF2-40B4-BE49-F238E27FC236}">
                <a16:creationId xmlns:a16="http://schemas.microsoft.com/office/drawing/2014/main" id="{7010303E-BDC2-455F-AB6D-7125A87760E5}"/>
              </a:ext>
            </a:extLst>
          </p:cNvPr>
          <p:cNvSpPr/>
          <p:nvPr/>
        </p:nvSpPr>
        <p:spPr>
          <a:xfrm>
            <a:off x="3741952" y="700155"/>
            <a:ext cx="4314001" cy="1200329"/>
          </a:xfrm>
          <a:prstGeom prst="rect">
            <a:avLst/>
          </a:prstGeom>
        </p:spPr>
        <p:txBody>
          <a:bodyPr wrap="none">
            <a:spAutoFit/>
          </a:bodyPr>
          <a:lstStyle/>
          <a:p>
            <a:pPr marL="274320" lvl="0" indent="-274320" algn="ctr">
              <a:spcBef>
                <a:spcPct val="20000"/>
              </a:spcBef>
              <a:buClr>
                <a:schemeClr val="accent3"/>
              </a:buClr>
              <a:defRPr/>
            </a:pPr>
            <a:r>
              <a:rPr lang="en-US" altLang="zh-CN" sz="7200">
                <a:solidFill>
                  <a:srgbClr val="1C617E"/>
                </a:solidFill>
                <a:latin typeface="Times New Roman" panose="02020603050405020304" pitchFamily="18" charset="0"/>
                <a:ea typeface="Tahoma" panose="020B0604030504040204" pitchFamily="34" charset="0"/>
                <a:cs typeface="Times New Roman" panose="02020603050405020304" pitchFamily="18" charset="0"/>
              </a:rPr>
              <a:t>BÁO CÁO</a:t>
            </a:r>
            <a:endParaRPr lang="en-US" altLang="zh-CN" sz="7200" dirty="0">
              <a:solidFill>
                <a:srgbClr val="1C617E"/>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7" name="Immediate Music - Tales of the Electric Romeo">
            <a:hlinkClick r:id="" action="ppaction://media"/>
            <a:extLst>
              <a:ext uri="{FF2B5EF4-FFF2-40B4-BE49-F238E27FC236}">
                <a16:creationId xmlns:a16="http://schemas.microsoft.com/office/drawing/2014/main" id="{7E3FAEDA-B055-4A88-ABD4-4579F2F90F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650" y="-831850"/>
            <a:ext cx="609600" cy="609600"/>
          </a:xfrm>
          <a:prstGeom prst="rect">
            <a:avLst/>
          </a:prstGeom>
        </p:spPr>
      </p:pic>
    </p:spTree>
    <p:extLst>
      <p:ext uri="{BB962C8B-B14F-4D97-AF65-F5344CB8AC3E}">
        <p14:creationId xmlns:p14="http://schemas.microsoft.com/office/powerpoint/2010/main" val="671984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50000"/>
                                  </p:iterate>
                                  <p:childTnLst>
                                    <p:set>
                                      <p:cBhvr>
                                        <p:cTn id="9" dur="1" fill="hold">
                                          <p:stCondLst>
                                            <p:cond delay="0"/>
                                          </p:stCondLst>
                                        </p:cTn>
                                        <p:tgtEl>
                                          <p:spTgt spid="26"/>
                                        </p:tgtEl>
                                        <p:attrNameLst>
                                          <p:attrName>style.visibility</p:attrName>
                                        </p:attrNameLst>
                                      </p:cBhvr>
                                      <p:to>
                                        <p:strVal val="visible"/>
                                      </p:to>
                                    </p:set>
                                    <p:anim calcmode="lin" valueType="num">
                                      <p:cBhvr>
                                        <p:cTn id="10" dur="200" fill="hold"/>
                                        <p:tgtEl>
                                          <p:spTgt spid="26"/>
                                        </p:tgtEl>
                                        <p:attrNameLst>
                                          <p:attrName>ppt_w</p:attrName>
                                        </p:attrNameLst>
                                      </p:cBhvr>
                                      <p:tavLst>
                                        <p:tav tm="0">
                                          <p:val>
                                            <p:fltVal val="0"/>
                                          </p:val>
                                        </p:tav>
                                        <p:tav tm="100000">
                                          <p:val>
                                            <p:strVal val="#ppt_w"/>
                                          </p:val>
                                        </p:tav>
                                      </p:tavLst>
                                    </p:anim>
                                    <p:anim calcmode="lin" valueType="num">
                                      <p:cBhvr>
                                        <p:cTn id="11" dur="200" fill="hold"/>
                                        <p:tgtEl>
                                          <p:spTgt spid="26"/>
                                        </p:tgtEl>
                                        <p:attrNameLst>
                                          <p:attrName>ppt_h</p:attrName>
                                        </p:attrNameLst>
                                      </p:cBhvr>
                                      <p:tavLst>
                                        <p:tav tm="0">
                                          <p:val>
                                            <p:fltVal val="0"/>
                                          </p:val>
                                        </p:tav>
                                        <p:tav tm="100000">
                                          <p:val>
                                            <p:strVal val="#ppt_h"/>
                                          </p:val>
                                        </p:tav>
                                      </p:tavLst>
                                    </p:anim>
                                    <p:animEffect transition="in" filter="fade">
                                      <p:cBhvr>
                                        <p:cTn id="12" dur="200"/>
                                        <p:tgtEl>
                                          <p:spTgt spid="26"/>
                                        </p:tgtEl>
                                      </p:cBhvr>
                                    </p:animEffect>
                                  </p:childTnLst>
                                </p:cTn>
                              </p:par>
                            </p:childTnLst>
                          </p:cTn>
                        </p:par>
                        <p:par>
                          <p:cTn id="13" fill="hold">
                            <p:stCondLst>
                              <p:cond delay="700"/>
                            </p:stCondLst>
                            <p:childTnLst>
                              <p:par>
                                <p:cTn id="14" presetID="53" presetClass="entr" presetSubtype="16" fill="hold" grpId="0" nodeType="afterEffect">
                                  <p:stCondLst>
                                    <p:cond delay="0"/>
                                  </p:stCondLst>
                                  <p:iterate type="lt">
                                    <p:tmPct val="50000"/>
                                  </p:iterate>
                                  <p:childTnLst>
                                    <p:set>
                                      <p:cBhvr>
                                        <p:cTn id="15" dur="1" fill="hold">
                                          <p:stCondLst>
                                            <p:cond delay="0"/>
                                          </p:stCondLst>
                                        </p:cTn>
                                        <p:tgtEl>
                                          <p:spTgt spid="25"/>
                                        </p:tgtEl>
                                        <p:attrNameLst>
                                          <p:attrName>style.visibility</p:attrName>
                                        </p:attrNameLst>
                                      </p:cBhvr>
                                      <p:to>
                                        <p:strVal val="visible"/>
                                      </p:to>
                                    </p:set>
                                    <p:anim calcmode="lin" valueType="num">
                                      <p:cBhvr>
                                        <p:cTn id="16" dur="200" fill="hold"/>
                                        <p:tgtEl>
                                          <p:spTgt spid="25"/>
                                        </p:tgtEl>
                                        <p:attrNameLst>
                                          <p:attrName>ppt_w</p:attrName>
                                        </p:attrNameLst>
                                      </p:cBhvr>
                                      <p:tavLst>
                                        <p:tav tm="0">
                                          <p:val>
                                            <p:fltVal val="0"/>
                                          </p:val>
                                        </p:tav>
                                        <p:tav tm="100000">
                                          <p:val>
                                            <p:strVal val="#ppt_w"/>
                                          </p:val>
                                        </p:tav>
                                      </p:tavLst>
                                    </p:anim>
                                    <p:anim calcmode="lin" valueType="num">
                                      <p:cBhvr>
                                        <p:cTn id="17" dur="200" fill="hold"/>
                                        <p:tgtEl>
                                          <p:spTgt spid="25"/>
                                        </p:tgtEl>
                                        <p:attrNameLst>
                                          <p:attrName>ppt_h</p:attrName>
                                        </p:attrNameLst>
                                      </p:cBhvr>
                                      <p:tavLst>
                                        <p:tav tm="0">
                                          <p:val>
                                            <p:fltVal val="0"/>
                                          </p:val>
                                        </p:tav>
                                        <p:tav tm="100000">
                                          <p:val>
                                            <p:strVal val="#ppt_h"/>
                                          </p:val>
                                        </p:tav>
                                      </p:tavLst>
                                    </p:anim>
                                    <p:animEffect transition="in" filter="fade">
                                      <p:cBhvr>
                                        <p:cTn id="18" dur="200"/>
                                        <p:tgtEl>
                                          <p:spTgt spid="25"/>
                                        </p:tgtEl>
                                      </p:cBhvr>
                                    </p:animEffect>
                                  </p:childTnLst>
                                </p:cTn>
                              </p:par>
                            </p:childTnLst>
                          </p:cTn>
                        </p:par>
                        <p:par>
                          <p:cTn id="19" fill="hold">
                            <p:stCondLst>
                              <p:cond delay="23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8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7" repeatCount="indefinite" fill="hold" display="0">
                  <p:stCondLst>
                    <p:cond delay="indefinite"/>
                  </p:stCondLst>
                  <p:endCondLst>
                    <p:cond evt="onStopAudio" delay="0">
                      <p:tgtEl>
                        <p:sldTgt/>
                      </p:tgtEl>
                    </p:cond>
                  </p:endCondLst>
                </p:cTn>
                <p:tgtEl>
                  <p:spTgt spid="27"/>
                </p:tgtEl>
              </p:cMediaNode>
            </p:audio>
          </p:childTnLst>
        </p:cTn>
      </p:par>
    </p:tnLst>
    <p:bldLst>
      <p:bldP spid="23" grpId="0"/>
      <p:bldP spid="24" grpId="0"/>
      <p:bldP spid="25"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2" y="203363"/>
            <a:ext cx="6985037"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2.1. Quy trình tuyển dụng</a:t>
            </a:r>
            <a:endParaRPr lang="zh-CN" altLang="en-US" sz="8000" b="1" dirty="0">
              <a:solidFill>
                <a:srgbClr val="0057A6"/>
              </a:solidFill>
              <a:latin typeface="Helvetica" panose="020B0604020202030204" pitchFamily="34" charset="0"/>
              <a:ea typeface="幼圆" panose="02010509060101010101" pitchFamily="49" charset="-122"/>
            </a:endParaRPr>
          </a:p>
        </p:txBody>
      </p:sp>
      <p:pic>
        <p:nvPicPr>
          <p:cNvPr id="21" name="Picture 20">
            <a:extLst>
              <a:ext uri="{FF2B5EF4-FFF2-40B4-BE49-F238E27FC236}">
                <a16:creationId xmlns:a16="http://schemas.microsoft.com/office/drawing/2014/main" id="{3CC2D6DB-9D97-47B1-B68F-430D90A68E05}"/>
              </a:ext>
            </a:extLst>
          </p:cNvPr>
          <p:cNvPicPr/>
          <p:nvPr/>
        </p:nvPicPr>
        <p:blipFill>
          <a:blip r:embed="rId3">
            <a:extLst>
              <a:ext uri="{28A0092B-C50C-407E-A947-70E740481C1C}">
                <a14:useLocalDpi xmlns:a14="http://schemas.microsoft.com/office/drawing/2010/main" val="0"/>
              </a:ext>
            </a:extLst>
          </a:blip>
          <a:stretch>
            <a:fillRect/>
          </a:stretch>
        </p:blipFill>
        <p:spPr>
          <a:xfrm>
            <a:off x="941385" y="1188402"/>
            <a:ext cx="10309230" cy="5339397"/>
          </a:xfrm>
          <a:prstGeom prst="rect">
            <a:avLst/>
          </a:prstGeom>
        </p:spPr>
      </p:pic>
    </p:spTree>
    <p:extLst>
      <p:ext uri="{BB962C8B-B14F-4D97-AF65-F5344CB8AC3E}">
        <p14:creationId xmlns:p14="http://schemas.microsoft.com/office/powerpoint/2010/main" val="184025249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0" y="203363"/>
            <a:ext cx="9846083"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2.2. Quy trình quản lý nhân viên</a:t>
            </a:r>
            <a:endParaRPr lang="zh-CN" altLang="en-US" sz="8000" b="1" dirty="0">
              <a:solidFill>
                <a:srgbClr val="0057A6"/>
              </a:solidFill>
              <a:latin typeface="Helvetica" panose="020B0604020202030204" pitchFamily="34" charset="0"/>
              <a:ea typeface="幼圆" panose="02010509060101010101" pitchFamily="49" charset="-122"/>
            </a:endParaRPr>
          </a:p>
        </p:txBody>
      </p:sp>
      <p:pic>
        <p:nvPicPr>
          <p:cNvPr id="5" name="Picture 4">
            <a:extLst>
              <a:ext uri="{FF2B5EF4-FFF2-40B4-BE49-F238E27FC236}">
                <a16:creationId xmlns:a16="http://schemas.microsoft.com/office/drawing/2014/main" id="{DEBD899F-F66E-4763-8B00-F62267D1E6FC}"/>
              </a:ext>
            </a:extLst>
          </p:cNvPr>
          <p:cNvPicPr/>
          <p:nvPr/>
        </p:nvPicPr>
        <p:blipFill>
          <a:blip r:embed="rId3">
            <a:extLst>
              <a:ext uri="{28A0092B-C50C-407E-A947-70E740481C1C}">
                <a14:useLocalDpi xmlns:a14="http://schemas.microsoft.com/office/drawing/2010/main" val="0"/>
              </a:ext>
            </a:extLst>
          </a:blip>
          <a:stretch>
            <a:fillRect/>
          </a:stretch>
        </p:blipFill>
        <p:spPr>
          <a:xfrm>
            <a:off x="943356" y="1122361"/>
            <a:ext cx="10305288" cy="5340096"/>
          </a:xfrm>
          <a:prstGeom prst="rect">
            <a:avLst/>
          </a:prstGeom>
        </p:spPr>
      </p:pic>
    </p:spTree>
    <p:extLst>
      <p:ext uri="{BB962C8B-B14F-4D97-AF65-F5344CB8AC3E}">
        <p14:creationId xmlns:p14="http://schemas.microsoft.com/office/powerpoint/2010/main" val="42412116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EDE1B-3801-45AD-87BA-4DF3E7D662D7}"/>
              </a:ext>
            </a:extLst>
          </p:cNvPr>
          <p:cNvPicPr/>
          <p:nvPr/>
        </p:nvPicPr>
        <p:blipFill>
          <a:blip r:embed="rId3">
            <a:extLst>
              <a:ext uri="{28A0092B-C50C-407E-A947-70E740481C1C}">
                <a14:useLocalDpi xmlns:a14="http://schemas.microsoft.com/office/drawing/2010/main" val="0"/>
              </a:ext>
            </a:extLst>
          </a:blip>
          <a:stretch>
            <a:fillRect/>
          </a:stretch>
        </p:blipFill>
        <p:spPr>
          <a:xfrm>
            <a:off x="943356" y="1122361"/>
            <a:ext cx="10305288" cy="5340096"/>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9176232"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2.3. Quy trình quản lý hợp đồng</a:t>
            </a:r>
            <a:endParaRPr lang="zh-CN" altLang="en-US" sz="8000" b="1" dirty="0">
              <a:solidFill>
                <a:srgbClr val="0057A6"/>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38081618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FC2F7-1A24-4029-A16B-75F8D021F030}"/>
              </a:ext>
            </a:extLst>
          </p:cNvPr>
          <p:cNvPicPr/>
          <p:nvPr/>
        </p:nvPicPr>
        <p:blipFill>
          <a:blip r:embed="rId3">
            <a:extLst>
              <a:ext uri="{28A0092B-C50C-407E-A947-70E740481C1C}">
                <a14:useLocalDpi xmlns:a14="http://schemas.microsoft.com/office/drawing/2010/main" val="0"/>
              </a:ext>
            </a:extLst>
          </a:blip>
          <a:stretch>
            <a:fillRect/>
          </a:stretch>
        </p:blipFill>
        <p:spPr>
          <a:xfrm>
            <a:off x="943356" y="1122361"/>
            <a:ext cx="10305288" cy="5340095"/>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0" y="203363"/>
            <a:ext cx="9356383"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2.4. Quy trình quản lý nghỉ phép</a:t>
            </a:r>
            <a:endParaRPr lang="zh-CN" altLang="en-US" sz="8000" b="1" dirty="0">
              <a:solidFill>
                <a:srgbClr val="0057A6"/>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324989357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3.1. Đặc tả chức năng</a:t>
            </a:r>
            <a:endParaRPr lang="zh-CN" altLang="en-US" sz="8000" b="1" dirty="0">
              <a:solidFill>
                <a:srgbClr val="0057A6"/>
              </a:solidFill>
              <a:latin typeface="Helvetica" panose="020B0604020202030204" pitchFamily="34" charset="0"/>
              <a:ea typeface="幼圆" panose="02010509060101010101" pitchFamily="49" charset="-122"/>
            </a:endParaRPr>
          </a:p>
        </p:txBody>
      </p:sp>
      <p:graphicFrame>
        <p:nvGraphicFramePr>
          <p:cNvPr id="7" name="Table 6">
            <a:extLst>
              <a:ext uri="{FF2B5EF4-FFF2-40B4-BE49-F238E27FC236}">
                <a16:creationId xmlns:a16="http://schemas.microsoft.com/office/drawing/2014/main" id="{AEC7901E-33C8-4858-93CB-3A2B885888EE}"/>
              </a:ext>
            </a:extLst>
          </p:cNvPr>
          <p:cNvGraphicFramePr>
            <a:graphicFrameLocks noGrp="1"/>
          </p:cNvGraphicFramePr>
          <p:nvPr>
            <p:extLst>
              <p:ext uri="{D42A27DB-BD31-4B8C-83A1-F6EECF244321}">
                <p14:modId xmlns:p14="http://schemas.microsoft.com/office/powerpoint/2010/main" val="3997328410"/>
              </p:ext>
            </p:extLst>
          </p:nvPr>
        </p:nvGraphicFramePr>
        <p:xfrm>
          <a:off x="1073888" y="1297172"/>
          <a:ext cx="10037135" cy="5063054"/>
        </p:xfrm>
        <a:graphic>
          <a:graphicData uri="http://schemas.openxmlformats.org/drawingml/2006/table">
            <a:tbl>
              <a:tblPr firstRow="1">
                <a:tableStyleId>{3C2FFA5D-87B4-456A-9821-1D502468CF0F}</a:tableStyleId>
              </a:tblPr>
              <a:tblGrid>
                <a:gridCol w="761990">
                  <a:extLst>
                    <a:ext uri="{9D8B030D-6E8A-4147-A177-3AD203B41FA5}">
                      <a16:colId xmlns:a16="http://schemas.microsoft.com/office/drawing/2014/main" val="960739006"/>
                    </a:ext>
                  </a:extLst>
                </a:gridCol>
                <a:gridCol w="1874025">
                  <a:extLst>
                    <a:ext uri="{9D8B030D-6E8A-4147-A177-3AD203B41FA5}">
                      <a16:colId xmlns:a16="http://schemas.microsoft.com/office/drawing/2014/main" val="299361287"/>
                    </a:ext>
                  </a:extLst>
                </a:gridCol>
                <a:gridCol w="7401120">
                  <a:extLst>
                    <a:ext uri="{9D8B030D-6E8A-4147-A177-3AD203B41FA5}">
                      <a16:colId xmlns:a16="http://schemas.microsoft.com/office/drawing/2014/main" val="1567065670"/>
                    </a:ext>
                  </a:extLst>
                </a:gridCol>
              </a:tblGrid>
              <a:tr h="222119">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STT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Nội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Mô tả chi tiết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9812934"/>
                  </a:ext>
                </a:extLst>
              </a:tr>
              <a:tr h="2336129">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Lưu trữ</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Hệ thống phân quyền rõ ràng giữa các nhân viên có trách nhiệm công việc và những nhân viên không có trách nhiệm công việc.</a:t>
                      </a:r>
                      <a:endParaRPr lang="en-US" sz="1600">
                        <a:effectLst/>
                        <a:latin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Quản lý thông tin cá nhân mỗi nhân viên.</a:t>
                      </a:r>
                      <a:endParaRPr lang="en-US" sz="1600">
                        <a:effectLst/>
                        <a:latin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Quản lý hệ số lương, phụ cấp của nhân viên.</a:t>
                      </a:r>
                      <a:endParaRPr lang="en-US" sz="1600">
                        <a:effectLst/>
                        <a:latin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Quản lý tiền lương của nhân viên.</a:t>
                      </a:r>
                      <a:endParaRPr lang="en-US" sz="1600">
                        <a:effectLst/>
                        <a:latin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Quản lý nhân viên theo phòng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1220115"/>
                  </a:ext>
                </a:extLst>
              </a:tr>
              <a:tr h="460291">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Tra cứu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Có thể tra cứu nhân viên theo độ tuổi, lương lãnh, trình độ, tên của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0339868"/>
                  </a:ext>
                </a:extLst>
              </a:tr>
              <a:tr h="698463">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Tính toán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Tiếp nhận thông tin nhân viên, thông tin tiền lương, thông tin phụ cấp, các khoản giảm trừ, khoản thưởng lễ tết từ đó đưa ra thông tin bảng lương của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9400880"/>
                  </a:ext>
                </a:extLst>
              </a:tr>
              <a:tr h="1346052">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Kết xuất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Thống kê danh sách nhân viên, thống kê lương thực lĩnh, thống kê nhân viên theo phòng ban, theo độ tuổi…mà từ đó kết xuất ra những báo cáo, bảng in. </a:t>
                      </a:r>
                      <a:endParaRPr lang="en-US" sz="1600">
                        <a:effectLst/>
                        <a:latin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400">
                          <a:effectLst/>
                          <a:latin typeface="Times New Roman" panose="02020603050405020304" pitchFamily="18" charset="0"/>
                          <a:cs typeface="Times New Roman" panose="02020603050405020304" pitchFamily="18" charset="0"/>
                        </a:rPr>
                        <a:t>Người dùng có thể sử dụng hệ thống qua hệ thống menu hoặc phím tắt.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6200516"/>
                  </a:ext>
                </a:extLst>
              </a:tr>
            </a:tbl>
          </a:graphicData>
        </a:graphic>
      </p:graphicFrame>
    </p:spTree>
    <p:extLst>
      <p:ext uri="{BB962C8B-B14F-4D97-AF65-F5344CB8AC3E}">
        <p14:creationId xmlns:p14="http://schemas.microsoft.com/office/powerpoint/2010/main" val="137099269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4E0A98E-C140-44C2-ADE7-80F2526D7283}"/>
              </a:ext>
            </a:extLst>
          </p:cNvPr>
          <p:cNvGraphicFramePr>
            <a:graphicFrameLocks noGrp="1"/>
          </p:cNvGraphicFramePr>
          <p:nvPr>
            <p:extLst>
              <p:ext uri="{D42A27DB-BD31-4B8C-83A1-F6EECF244321}">
                <p14:modId xmlns:p14="http://schemas.microsoft.com/office/powerpoint/2010/main" val="3195017558"/>
              </p:ext>
            </p:extLst>
          </p:nvPr>
        </p:nvGraphicFramePr>
        <p:xfrm>
          <a:off x="1077113" y="1134771"/>
          <a:ext cx="10037133" cy="5519866"/>
        </p:xfrm>
        <a:graphic>
          <a:graphicData uri="http://schemas.openxmlformats.org/drawingml/2006/table">
            <a:tbl>
              <a:tblPr firstRow="1">
                <a:tableStyleId>{3C2FFA5D-87B4-456A-9821-1D502468CF0F}</a:tableStyleId>
              </a:tblPr>
              <a:tblGrid>
                <a:gridCol w="435935">
                  <a:extLst>
                    <a:ext uri="{9D8B030D-6E8A-4147-A177-3AD203B41FA5}">
                      <a16:colId xmlns:a16="http://schemas.microsoft.com/office/drawing/2014/main" val="1144494797"/>
                    </a:ext>
                  </a:extLst>
                </a:gridCol>
                <a:gridCol w="2828261">
                  <a:extLst>
                    <a:ext uri="{9D8B030D-6E8A-4147-A177-3AD203B41FA5}">
                      <a16:colId xmlns:a16="http://schemas.microsoft.com/office/drawing/2014/main" val="4158919598"/>
                    </a:ext>
                  </a:extLst>
                </a:gridCol>
                <a:gridCol w="6772937">
                  <a:extLst>
                    <a:ext uri="{9D8B030D-6E8A-4147-A177-3AD203B41FA5}">
                      <a16:colId xmlns:a16="http://schemas.microsoft.com/office/drawing/2014/main" val="2186084903"/>
                    </a:ext>
                  </a:extLst>
                </a:gridCol>
              </a:tblGrid>
              <a:tr h="23570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STT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Nội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tả chi tiết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2729786495"/>
                  </a:ext>
                </a:extLst>
              </a:tr>
              <a:tr h="303823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Yêu cầu về cấu hình phần cứng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Yêu cầu phần cứng (dự kiến):</a:t>
                      </a:r>
                    </a:p>
                    <a:p>
                      <a:pPr marL="342900" lvl="0" indent="-342900" algn="just">
                        <a:lnSpc>
                          <a:spcPct val="107000"/>
                        </a:lnSpc>
                        <a:spcBef>
                          <a:spcPts val="600"/>
                        </a:spcBef>
                        <a:spcAft>
                          <a:spcPts val="600"/>
                        </a:spcAft>
                        <a:buSzPts val="1400"/>
                        <a:buFont typeface="Symbol" panose="05050102010706020507" pitchFamily="18" charset="2"/>
                        <a:buChar char=""/>
                      </a:pPr>
                      <a:r>
                        <a:rPr lang="fr-FR" sz="1600">
                          <a:effectLst/>
                          <a:latin typeface="Times New Roman" panose="02020603050405020304" pitchFamily="18" charset="0"/>
                          <a:cs typeface="Times New Roman" panose="02020603050405020304" pitchFamily="18" charset="0"/>
                        </a:rPr>
                        <a:t>Kết nối mạng LAN, kết nối Internet.</a:t>
                      </a:r>
                      <a:endParaRPr lang="en-US" sz="1600">
                        <a:effectLst/>
                        <a:latin typeface="Times New Roman" panose="02020603050405020304" pitchFamily="18" charset="0"/>
                        <a:cs typeface="Times New Roman" panose="02020603050405020304" pitchFamily="18" charset="0"/>
                      </a:endParaRPr>
                    </a:p>
                    <a:p>
                      <a:pPr marL="342900" lvl="0" indent="-342900" algn="just">
                        <a:lnSpc>
                          <a:spcPct val="107000"/>
                        </a:lnSpc>
                        <a:spcBef>
                          <a:spcPts val="600"/>
                        </a:spcBef>
                        <a:spcAft>
                          <a:spcPts val="600"/>
                        </a:spcAft>
                        <a:buSzPts val="1400"/>
                        <a:buFont typeface="Symbol" panose="05050102010706020507" pitchFamily="18" charset="2"/>
                        <a:buChar char=""/>
                      </a:pPr>
                      <a:r>
                        <a:rPr lang="fr-FR" sz="1600">
                          <a:effectLst/>
                          <a:latin typeface="Times New Roman" panose="02020603050405020304" pitchFamily="18" charset="0"/>
                          <a:cs typeface="Times New Roman" panose="02020603050405020304" pitchFamily="18" charset="0"/>
                        </a:rPr>
                        <a:t>Một Server đặt ở phòng vi tính trung tâm chứa Database Server.</a:t>
                      </a:r>
                      <a:endParaRPr lang="en-US" sz="1600">
                        <a:effectLst/>
                        <a:latin typeface="Times New Roman" panose="02020603050405020304" pitchFamily="18" charset="0"/>
                        <a:cs typeface="Times New Roman" panose="02020603050405020304" pitchFamily="18" charset="0"/>
                      </a:endParaRPr>
                    </a:p>
                    <a:p>
                      <a:pPr marL="342900" lvl="0" indent="-342900" algn="just">
                        <a:lnSpc>
                          <a:spcPct val="107000"/>
                        </a:lnSpc>
                        <a:spcBef>
                          <a:spcPts val="600"/>
                        </a:spcBef>
                        <a:spcAft>
                          <a:spcPts val="600"/>
                        </a:spcAft>
                        <a:buSzPts val="1400"/>
                        <a:buFont typeface="Symbol" panose="05050102010706020507" pitchFamily="18" charset="2"/>
                        <a:buChar char=""/>
                      </a:pPr>
                      <a:r>
                        <a:rPr lang="fr-FR" sz="1600">
                          <a:effectLst/>
                          <a:latin typeface="Times New Roman" panose="02020603050405020304" pitchFamily="18" charset="0"/>
                          <a:cs typeface="Times New Roman" panose="02020603050405020304" pitchFamily="18" charset="0"/>
                        </a:rPr>
                        <a:t>Các máy vi tính ở các phòng ban  làm Client kết nối với Server.</a:t>
                      </a:r>
                      <a:endParaRPr lang="en-US" sz="1600">
                        <a:effectLst/>
                        <a:latin typeface="Times New Roman" panose="02020603050405020304" pitchFamily="18" charset="0"/>
                        <a:cs typeface="Times New Roman" panose="02020603050405020304" pitchFamily="18" charset="0"/>
                      </a:endParaRPr>
                    </a:p>
                    <a:p>
                      <a:pPr marL="342900" lvl="0" indent="-342900" algn="just">
                        <a:lnSpc>
                          <a:spcPct val="107000"/>
                        </a:lnSpc>
                        <a:spcBef>
                          <a:spcPts val="600"/>
                        </a:spcBef>
                        <a:spcAft>
                          <a:spcPts val="600"/>
                        </a:spcAft>
                        <a:buSzPts val="1400"/>
                        <a:buFont typeface="Symbol" panose="05050102010706020507" pitchFamily="18" charset="2"/>
                        <a:buChar char=""/>
                      </a:pPr>
                      <a:r>
                        <a:rPr lang="en-US" sz="1600">
                          <a:effectLst/>
                          <a:latin typeface="Times New Roman" panose="02020603050405020304" pitchFamily="18" charset="0"/>
                          <a:cs typeface="Times New Roman" panose="02020603050405020304" pitchFamily="18" charset="0"/>
                        </a:rPr>
                        <a:t>Cấu hình máy:</a:t>
                      </a:r>
                    </a:p>
                    <a:p>
                      <a:pPr marL="342900" lvl="0" indent="-342900" algn="just">
                        <a:lnSpc>
                          <a:spcPct val="107000"/>
                        </a:lnSpc>
                        <a:spcBef>
                          <a:spcPts val="600"/>
                        </a:spcBef>
                        <a:spcAft>
                          <a:spcPts val="600"/>
                        </a:spcAft>
                        <a:buSzPts val="1400"/>
                        <a:buFont typeface="Times New Roman" panose="02020603050405020304" pitchFamily="18" charset="0"/>
                        <a:buChar char="+"/>
                      </a:pPr>
                      <a:r>
                        <a:rPr lang="en-US" sz="1600">
                          <a:effectLst/>
                          <a:latin typeface="Times New Roman" panose="02020603050405020304" pitchFamily="18" charset="0"/>
                          <a:cs typeface="Times New Roman" panose="02020603050405020304" pitchFamily="18" charset="0"/>
                        </a:rPr>
                        <a:t>CPU Core i3 trở lê,, tốc độ 2.x Ghz.</a:t>
                      </a:r>
                    </a:p>
                    <a:p>
                      <a:pPr marL="342900" lvl="0" indent="-342900" algn="just">
                        <a:lnSpc>
                          <a:spcPct val="107000"/>
                        </a:lnSpc>
                        <a:spcBef>
                          <a:spcPts val="600"/>
                        </a:spcBef>
                        <a:spcAft>
                          <a:spcPts val="600"/>
                        </a:spcAft>
                        <a:buSzPts val="1400"/>
                        <a:buFont typeface="Times New Roman" panose="02020603050405020304" pitchFamily="18" charset="0"/>
                        <a:buChar char="+"/>
                      </a:pPr>
                      <a:r>
                        <a:rPr lang="en-US" sz="1600">
                          <a:effectLst/>
                          <a:latin typeface="Times New Roman" panose="02020603050405020304" pitchFamily="18" charset="0"/>
                          <a:cs typeface="Times New Roman" panose="02020603050405020304" pitchFamily="18" charset="0"/>
                        </a:rPr>
                        <a:t>Bộ nhớ 1 GB RAM.</a:t>
                      </a:r>
                    </a:p>
                    <a:p>
                      <a:pPr marL="342900" lvl="0" indent="-342900" algn="just">
                        <a:lnSpc>
                          <a:spcPct val="107000"/>
                        </a:lnSpc>
                        <a:spcBef>
                          <a:spcPts val="600"/>
                        </a:spcBef>
                        <a:spcAft>
                          <a:spcPts val="600"/>
                        </a:spcAft>
                        <a:buSzPts val="1400"/>
                        <a:buFont typeface="Times New Roman" panose="02020603050405020304" pitchFamily="18" charset="0"/>
                        <a:buChar char="+"/>
                      </a:pPr>
                      <a:r>
                        <a:rPr lang="en-US" sz="1600">
                          <a:effectLst/>
                          <a:latin typeface="Times New Roman" panose="02020603050405020304" pitchFamily="18" charset="0"/>
                          <a:cs typeface="Times New Roman" panose="02020603050405020304" pitchFamily="18" charset="0"/>
                        </a:rPr>
                        <a:t>Đĩa cứng tối thiểu 50Gb.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33" marR="21533" marT="0" marB="0"/>
                </a:tc>
                <a:extLst>
                  <a:ext uri="{0D108BD9-81ED-4DB2-BD59-A6C34878D82A}">
                    <a16:rowId xmlns:a16="http://schemas.microsoft.com/office/drawing/2014/main" val="2436437958"/>
                  </a:ext>
                </a:extLst>
              </a:tr>
              <a:tr h="143678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Yêu cầu về cấu hình phần mềm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marL="342900" lvl="0" indent="-342900" algn="just">
                        <a:lnSpc>
                          <a:spcPct val="107000"/>
                        </a:lnSpc>
                        <a:spcBef>
                          <a:spcPts val="600"/>
                        </a:spcBef>
                        <a:spcAft>
                          <a:spcPts val="600"/>
                        </a:spcAft>
                        <a:buFont typeface="Symbol" panose="05050102010706020507" pitchFamily="18" charset="2"/>
                        <a:buChar char=""/>
                      </a:pPr>
                      <a:r>
                        <a:rPr lang="en-US" sz="1600">
                          <a:effectLst/>
                          <a:latin typeface="Times New Roman" panose="02020603050405020304" pitchFamily="18" charset="0"/>
                          <a:cs typeface="Times New Roman" panose="02020603050405020304" pitchFamily="18" charset="0"/>
                        </a:rPr>
                        <a:t>Hệ điều hành Windows 7, 8, 10.</a:t>
                      </a:r>
                    </a:p>
                    <a:p>
                      <a:pPr marL="342900" lvl="0" indent="-342900" algn="just">
                        <a:lnSpc>
                          <a:spcPct val="107000"/>
                        </a:lnSpc>
                        <a:spcBef>
                          <a:spcPts val="600"/>
                        </a:spcBef>
                        <a:spcAft>
                          <a:spcPts val="600"/>
                        </a:spcAft>
                        <a:buFont typeface="Symbol" panose="05050102010706020507" pitchFamily="18" charset="2"/>
                        <a:buChar char=""/>
                      </a:pPr>
                      <a:r>
                        <a:rPr lang="en-US" sz="1600">
                          <a:effectLst/>
                          <a:latin typeface="Times New Roman" panose="02020603050405020304" pitchFamily="18" charset="0"/>
                          <a:cs typeface="Times New Roman" panose="02020603050405020304" pitchFamily="18" charset="0"/>
                        </a:rPr>
                        <a:t>Hệ quản trị cơ sở dữ liệu SQL server 2008 trở lên.</a:t>
                      </a:r>
                    </a:p>
                    <a:p>
                      <a:pPr marL="342900" lvl="0" indent="-342900" algn="just">
                        <a:lnSpc>
                          <a:spcPct val="107000"/>
                        </a:lnSpc>
                        <a:spcBef>
                          <a:spcPts val="600"/>
                        </a:spcBef>
                        <a:spcAft>
                          <a:spcPts val="600"/>
                        </a:spcAft>
                        <a:buFont typeface="Symbol" panose="05050102010706020507" pitchFamily="18" charset="2"/>
                        <a:buChar char=""/>
                      </a:pPr>
                      <a:r>
                        <a:rPr lang="en-US" sz="1600">
                          <a:effectLst/>
                          <a:latin typeface="Times New Roman" panose="02020603050405020304" pitchFamily="18" charset="0"/>
                          <a:cs typeface="Times New Roman" panose="02020603050405020304" pitchFamily="18" charset="0"/>
                        </a:rPr>
                        <a:t>Phần mềm hỗ trợ thiết kế Visual Studio 2010.</a:t>
                      </a:r>
                    </a:p>
                    <a:p>
                      <a:pPr marL="342900" lvl="0" indent="-342900" algn="just">
                        <a:lnSpc>
                          <a:spcPct val="107000"/>
                        </a:lnSpc>
                        <a:spcBef>
                          <a:spcPts val="600"/>
                        </a:spcBef>
                        <a:spcAft>
                          <a:spcPts val="600"/>
                        </a:spcAft>
                        <a:buFont typeface="Symbol" panose="05050102010706020507" pitchFamily="18" charset="2"/>
                        <a:buChar char=""/>
                      </a:pPr>
                      <a:r>
                        <a:rPr lang="en-US" sz="1600">
                          <a:effectLst/>
                          <a:latin typeface="Times New Roman" panose="02020603050405020304" pitchFamily="18" charset="0"/>
                          <a:cs typeface="Times New Roman" panose="02020603050405020304" pitchFamily="18" charset="0"/>
                        </a:rPr>
                        <a:t>Bộ gõ tiếng việt hỗ trợ Unicode: Unikey, VietKey…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2278059682"/>
                  </a:ext>
                </a:extLst>
              </a:tr>
              <a:tr h="235702">
                <a:tc rowSpan="2">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rowSpan="2">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Cơ sở dữ liệu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Nhiều bộ phận có thể đồng thời truy cập vào cơ sở dữ liệu.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2472979912"/>
                  </a:ext>
                </a:extLst>
              </a:tr>
              <a:tr h="400362">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Cơ sở dữ liệu phải được cập nhật trong thời gian thực.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3563088675"/>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3.2. Đặc tả phi chức năng</a:t>
            </a:r>
            <a:endParaRPr lang="zh-CN" altLang="en-US" sz="8000" b="1" dirty="0">
              <a:solidFill>
                <a:srgbClr val="0057A6"/>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28057491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BDA7D0B-C076-4824-9510-07580A745E30}"/>
              </a:ext>
            </a:extLst>
          </p:cNvPr>
          <p:cNvGraphicFramePr>
            <a:graphicFrameLocks noGrp="1"/>
          </p:cNvGraphicFramePr>
          <p:nvPr>
            <p:extLst>
              <p:ext uri="{D42A27DB-BD31-4B8C-83A1-F6EECF244321}">
                <p14:modId xmlns:p14="http://schemas.microsoft.com/office/powerpoint/2010/main" val="1457134552"/>
              </p:ext>
            </p:extLst>
          </p:nvPr>
        </p:nvGraphicFramePr>
        <p:xfrm>
          <a:off x="1077113" y="1134771"/>
          <a:ext cx="10037132" cy="5519867"/>
        </p:xfrm>
        <a:graphic>
          <a:graphicData uri="http://schemas.openxmlformats.org/drawingml/2006/table">
            <a:tbl>
              <a:tblPr firstRow="1">
                <a:tableStyleId>{3C2FFA5D-87B4-456A-9821-1D502468CF0F}</a:tableStyleId>
              </a:tblPr>
              <a:tblGrid>
                <a:gridCol w="615216">
                  <a:extLst>
                    <a:ext uri="{9D8B030D-6E8A-4147-A177-3AD203B41FA5}">
                      <a16:colId xmlns:a16="http://schemas.microsoft.com/office/drawing/2014/main" val="1420337137"/>
                    </a:ext>
                  </a:extLst>
                </a:gridCol>
                <a:gridCol w="2648980">
                  <a:extLst>
                    <a:ext uri="{9D8B030D-6E8A-4147-A177-3AD203B41FA5}">
                      <a16:colId xmlns:a16="http://schemas.microsoft.com/office/drawing/2014/main" val="678955393"/>
                    </a:ext>
                  </a:extLst>
                </a:gridCol>
                <a:gridCol w="6772936">
                  <a:extLst>
                    <a:ext uri="{9D8B030D-6E8A-4147-A177-3AD203B41FA5}">
                      <a16:colId xmlns:a16="http://schemas.microsoft.com/office/drawing/2014/main" val="2287164160"/>
                    </a:ext>
                  </a:extLst>
                </a:gridCol>
              </a:tblGrid>
              <a:tr h="29849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STT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Nội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tả chi tiết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1311420685"/>
                  </a:ext>
                </a:extLst>
              </a:tr>
              <a:tr h="92493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Giao diện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Giao diện trực quan, gần gũi và dễ sử dụng: đòi hỏi hệ thống phải cung cấp một giao diện dễ dùng, gần gũi, đồng nhất về tất cả các bộ phận khi sử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1878565072"/>
                  </a:ext>
                </a:extLst>
              </a:tr>
              <a:tr h="611565">
                <a:tc rowSpan="6">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rowSpan="6">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p>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Chức năng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Các chức năng của chương trình: được sắp xếp phù hợp, trực quan, thuận tiện trong tìm kiếm, thống kê đối với người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3167013304"/>
                  </a:ext>
                </a:extLst>
              </a:tr>
              <a:tr h="925240">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Tốc độ thực hiện, kiểm tra và tính toán : tốc độ thực hiện phải nhanh và chính xác. Ví dụ tra cứu, thống kê theo nhiều tiêu chí phải nhanh chóng đưa ra kết quả chính xác.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2325423441"/>
                  </a:ext>
                </a:extLst>
              </a:tr>
              <a:tr h="611565">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Khối lượng thông tin lưu trữ: có khả năng lưu trữ các khối lượng dữ liệu lớn về thông tin nhân viên, thông tin lương.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4174376347"/>
                  </a:ext>
                </a:extLst>
              </a:tr>
              <a:tr h="298194">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Xử lý dữ liệu: thời gian xử lý nhanh và chính xác.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4096414597"/>
                  </a:ext>
                </a:extLst>
              </a:tr>
              <a:tr h="924935">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Phân quyền sử dụng: ứng với mỗi người dùng thì chỉ có thể sử dụng và truy cập với quyền của mình. Người quản trị hệ thống có thể thêm quyền hoặc hủy bỏ quyền sử dụng đối với người nào đó.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3638640832"/>
                  </a:ext>
                </a:extLst>
              </a:tr>
              <a:tr h="924935">
                <a:tc vMerge="1">
                  <a:txBody>
                    <a:bodyPr/>
                    <a:lstStyle/>
                    <a:p>
                      <a:endParaRPr lang="en-US"/>
                    </a:p>
                  </a:txBody>
                  <a:tcPr/>
                </a:tc>
                <a:tc vMerge="1">
                  <a:txBody>
                    <a:bodyPr/>
                    <a:lstStyle/>
                    <a:p>
                      <a:endParaRPr lang="en-US"/>
                    </a:p>
                  </a:txBody>
                  <a:tcPr/>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Cho phép tra cứu theo nhiều tiêu chí: khi người sử dụng muốn tra cứu các thông tin về nhân viên, thì hệ thống phải đáp ứng và đảm bảo cho việc tra cứu phải thật đa dạng, nhanh chóng và chính xác.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1533" marR="21533" marT="0" marB="0"/>
                </a:tc>
                <a:extLst>
                  <a:ext uri="{0D108BD9-81ED-4DB2-BD59-A6C34878D82A}">
                    <a16:rowId xmlns:a16="http://schemas.microsoft.com/office/drawing/2014/main" val="3983606877"/>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3.2. Đặc tả phi chức năng</a:t>
            </a:r>
            <a:endParaRPr lang="zh-CN" altLang="en-US" sz="8000" b="1" dirty="0">
              <a:solidFill>
                <a:srgbClr val="0057A6"/>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374486685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3" y="203363"/>
            <a:ext cx="4818201" cy="1446550"/>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4.1. Thiết kế kiến trúc</a:t>
            </a:r>
            <a:endParaRPr lang="zh-CN" altLang="en-US" sz="8000" b="1" dirty="0">
              <a:solidFill>
                <a:srgbClr val="0057A6"/>
              </a:solidFill>
              <a:latin typeface="Helvetica" panose="020B0604020202030204" pitchFamily="34" charset="0"/>
              <a:ea typeface="幼圆" panose="02010509060101010101" pitchFamily="49" charset="-122"/>
            </a:endParaRPr>
          </a:p>
        </p:txBody>
      </p:sp>
      <p:grpSp>
        <p:nvGrpSpPr>
          <p:cNvPr id="37" name="组合 36"/>
          <p:cNvGrpSpPr/>
          <p:nvPr/>
        </p:nvGrpSpPr>
        <p:grpSpPr>
          <a:xfrm>
            <a:off x="4699162" y="2074223"/>
            <a:ext cx="2538700" cy="262623"/>
            <a:chOff x="4699162" y="2074223"/>
            <a:chExt cx="2538700" cy="262623"/>
          </a:xfrm>
        </p:grpSpPr>
        <p:sp>
          <p:nvSpPr>
            <p:cNvPr id="6" name="Freeform 14"/>
            <p:cNvSpPr>
              <a:spLocks noEditPoints="1"/>
            </p:cNvSpPr>
            <p:nvPr/>
          </p:nvSpPr>
          <p:spPr bwMode="auto">
            <a:xfrm>
              <a:off x="4699162" y="2074223"/>
              <a:ext cx="218854" cy="218854"/>
            </a:xfrm>
            <a:custGeom>
              <a:avLst/>
              <a:gdLst>
                <a:gd name="T0" fmla="*/ 4 w 5"/>
                <a:gd name="T1" fmla="*/ 0 h 5"/>
                <a:gd name="T2" fmla="*/ 1 w 5"/>
                <a:gd name="T3" fmla="*/ 1 h 5"/>
                <a:gd name="T4" fmla="*/ 3 w 5"/>
                <a:gd name="T5" fmla="*/ 5 h 5"/>
                <a:gd name="T6" fmla="*/ 5 w 5"/>
                <a:gd name="T7" fmla="*/ 3 h 5"/>
                <a:gd name="T8" fmla="*/ 4 w 5"/>
                <a:gd name="T9" fmla="*/ 0 h 5"/>
                <a:gd name="T10" fmla="*/ 3 w 5"/>
                <a:gd name="T11" fmla="*/ 2 h 5"/>
                <a:gd name="T12" fmla="*/ 2 w 5"/>
                <a:gd name="T13" fmla="*/ 2 h 5"/>
                <a:gd name="T14" fmla="*/ 5 w 5"/>
                <a:gd name="T15" fmla="*/ 3 h 5"/>
                <a:gd name="T16" fmla="*/ 3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4" y="0"/>
                    <a:pt x="2" y="1"/>
                    <a:pt x="1" y="1"/>
                  </a:cubicBezTo>
                  <a:cubicBezTo>
                    <a:pt x="0" y="2"/>
                    <a:pt x="1" y="5"/>
                    <a:pt x="3" y="5"/>
                  </a:cubicBezTo>
                  <a:cubicBezTo>
                    <a:pt x="4" y="5"/>
                    <a:pt x="5" y="4"/>
                    <a:pt x="5" y="3"/>
                  </a:cubicBezTo>
                  <a:cubicBezTo>
                    <a:pt x="5" y="2"/>
                    <a:pt x="5" y="1"/>
                    <a:pt x="4" y="0"/>
                  </a:cubicBezTo>
                  <a:close/>
                  <a:moveTo>
                    <a:pt x="3" y="2"/>
                  </a:moveTo>
                  <a:cubicBezTo>
                    <a:pt x="3" y="2"/>
                    <a:pt x="2" y="2"/>
                    <a:pt x="2" y="2"/>
                  </a:cubicBezTo>
                  <a:cubicBezTo>
                    <a:pt x="3" y="0"/>
                    <a:pt x="5" y="2"/>
                    <a:pt x="5" y="3"/>
                  </a:cubicBezTo>
                  <a:cubicBezTo>
                    <a:pt x="4" y="5"/>
                    <a:pt x="0" y="3"/>
                    <a:pt x="3" y="2"/>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7" name="Freeform 15"/>
            <p:cNvSpPr/>
            <p:nvPr/>
          </p:nvSpPr>
          <p:spPr bwMode="auto">
            <a:xfrm>
              <a:off x="5093097" y="2249305"/>
              <a:ext cx="2144765" cy="87541"/>
            </a:xfrm>
            <a:custGeom>
              <a:avLst/>
              <a:gdLst>
                <a:gd name="T0" fmla="*/ 46 w 49"/>
                <a:gd name="T1" fmla="*/ 0 h 2"/>
                <a:gd name="T2" fmla="*/ 36 w 49"/>
                <a:gd name="T3" fmla="*/ 0 h 2"/>
                <a:gd name="T4" fmla="*/ 22 w 49"/>
                <a:gd name="T5" fmla="*/ 1 h 2"/>
                <a:gd name="T6" fmla="*/ 14 w 49"/>
                <a:gd name="T7" fmla="*/ 1 h 2"/>
                <a:gd name="T8" fmla="*/ 2 w 49"/>
                <a:gd name="T9" fmla="*/ 1 h 2"/>
                <a:gd name="T10" fmla="*/ 0 w 49"/>
                <a:gd name="T11" fmla="*/ 2 h 2"/>
                <a:gd name="T12" fmla="*/ 1 w 49"/>
                <a:gd name="T13" fmla="*/ 2 h 2"/>
                <a:gd name="T14" fmla="*/ 11 w 49"/>
                <a:gd name="T15" fmla="*/ 1 h 2"/>
                <a:gd name="T16" fmla="*/ 16 w 49"/>
                <a:gd name="T17" fmla="*/ 1 h 2"/>
                <a:gd name="T18" fmla="*/ 19 w 49"/>
                <a:gd name="T19" fmla="*/ 2 h 2"/>
                <a:gd name="T20" fmla="*/ 24 w 49"/>
                <a:gd name="T21" fmla="*/ 2 h 2"/>
                <a:gd name="T22" fmla="*/ 38 w 49"/>
                <a:gd name="T23" fmla="*/ 1 h 2"/>
                <a:gd name="T24" fmla="*/ 46 w 49"/>
                <a:gd name="T25" fmla="*/ 1 h 2"/>
                <a:gd name="T26" fmla="*/ 49 w 49"/>
                <a:gd name="T27" fmla="*/ 1 h 2"/>
                <a:gd name="T28" fmla="*/ 46 w 4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2">
                  <a:moveTo>
                    <a:pt x="46" y="0"/>
                  </a:moveTo>
                  <a:cubicBezTo>
                    <a:pt x="42" y="0"/>
                    <a:pt x="39" y="0"/>
                    <a:pt x="36" y="0"/>
                  </a:cubicBezTo>
                  <a:cubicBezTo>
                    <a:pt x="31" y="1"/>
                    <a:pt x="27" y="1"/>
                    <a:pt x="22" y="1"/>
                  </a:cubicBezTo>
                  <a:cubicBezTo>
                    <a:pt x="20" y="1"/>
                    <a:pt x="17" y="1"/>
                    <a:pt x="14" y="1"/>
                  </a:cubicBezTo>
                  <a:cubicBezTo>
                    <a:pt x="10" y="1"/>
                    <a:pt x="6" y="1"/>
                    <a:pt x="2" y="1"/>
                  </a:cubicBezTo>
                  <a:cubicBezTo>
                    <a:pt x="1" y="1"/>
                    <a:pt x="0" y="1"/>
                    <a:pt x="0" y="2"/>
                  </a:cubicBezTo>
                  <a:cubicBezTo>
                    <a:pt x="0" y="2"/>
                    <a:pt x="1" y="2"/>
                    <a:pt x="1" y="2"/>
                  </a:cubicBezTo>
                  <a:cubicBezTo>
                    <a:pt x="5" y="2"/>
                    <a:pt x="8" y="2"/>
                    <a:pt x="11" y="1"/>
                  </a:cubicBezTo>
                  <a:cubicBezTo>
                    <a:pt x="13" y="2"/>
                    <a:pt x="14" y="1"/>
                    <a:pt x="16" y="1"/>
                  </a:cubicBezTo>
                  <a:cubicBezTo>
                    <a:pt x="17" y="2"/>
                    <a:pt x="18" y="2"/>
                    <a:pt x="19" y="2"/>
                  </a:cubicBezTo>
                  <a:cubicBezTo>
                    <a:pt x="21" y="2"/>
                    <a:pt x="22" y="2"/>
                    <a:pt x="24" y="2"/>
                  </a:cubicBezTo>
                  <a:cubicBezTo>
                    <a:pt x="29" y="2"/>
                    <a:pt x="34" y="1"/>
                    <a:pt x="38" y="1"/>
                  </a:cubicBezTo>
                  <a:cubicBezTo>
                    <a:pt x="40" y="1"/>
                    <a:pt x="43" y="0"/>
                    <a:pt x="46" y="1"/>
                  </a:cubicBezTo>
                  <a:cubicBezTo>
                    <a:pt x="47" y="1"/>
                    <a:pt x="48" y="2"/>
                    <a:pt x="49" y="1"/>
                  </a:cubicBezTo>
                  <a:cubicBezTo>
                    <a:pt x="49" y="0"/>
                    <a:pt x="47" y="0"/>
                    <a:pt x="46" y="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grpSp>
        <p:nvGrpSpPr>
          <p:cNvPr id="39" name="组合 38"/>
          <p:cNvGrpSpPr/>
          <p:nvPr/>
        </p:nvGrpSpPr>
        <p:grpSpPr>
          <a:xfrm>
            <a:off x="4786703" y="3827969"/>
            <a:ext cx="2494931" cy="306396"/>
            <a:chOff x="4786703" y="3827969"/>
            <a:chExt cx="2494931" cy="306396"/>
          </a:xfrm>
        </p:grpSpPr>
        <p:sp>
          <p:nvSpPr>
            <p:cNvPr id="9" name="Freeform 20"/>
            <p:cNvSpPr>
              <a:spLocks noEditPoints="1"/>
            </p:cNvSpPr>
            <p:nvPr/>
          </p:nvSpPr>
          <p:spPr bwMode="auto">
            <a:xfrm>
              <a:off x="4786703" y="3827969"/>
              <a:ext cx="218854" cy="262624"/>
            </a:xfrm>
            <a:custGeom>
              <a:avLst/>
              <a:gdLst>
                <a:gd name="T0" fmla="*/ 4 w 5"/>
                <a:gd name="T1" fmla="*/ 1 h 6"/>
                <a:gd name="T2" fmla="*/ 0 w 5"/>
                <a:gd name="T3" fmla="*/ 3 h 6"/>
                <a:gd name="T4" fmla="*/ 1 w 5"/>
                <a:gd name="T5" fmla="*/ 3 h 6"/>
                <a:gd name="T6" fmla="*/ 5 w 5"/>
                <a:gd name="T7" fmla="*/ 4 h 6"/>
                <a:gd name="T8" fmla="*/ 4 w 5"/>
                <a:gd name="T9" fmla="*/ 1 h 6"/>
                <a:gd name="T10" fmla="*/ 3 w 5"/>
                <a:gd name="T11" fmla="*/ 4 h 6"/>
                <a:gd name="T12" fmla="*/ 2 w 5"/>
                <a:gd name="T13" fmla="*/ 2 h 6"/>
                <a:gd name="T14" fmla="*/ 4 w 5"/>
                <a:gd name="T15" fmla="*/ 2 h 6"/>
                <a:gd name="T16" fmla="*/ 3 w 5"/>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4" y="1"/>
                  </a:moveTo>
                  <a:cubicBezTo>
                    <a:pt x="2" y="0"/>
                    <a:pt x="0" y="2"/>
                    <a:pt x="0" y="3"/>
                  </a:cubicBezTo>
                  <a:cubicBezTo>
                    <a:pt x="1" y="3"/>
                    <a:pt x="1" y="3"/>
                    <a:pt x="1" y="3"/>
                  </a:cubicBezTo>
                  <a:cubicBezTo>
                    <a:pt x="1" y="5"/>
                    <a:pt x="3" y="6"/>
                    <a:pt x="5" y="4"/>
                  </a:cubicBezTo>
                  <a:cubicBezTo>
                    <a:pt x="5" y="3"/>
                    <a:pt x="5" y="1"/>
                    <a:pt x="4" y="1"/>
                  </a:cubicBezTo>
                  <a:close/>
                  <a:moveTo>
                    <a:pt x="3" y="4"/>
                  </a:moveTo>
                  <a:cubicBezTo>
                    <a:pt x="2" y="4"/>
                    <a:pt x="2" y="3"/>
                    <a:pt x="2" y="2"/>
                  </a:cubicBezTo>
                  <a:cubicBezTo>
                    <a:pt x="2" y="2"/>
                    <a:pt x="3" y="1"/>
                    <a:pt x="4" y="2"/>
                  </a:cubicBezTo>
                  <a:cubicBezTo>
                    <a:pt x="5" y="3"/>
                    <a:pt x="4" y="5"/>
                    <a:pt x="3"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0" name="Freeform 21"/>
            <p:cNvSpPr/>
            <p:nvPr/>
          </p:nvSpPr>
          <p:spPr bwMode="auto">
            <a:xfrm>
              <a:off x="5049328" y="4003052"/>
              <a:ext cx="2232306" cy="131313"/>
            </a:xfrm>
            <a:custGeom>
              <a:avLst/>
              <a:gdLst>
                <a:gd name="T0" fmla="*/ 47 w 51"/>
                <a:gd name="T1" fmla="*/ 0 h 3"/>
                <a:gd name="T2" fmla="*/ 36 w 51"/>
                <a:gd name="T3" fmla="*/ 0 h 3"/>
                <a:gd name="T4" fmla="*/ 22 w 51"/>
                <a:gd name="T5" fmla="*/ 1 h 3"/>
                <a:gd name="T6" fmla="*/ 15 w 51"/>
                <a:gd name="T7" fmla="*/ 1 h 3"/>
                <a:gd name="T8" fmla="*/ 3 w 51"/>
                <a:gd name="T9" fmla="*/ 2 h 3"/>
                <a:gd name="T10" fmla="*/ 0 w 51"/>
                <a:gd name="T11" fmla="*/ 3 h 3"/>
                <a:gd name="T12" fmla="*/ 5 w 51"/>
                <a:gd name="T13" fmla="*/ 3 h 3"/>
                <a:gd name="T14" fmla="*/ 18 w 51"/>
                <a:gd name="T15" fmla="*/ 2 h 3"/>
                <a:gd name="T16" fmla="*/ 32 w 51"/>
                <a:gd name="T17" fmla="*/ 1 h 3"/>
                <a:gd name="T18" fmla="*/ 47 w 51"/>
                <a:gd name="T19" fmla="*/ 0 h 3"/>
                <a:gd name="T20" fmla="*/ 50 w 51"/>
                <a:gd name="T21" fmla="*/ 1 h 3"/>
                <a:gd name="T22" fmla="*/ 51 w 51"/>
                <a:gd name="T23" fmla="*/ 0 h 3"/>
                <a:gd name="T24" fmla="*/ 47 w 5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
                  <a:moveTo>
                    <a:pt x="47" y="0"/>
                  </a:moveTo>
                  <a:cubicBezTo>
                    <a:pt x="43" y="0"/>
                    <a:pt x="40" y="0"/>
                    <a:pt x="36" y="0"/>
                  </a:cubicBezTo>
                  <a:cubicBezTo>
                    <a:pt x="31" y="1"/>
                    <a:pt x="27" y="1"/>
                    <a:pt x="22" y="1"/>
                  </a:cubicBezTo>
                  <a:cubicBezTo>
                    <a:pt x="20" y="2"/>
                    <a:pt x="17" y="1"/>
                    <a:pt x="15" y="1"/>
                  </a:cubicBezTo>
                  <a:cubicBezTo>
                    <a:pt x="11" y="2"/>
                    <a:pt x="7" y="2"/>
                    <a:pt x="3" y="2"/>
                  </a:cubicBezTo>
                  <a:cubicBezTo>
                    <a:pt x="2" y="2"/>
                    <a:pt x="1" y="1"/>
                    <a:pt x="0" y="3"/>
                  </a:cubicBezTo>
                  <a:cubicBezTo>
                    <a:pt x="2" y="3"/>
                    <a:pt x="3" y="3"/>
                    <a:pt x="5" y="3"/>
                  </a:cubicBezTo>
                  <a:cubicBezTo>
                    <a:pt x="9" y="2"/>
                    <a:pt x="14" y="2"/>
                    <a:pt x="18" y="2"/>
                  </a:cubicBezTo>
                  <a:cubicBezTo>
                    <a:pt x="23" y="2"/>
                    <a:pt x="28" y="2"/>
                    <a:pt x="32" y="1"/>
                  </a:cubicBezTo>
                  <a:cubicBezTo>
                    <a:pt x="36" y="1"/>
                    <a:pt x="42" y="1"/>
                    <a:pt x="47" y="0"/>
                  </a:cubicBezTo>
                  <a:cubicBezTo>
                    <a:pt x="48" y="0"/>
                    <a:pt x="50" y="0"/>
                    <a:pt x="50" y="1"/>
                  </a:cubicBezTo>
                  <a:cubicBezTo>
                    <a:pt x="50" y="1"/>
                    <a:pt x="51" y="1"/>
                    <a:pt x="51" y="0"/>
                  </a:cubicBezTo>
                  <a:cubicBezTo>
                    <a:pt x="50" y="0"/>
                    <a:pt x="48" y="0"/>
                    <a:pt x="47" y="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grpSp>
        <p:nvGrpSpPr>
          <p:cNvPr id="40" name="组合 39"/>
          <p:cNvGrpSpPr/>
          <p:nvPr/>
        </p:nvGrpSpPr>
        <p:grpSpPr>
          <a:xfrm>
            <a:off x="4874245" y="4706300"/>
            <a:ext cx="2494930" cy="306395"/>
            <a:chOff x="4874245" y="4706300"/>
            <a:chExt cx="2494930" cy="306395"/>
          </a:xfrm>
        </p:grpSpPr>
        <p:sp>
          <p:nvSpPr>
            <p:cNvPr id="11" name="Freeform 23"/>
            <p:cNvSpPr>
              <a:spLocks noEditPoints="1"/>
            </p:cNvSpPr>
            <p:nvPr/>
          </p:nvSpPr>
          <p:spPr bwMode="auto">
            <a:xfrm>
              <a:off x="4874245" y="4706300"/>
              <a:ext cx="262624" cy="262624"/>
            </a:xfrm>
            <a:custGeom>
              <a:avLst/>
              <a:gdLst>
                <a:gd name="T0" fmla="*/ 3 w 6"/>
                <a:gd name="T1" fmla="*/ 1 h 6"/>
                <a:gd name="T2" fmla="*/ 2 w 6"/>
                <a:gd name="T3" fmla="*/ 0 h 6"/>
                <a:gd name="T4" fmla="*/ 3 w 6"/>
                <a:gd name="T5" fmla="*/ 6 h 6"/>
                <a:gd name="T6" fmla="*/ 5 w 6"/>
                <a:gd name="T7" fmla="*/ 4 h 6"/>
                <a:gd name="T8" fmla="*/ 4 w 6"/>
                <a:gd name="T9" fmla="*/ 1 h 6"/>
                <a:gd name="T10" fmla="*/ 3 w 6"/>
                <a:gd name="T11" fmla="*/ 1 h 6"/>
                <a:gd name="T12" fmla="*/ 1 w 6"/>
                <a:gd name="T13" fmla="*/ 3 h 6"/>
                <a:gd name="T14" fmla="*/ 3 w 6"/>
                <a:gd name="T15" fmla="*/ 2 h 6"/>
                <a:gd name="T16" fmla="*/ 4 w 6"/>
                <a:gd name="T17" fmla="*/ 3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1"/>
                  </a:moveTo>
                  <a:cubicBezTo>
                    <a:pt x="3" y="1"/>
                    <a:pt x="3" y="0"/>
                    <a:pt x="2" y="0"/>
                  </a:cubicBezTo>
                  <a:cubicBezTo>
                    <a:pt x="0" y="1"/>
                    <a:pt x="0" y="5"/>
                    <a:pt x="3" y="6"/>
                  </a:cubicBezTo>
                  <a:cubicBezTo>
                    <a:pt x="4" y="5"/>
                    <a:pt x="5" y="5"/>
                    <a:pt x="5" y="4"/>
                  </a:cubicBezTo>
                  <a:cubicBezTo>
                    <a:pt x="6" y="3"/>
                    <a:pt x="5" y="2"/>
                    <a:pt x="4" y="1"/>
                  </a:cubicBezTo>
                  <a:cubicBezTo>
                    <a:pt x="4" y="1"/>
                    <a:pt x="4" y="1"/>
                    <a:pt x="3" y="1"/>
                  </a:cubicBezTo>
                  <a:close/>
                  <a:moveTo>
                    <a:pt x="1" y="3"/>
                  </a:moveTo>
                  <a:cubicBezTo>
                    <a:pt x="1" y="3"/>
                    <a:pt x="2" y="2"/>
                    <a:pt x="3" y="2"/>
                  </a:cubicBezTo>
                  <a:cubicBezTo>
                    <a:pt x="4" y="2"/>
                    <a:pt x="4" y="2"/>
                    <a:pt x="4" y="3"/>
                  </a:cubicBezTo>
                  <a:cubicBezTo>
                    <a:pt x="5" y="5"/>
                    <a:pt x="1" y="5"/>
                    <a:pt x="1" y="3"/>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2" name="Freeform 24"/>
            <p:cNvSpPr/>
            <p:nvPr/>
          </p:nvSpPr>
          <p:spPr bwMode="auto">
            <a:xfrm>
              <a:off x="5136869" y="4925154"/>
              <a:ext cx="2232306" cy="87541"/>
            </a:xfrm>
            <a:custGeom>
              <a:avLst/>
              <a:gdLst>
                <a:gd name="T0" fmla="*/ 47 w 51"/>
                <a:gd name="T1" fmla="*/ 0 h 2"/>
                <a:gd name="T2" fmla="*/ 38 w 51"/>
                <a:gd name="T3" fmla="*/ 1 h 2"/>
                <a:gd name="T4" fmla="*/ 28 w 51"/>
                <a:gd name="T5" fmla="*/ 1 h 2"/>
                <a:gd name="T6" fmla="*/ 18 w 51"/>
                <a:gd name="T7" fmla="*/ 1 h 2"/>
                <a:gd name="T8" fmla="*/ 9 w 51"/>
                <a:gd name="T9" fmla="*/ 1 h 2"/>
                <a:gd name="T10" fmla="*/ 5 w 51"/>
                <a:gd name="T11" fmla="*/ 1 h 2"/>
                <a:gd name="T12" fmla="*/ 0 w 51"/>
                <a:gd name="T13" fmla="*/ 1 h 2"/>
                <a:gd name="T14" fmla="*/ 3 w 51"/>
                <a:gd name="T15" fmla="*/ 2 h 2"/>
                <a:gd name="T16" fmla="*/ 11 w 51"/>
                <a:gd name="T17" fmla="*/ 1 h 2"/>
                <a:gd name="T18" fmla="*/ 14 w 51"/>
                <a:gd name="T19" fmla="*/ 2 h 2"/>
                <a:gd name="T20" fmla="*/ 23 w 51"/>
                <a:gd name="T21" fmla="*/ 2 h 2"/>
                <a:gd name="T22" fmla="*/ 28 w 51"/>
                <a:gd name="T23" fmla="*/ 2 h 2"/>
                <a:gd name="T24" fmla="*/ 30 w 51"/>
                <a:gd name="T25" fmla="*/ 1 h 2"/>
                <a:gd name="T26" fmla="*/ 32 w 51"/>
                <a:gd name="T27" fmla="*/ 2 h 2"/>
                <a:gd name="T28" fmla="*/ 37 w 51"/>
                <a:gd name="T29" fmla="*/ 2 h 2"/>
                <a:gd name="T30" fmla="*/ 49 w 51"/>
                <a:gd name="T31" fmla="*/ 1 h 2"/>
                <a:gd name="T32" fmla="*/ 51 w 51"/>
                <a:gd name="T33" fmla="*/ 1 h 2"/>
                <a:gd name="T34" fmla="*/ 47 w 51"/>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2">
                  <a:moveTo>
                    <a:pt x="47" y="0"/>
                  </a:moveTo>
                  <a:cubicBezTo>
                    <a:pt x="44" y="0"/>
                    <a:pt x="41" y="1"/>
                    <a:pt x="38" y="1"/>
                  </a:cubicBezTo>
                  <a:cubicBezTo>
                    <a:pt x="34" y="1"/>
                    <a:pt x="31" y="1"/>
                    <a:pt x="28" y="1"/>
                  </a:cubicBezTo>
                  <a:cubicBezTo>
                    <a:pt x="25" y="1"/>
                    <a:pt x="22" y="1"/>
                    <a:pt x="18" y="1"/>
                  </a:cubicBezTo>
                  <a:cubicBezTo>
                    <a:pt x="15" y="1"/>
                    <a:pt x="12" y="1"/>
                    <a:pt x="9" y="1"/>
                  </a:cubicBezTo>
                  <a:cubicBezTo>
                    <a:pt x="8" y="1"/>
                    <a:pt x="6" y="1"/>
                    <a:pt x="5" y="1"/>
                  </a:cubicBezTo>
                  <a:cubicBezTo>
                    <a:pt x="3" y="1"/>
                    <a:pt x="1" y="1"/>
                    <a:pt x="0" y="1"/>
                  </a:cubicBezTo>
                  <a:cubicBezTo>
                    <a:pt x="1" y="2"/>
                    <a:pt x="2" y="2"/>
                    <a:pt x="3" y="2"/>
                  </a:cubicBezTo>
                  <a:cubicBezTo>
                    <a:pt x="5" y="2"/>
                    <a:pt x="8" y="1"/>
                    <a:pt x="11" y="1"/>
                  </a:cubicBezTo>
                  <a:cubicBezTo>
                    <a:pt x="12" y="1"/>
                    <a:pt x="13" y="2"/>
                    <a:pt x="14" y="2"/>
                  </a:cubicBezTo>
                  <a:cubicBezTo>
                    <a:pt x="17" y="2"/>
                    <a:pt x="20" y="2"/>
                    <a:pt x="23" y="2"/>
                  </a:cubicBezTo>
                  <a:cubicBezTo>
                    <a:pt x="25" y="2"/>
                    <a:pt x="26" y="2"/>
                    <a:pt x="28" y="2"/>
                  </a:cubicBezTo>
                  <a:cubicBezTo>
                    <a:pt x="29" y="2"/>
                    <a:pt x="30" y="1"/>
                    <a:pt x="30" y="1"/>
                  </a:cubicBezTo>
                  <a:cubicBezTo>
                    <a:pt x="31" y="1"/>
                    <a:pt x="31" y="2"/>
                    <a:pt x="32" y="2"/>
                  </a:cubicBezTo>
                  <a:cubicBezTo>
                    <a:pt x="33" y="2"/>
                    <a:pt x="35" y="2"/>
                    <a:pt x="37" y="2"/>
                  </a:cubicBezTo>
                  <a:cubicBezTo>
                    <a:pt x="41" y="1"/>
                    <a:pt x="45" y="0"/>
                    <a:pt x="49" y="1"/>
                  </a:cubicBezTo>
                  <a:cubicBezTo>
                    <a:pt x="50" y="1"/>
                    <a:pt x="51" y="2"/>
                    <a:pt x="51" y="1"/>
                  </a:cubicBezTo>
                  <a:cubicBezTo>
                    <a:pt x="51" y="0"/>
                    <a:pt x="48" y="0"/>
                    <a:pt x="47" y="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sp>
        <p:nvSpPr>
          <p:cNvPr id="15" name="Freeform 37"/>
          <p:cNvSpPr>
            <a:spLocks noEditPoints="1"/>
          </p:cNvSpPr>
          <p:nvPr/>
        </p:nvSpPr>
        <p:spPr bwMode="auto">
          <a:xfrm>
            <a:off x="4217684" y="1899140"/>
            <a:ext cx="831644" cy="4298282"/>
          </a:xfrm>
          <a:custGeom>
            <a:avLst/>
            <a:gdLst>
              <a:gd name="T0" fmla="*/ 12 w 19"/>
              <a:gd name="T1" fmla="*/ 84 h 98"/>
              <a:gd name="T2" fmla="*/ 11 w 19"/>
              <a:gd name="T3" fmla="*/ 61 h 98"/>
              <a:gd name="T4" fmla="*/ 10 w 19"/>
              <a:gd name="T5" fmla="*/ 54 h 98"/>
              <a:gd name="T6" fmla="*/ 9 w 19"/>
              <a:gd name="T7" fmla="*/ 45 h 98"/>
              <a:gd name="T8" fmla="*/ 8 w 19"/>
              <a:gd name="T9" fmla="*/ 29 h 98"/>
              <a:gd name="T10" fmla="*/ 8 w 19"/>
              <a:gd name="T11" fmla="*/ 6 h 98"/>
              <a:gd name="T12" fmla="*/ 13 w 19"/>
              <a:gd name="T13" fmla="*/ 1 h 98"/>
              <a:gd name="T14" fmla="*/ 3 w 19"/>
              <a:gd name="T15" fmla="*/ 28 h 98"/>
              <a:gd name="T16" fmla="*/ 5 w 19"/>
              <a:gd name="T17" fmla="*/ 42 h 98"/>
              <a:gd name="T18" fmla="*/ 0 w 19"/>
              <a:gd name="T19" fmla="*/ 50 h 98"/>
              <a:gd name="T20" fmla="*/ 8 w 19"/>
              <a:gd name="T21" fmla="*/ 62 h 98"/>
              <a:gd name="T22" fmla="*/ 8 w 19"/>
              <a:gd name="T23" fmla="*/ 86 h 98"/>
              <a:gd name="T24" fmla="*/ 12 w 19"/>
              <a:gd name="T25" fmla="*/ 97 h 98"/>
              <a:gd name="T26" fmla="*/ 19 w 19"/>
              <a:gd name="T27" fmla="*/ 96 h 98"/>
              <a:gd name="T28" fmla="*/ 11 w 19"/>
              <a:gd name="T29" fmla="*/ 77 h 98"/>
              <a:gd name="T30" fmla="*/ 11 w 19"/>
              <a:gd name="T31" fmla="*/ 80 h 98"/>
              <a:gd name="T32" fmla="*/ 11 w 19"/>
              <a:gd name="T33" fmla="*/ 76 h 98"/>
              <a:gd name="T34" fmla="*/ 11 w 19"/>
              <a:gd name="T35" fmla="*/ 76 h 98"/>
              <a:gd name="T36" fmla="*/ 11 w 19"/>
              <a:gd name="T37" fmla="*/ 71 h 98"/>
              <a:gd name="T38" fmla="*/ 11 w 19"/>
              <a:gd name="T39" fmla="*/ 68 h 98"/>
              <a:gd name="T40" fmla="*/ 9 w 19"/>
              <a:gd name="T41" fmla="*/ 68 h 98"/>
              <a:gd name="T42" fmla="*/ 6 w 19"/>
              <a:gd name="T43" fmla="*/ 38 h 98"/>
              <a:gd name="T44" fmla="*/ 5 w 19"/>
              <a:gd name="T45" fmla="*/ 33 h 98"/>
              <a:gd name="T46" fmla="*/ 5 w 19"/>
              <a:gd name="T47" fmla="*/ 33 h 98"/>
              <a:gd name="T48" fmla="*/ 5 w 19"/>
              <a:gd name="T49" fmla="*/ 8 h 98"/>
              <a:gd name="T50" fmla="*/ 5 w 19"/>
              <a:gd name="T51" fmla="*/ 8 h 98"/>
              <a:gd name="T52" fmla="*/ 4 w 19"/>
              <a:gd name="T53" fmla="*/ 13 h 98"/>
              <a:gd name="T54" fmla="*/ 3 w 19"/>
              <a:gd name="T55" fmla="*/ 18 h 98"/>
              <a:gd name="T56" fmla="*/ 4 w 19"/>
              <a:gd name="T57" fmla="*/ 21 h 98"/>
              <a:gd name="T58" fmla="*/ 4 w 19"/>
              <a:gd name="T59" fmla="*/ 22 h 98"/>
              <a:gd name="T60" fmla="*/ 4 w 19"/>
              <a:gd name="T61" fmla="*/ 22 h 98"/>
              <a:gd name="T62" fmla="*/ 7 w 19"/>
              <a:gd name="T63" fmla="*/ 23 h 98"/>
              <a:gd name="T64" fmla="*/ 4 w 19"/>
              <a:gd name="T65" fmla="*/ 27 h 98"/>
              <a:gd name="T66" fmla="*/ 4 w 19"/>
              <a:gd name="T67" fmla="*/ 27 h 98"/>
              <a:gd name="T68" fmla="*/ 7 w 19"/>
              <a:gd name="T69" fmla="*/ 28 h 98"/>
              <a:gd name="T70" fmla="*/ 7 w 19"/>
              <a:gd name="T71" fmla="*/ 37 h 98"/>
              <a:gd name="T72" fmla="*/ 8 w 19"/>
              <a:gd name="T73" fmla="*/ 42 h 98"/>
              <a:gd name="T74" fmla="*/ 2 w 19"/>
              <a:gd name="T75" fmla="*/ 49 h 98"/>
              <a:gd name="T76" fmla="*/ 8 w 19"/>
              <a:gd name="T77" fmla="*/ 44 h 98"/>
              <a:gd name="T78" fmla="*/ 6 w 19"/>
              <a:gd name="T79" fmla="*/ 50 h 98"/>
              <a:gd name="T80" fmla="*/ 2 w 19"/>
              <a:gd name="T81" fmla="*/ 49 h 98"/>
              <a:gd name="T82" fmla="*/ 9 w 19"/>
              <a:gd name="T83" fmla="*/ 50 h 98"/>
              <a:gd name="T84" fmla="*/ 7 w 19"/>
              <a:gd name="T85" fmla="*/ 55 h 98"/>
              <a:gd name="T86" fmla="*/ 7 w 19"/>
              <a:gd name="T87" fmla="*/ 56 h 98"/>
              <a:gd name="T88" fmla="*/ 9 w 19"/>
              <a:gd name="T89" fmla="*/ 56 h 98"/>
              <a:gd name="T90" fmla="*/ 9 w 19"/>
              <a:gd name="T91" fmla="*/ 61 h 98"/>
              <a:gd name="T92" fmla="*/ 10 w 19"/>
              <a:gd name="T93" fmla="*/ 61 h 98"/>
              <a:gd name="T94" fmla="*/ 10 w 19"/>
              <a:gd name="T95" fmla="*/ 64 h 98"/>
              <a:gd name="T96" fmla="*/ 9 w 19"/>
              <a:gd name="T97" fmla="*/ 61 h 98"/>
              <a:gd name="T98" fmla="*/ 11 w 19"/>
              <a:gd name="T99" fmla="*/ 81 h 98"/>
              <a:gd name="T100" fmla="*/ 11 w 19"/>
              <a:gd name="T101" fmla="*/ 83 h 98"/>
              <a:gd name="T102" fmla="*/ 11 w 19"/>
              <a:gd name="T103" fmla="*/ 83 h 98"/>
              <a:gd name="T104" fmla="*/ 12 w 19"/>
              <a:gd name="T105" fmla="*/ 87 h 98"/>
              <a:gd name="T106" fmla="*/ 10 w 19"/>
              <a:gd name="T107" fmla="*/ 92 h 98"/>
              <a:gd name="T108" fmla="*/ 12 w 19"/>
              <a:gd name="T109" fmla="*/ 96 h 98"/>
              <a:gd name="T110" fmla="*/ 11 w 19"/>
              <a:gd name="T111" fmla="*/ 94 h 98"/>
              <a:gd name="T112" fmla="*/ 12 w 19"/>
              <a:gd name="T113" fmla="*/ 91 h 98"/>
              <a:gd name="T114" fmla="*/ 13 w 19"/>
              <a:gd name="T115" fmla="*/ 9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98">
                <a:moveTo>
                  <a:pt x="19" y="96"/>
                </a:moveTo>
                <a:cubicBezTo>
                  <a:pt x="17" y="97"/>
                  <a:pt x="15" y="95"/>
                  <a:pt x="13" y="93"/>
                </a:cubicBezTo>
                <a:cubicBezTo>
                  <a:pt x="13" y="90"/>
                  <a:pt x="12" y="87"/>
                  <a:pt x="12" y="84"/>
                </a:cubicBezTo>
                <a:cubicBezTo>
                  <a:pt x="12" y="79"/>
                  <a:pt x="12" y="75"/>
                  <a:pt x="12" y="71"/>
                </a:cubicBezTo>
                <a:cubicBezTo>
                  <a:pt x="12" y="67"/>
                  <a:pt x="12" y="65"/>
                  <a:pt x="11" y="62"/>
                </a:cubicBezTo>
                <a:cubicBezTo>
                  <a:pt x="11" y="61"/>
                  <a:pt x="11" y="61"/>
                  <a:pt x="11" y="61"/>
                </a:cubicBezTo>
                <a:cubicBezTo>
                  <a:pt x="11" y="61"/>
                  <a:pt x="11" y="61"/>
                  <a:pt x="11" y="61"/>
                </a:cubicBezTo>
                <a:cubicBezTo>
                  <a:pt x="11" y="59"/>
                  <a:pt x="11" y="58"/>
                  <a:pt x="11" y="57"/>
                </a:cubicBezTo>
                <a:cubicBezTo>
                  <a:pt x="11" y="56"/>
                  <a:pt x="10" y="55"/>
                  <a:pt x="10" y="54"/>
                </a:cubicBezTo>
                <a:cubicBezTo>
                  <a:pt x="10" y="52"/>
                  <a:pt x="10" y="49"/>
                  <a:pt x="9" y="46"/>
                </a:cubicBezTo>
                <a:cubicBezTo>
                  <a:pt x="10" y="46"/>
                  <a:pt x="10" y="46"/>
                  <a:pt x="10" y="45"/>
                </a:cubicBezTo>
                <a:cubicBezTo>
                  <a:pt x="10" y="45"/>
                  <a:pt x="9" y="45"/>
                  <a:pt x="9" y="45"/>
                </a:cubicBezTo>
                <a:cubicBezTo>
                  <a:pt x="9" y="44"/>
                  <a:pt x="9" y="43"/>
                  <a:pt x="9" y="42"/>
                </a:cubicBezTo>
                <a:cubicBezTo>
                  <a:pt x="8" y="41"/>
                  <a:pt x="9" y="40"/>
                  <a:pt x="9" y="39"/>
                </a:cubicBezTo>
                <a:cubicBezTo>
                  <a:pt x="9" y="35"/>
                  <a:pt x="8" y="32"/>
                  <a:pt x="8" y="29"/>
                </a:cubicBezTo>
                <a:cubicBezTo>
                  <a:pt x="7" y="23"/>
                  <a:pt x="8" y="19"/>
                  <a:pt x="7" y="13"/>
                </a:cubicBezTo>
                <a:cubicBezTo>
                  <a:pt x="8" y="12"/>
                  <a:pt x="8" y="12"/>
                  <a:pt x="8" y="11"/>
                </a:cubicBezTo>
                <a:cubicBezTo>
                  <a:pt x="8" y="9"/>
                  <a:pt x="8" y="7"/>
                  <a:pt x="8" y="6"/>
                </a:cubicBezTo>
                <a:cubicBezTo>
                  <a:pt x="9" y="4"/>
                  <a:pt x="9" y="3"/>
                  <a:pt x="10" y="2"/>
                </a:cubicBezTo>
                <a:cubicBezTo>
                  <a:pt x="11" y="1"/>
                  <a:pt x="12" y="2"/>
                  <a:pt x="12" y="2"/>
                </a:cubicBezTo>
                <a:cubicBezTo>
                  <a:pt x="13" y="2"/>
                  <a:pt x="13" y="1"/>
                  <a:pt x="13" y="1"/>
                </a:cubicBezTo>
                <a:cubicBezTo>
                  <a:pt x="9" y="0"/>
                  <a:pt x="7" y="3"/>
                  <a:pt x="5" y="5"/>
                </a:cubicBezTo>
                <a:cubicBezTo>
                  <a:pt x="3" y="9"/>
                  <a:pt x="2" y="14"/>
                  <a:pt x="3" y="19"/>
                </a:cubicBezTo>
                <a:cubicBezTo>
                  <a:pt x="3" y="22"/>
                  <a:pt x="3" y="25"/>
                  <a:pt x="3" y="28"/>
                </a:cubicBezTo>
                <a:cubicBezTo>
                  <a:pt x="4" y="29"/>
                  <a:pt x="4" y="31"/>
                  <a:pt x="4" y="32"/>
                </a:cubicBezTo>
                <a:cubicBezTo>
                  <a:pt x="4" y="33"/>
                  <a:pt x="5" y="36"/>
                  <a:pt x="5" y="37"/>
                </a:cubicBezTo>
                <a:cubicBezTo>
                  <a:pt x="5" y="38"/>
                  <a:pt x="5" y="41"/>
                  <a:pt x="5" y="42"/>
                </a:cubicBezTo>
                <a:cubicBezTo>
                  <a:pt x="5" y="44"/>
                  <a:pt x="4" y="45"/>
                  <a:pt x="3" y="46"/>
                </a:cubicBezTo>
                <a:cubicBezTo>
                  <a:pt x="3" y="46"/>
                  <a:pt x="3" y="47"/>
                  <a:pt x="3" y="47"/>
                </a:cubicBezTo>
                <a:cubicBezTo>
                  <a:pt x="2" y="48"/>
                  <a:pt x="0" y="48"/>
                  <a:pt x="0" y="50"/>
                </a:cubicBezTo>
                <a:cubicBezTo>
                  <a:pt x="1" y="50"/>
                  <a:pt x="2" y="50"/>
                  <a:pt x="2" y="50"/>
                </a:cubicBezTo>
                <a:cubicBezTo>
                  <a:pt x="5" y="52"/>
                  <a:pt x="6" y="55"/>
                  <a:pt x="7" y="57"/>
                </a:cubicBezTo>
                <a:cubicBezTo>
                  <a:pt x="7" y="59"/>
                  <a:pt x="8" y="60"/>
                  <a:pt x="8" y="62"/>
                </a:cubicBezTo>
                <a:cubicBezTo>
                  <a:pt x="9" y="65"/>
                  <a:pt x="8" y="69"/>
                  <a:pt x="9" y="72"/>
                </a:cubicBezTo>
                <a:cubicBezTo>
                  <a:pt x="9" y="75"/>
                  <a:pt x="8" y="77"/>
                  <a:pt x="8" y="80"/>
                </a:cubicBezTo>
                <a:cubicBezTo>
                  <a:pt x="8" y="82"/>
                  <a:pt x="8" y="84"/>
                  <a:pt x="8" y="86"/>
                </a:cubicBezTo>
                <a:cubicBezTo>
                  <a:pt x="8" y="86"/>
                  <a:pt x="9" y="87"/>
                  <a:pt x="9" y="87"/>
                </a:cubicBezTo>
                <a:cubicBezTo>
                  <a:pt x="9" y="90"/>
                  <a:pt x="9" y="93"/>
                  <a:pt x="10" y="95"/>
                </a:cubicBezTo>
                <a:cubicBezTo>
                  <a:pt x="11" y="96"/>
                  <a:pt x="12" y="96"/>
                  <a:pt x="12" y="97"/>
                </a:cubicBezTo>
                <a:cubicBezTo>
                  <a:pt x="14" y="98"/>
                  <a:pt x="16" y="98"/>
                  <a:pt x="19" y="98"/>
                </a:cubicBezTo>
                <a:cubicBezTo>
                  <a:pt x="19" y="98"/>
                  <a:pt x="19" y="98"/>
                  <a:pt x="19" y="98"/>
                </a:cubicBezTo>
                <a:cubicBezTo>
                  <a:pt x="19" y="97"/>
                  <a:pt x="19" y="97"/>
                  <a:pt x="19" y="96"/>
                </a:cubicBezTo>
                <a:close/>
                <a:moveTo>
                  <a:pt x="11" y="78"/>
                </a:moveTo>
                <a:cubicBezTo>
                  <a:pt x="10" y="78"/>
                  <a:pt x="10" y="79"/>
                  <a:pt x="9" y="80"/>
                </a:cubicBezTo>
                <a:cubicBezTo>
                  <a:pt x="9" y="79"/>
                  <a:pt x="10" y="78"/>
                  <a:pt x="11" y="77"/>
                </a:cubicBezTo>
                <a:cubicBezTo>
                  <a:pt x="11" y="77"/>
                  <a:pt x="11" y="78"/>
                  <a:pt x="11" y="78"/>
                </a:cubicBezTo>
                <a:close/>
                <a:moveTo>
                  <a:pt x="11" y="79"/>
                </a:moveTo>
                <a:cubicBezTo>
                  <a:pt x="11" y="80"/>
                  <a:pt x="11" y="80"/>
                  <a:pt x="11" y="80"/>
                </a:cubicBezTo>
                <a:cubicBezTo>
                  <a:pt x="10" y="80"/>
                  <a:pt x="10" y="82"/>
                  <a:pt x="9" y="82"/>
                </a:cubicBezTo>
                <a:cubicBezTo>
                  <a:pt x="10" y="81"/>
                  <a:pt x="10" y="80"/>
                  <a:pt x="11" y="79"/>
                </a:cubicBezTo>
                <a:close/>
                <a:moveTo>
                  <a:pt x="11" y="76"/>
                </a:moveTo>
                <a:cubicBezTo>
                  <a:pt x="10" y="76"/>
                  <a:pt x="10" y="76"/>
                  <a:pt x="10" y="77"/>
                </a:cubicBezTo>
                <a:cubicBezTo>
                  <a:pt x="9" y="76"/>
                  <a:pt x="10" y="74"/>
                  <a:pt x="11" y="73"/>
                </a:cubicBezTo>
                <a:cubicBezTo>
                  <a:pt x="11" y="74"/>
                  <a:pt x="11" y="75"/>
                  <a:pt x="11" y="76"/>
                </a:cubicBezTo>
                <a:close/>
                <a:moveTo>
                  <a:pt x="11" y="72"/>
                </a:moveTo>
                <a:cubicBezTo>
                  <a:pt x="10" y="73"/>
                  <a:pt x="10" y="73"/>
                  <a:pt x="10" y="74"/>
                </a:cubicBezTo>
                <a:cubicBezTo>
                  <a:pt x="9" y="73"/>
                  <a:pt x="10" y="72"/>
                  <a:pt x="11" y="71"/>
                </a:cubicBezTo>
                <a:cubicBezTo>
                  <a:pt x="11" y="71"/>
                  <a:pt x="11" y="72"/>
                  <a:pt x="11" y="72"/>
                </a:cubicBezTo>
                <a:close/>
                <a:moveTo>
                  <a:pt x="9" y="71"/>
                </a:moveTo>
                <a:cubicBezTo>
                  <a:pt x="10" y="70"/>
                  <a:pt x="9" y="68"/>
                  <a:pt x="11" y="68"/>
                </a:cubicBezTo>
                <a:cubicBezTo>
                  <a:pt x="11" y="69"/>
                  <a:pt x="10" y="71"/>
                  <a:pt x="9" y="71"/>
                </a:cubicBezTo>
                <a:close/>
                <a:moveTo>
                  <a:pt x="11" y="67"/>
                </a:moveTo>
                <a:cubicBezTo>
                  <a:pt x="10" y="67"/>
                  <a:pt x="10" y="68"/>
                  <a:pt x="9" y="68"/>
                </a:cubicBezTo>
                <a:cubicBezTo>
                  <a:pt x="9" y="67"/>
                  <a:pt x="10" y="67"/>
                  <a:pt x="10" y="66"/>
                </a:cubicBezTo>
                <a:cubicBezTo>
                  <a:pt x="11" y="66"/>
                  <a:pt x="11" y="66"/>
                  <a:pt x="11" y="67"/>
                </a:cubicBezTo>
                <a:close/>
                <a:moveTo>
                  <a:pt x="6" y="38"/>
                </a:moveTo>
                <a:cubicBezTo>
                  <a:pt x="5" y="37"/>
                  <a:pt x="6" y="35"/>
                  <a:pt x="7" y="34"/>
                </a:cubicBezTo>
                <a:cubicBezTo>
                  <a:pt x="8" y="35"/>
                  <a:pt x="7" y="37"/>
                  <a:pt x="6" y="38"/>
                </a:cubicBezTo>
                <a:close/>
                <a:moveTo>
                  <a:pt x="5" y="33"/>
                </a:moveTo>
                <a:cubicBezTo>
                  <a:pt x="6" y="33"/>
                  <a:pt x="6" y="32"/>
                  <a:pt x="7" y="31"/>
                </a:cubicBezTo>
                <a:cubicBezTo>
                  <a:pt x="7" y="33"/>
                  <a:pt x="6" y="34"/>
                  <a:pt x="5" y="35"/>
                </a:cubicBezTo>
                <a:cubicBezTo>
                  <a:pt x="5" y="35"/>
                  <a:pt x="5" y="34"/>
                  <a:pt x="5" y="33"/>
                </a:cubicBezTo>
                <a:cubicBezTo>
                  <a:pt x="5" y="33"/>
                  <a:pt x="5" y="33"/>
                  <a:pt x="5" y="33"/>
                </a:cubicBezTo>
                <a:close/>
                <a:moveTo>
                  <a:pt x="9" y="2"/>
                </a:moveTo>
                <a:cubicBezTo>
                  <a:pt x="8" y="4"/>
                  <a:pt x="6" y="6"/>
                  <a:pt x="5" y="8"/>
                </a:cubicBezTo>
                <a:cubicBezTo>
                  <a:pt x="5" y="6"/>
                  <a:pt x="7" y="3"/>
                  <a:pt x="9" y="2"/>
                </a:cubicBezTo>
                <a:close/>
                <a:moveTo>
                  <a:pt x="5" y="10"/>
                </a:moveTo>
                <a:cubicBezTo>
                  <a:pt x="4" y="10"/>
                  <a:pt x="5" y="9"/>
                  <a:pt x="5" y="8"/>
                </a:cubicBezTo>
                <a:cubicBezTo>
                  <a:pt x="6" y="8"/>
                  <a:pt x="6" y="7"/>
                  <a:pt x="7" y="6"/>
                </a:cubicBezTo>
                <a:cubicBezTo>
                  <a:pt x="7" y="6"/>
                  <a:pt x="7" y="6"/>
                  <a:pt x="7" y="6"/>
                </a:cubicBezTo>
                <a:cubicBezTo>
                  <a:pt x="7" y="10"/>
                  <a:pt x="5" y="11"/>
                  <a:pt x="4" y="13"/>
                </a:cubicBezTo>
                <a:cubicBezTo>
                  <a:pt x="4" y="13"/>
                  <a:pt x="4" y="11"/>
                  <a:pt x="5" y="10"/>
                </a:cubicBezTo>
                <a:close/>
                <a:moveTo>
                  <a:pt x="6" y="11"/>
                </a:moveTo>
                <a:cubicBezTo>
                  <a:pt x="7" y="13"/>
                  <a:pt x="5" y="16"/>
                  <a:pt x="3" y="18"/>
                </a:cubicBezTo>
                <a:cubicBezTo>
                  <a:pt x="3" y="15"/>
                  <a:pt x="5" y="13"/>
                  <a:pt x="6" y="11"/>
                </a:cubicBezTo>
                <a:close/>
                <a:moveTo>
                  <a:pt x="6" y="15"/>
                </a:moveTo>
                <a:cubicBezTo>
                  <a:pt x="7" y="18"/>
                  <a:pt x="5" y="19"/>
                  <a:pt x="4" y="21"/>
                </a:cubicBezTo>
                <a:cubicBezTo>
                  <a:pt x="3" y="18"/>
                  <a:pt x="5" y="17"/>
                  <a:pt x="6" y="15"/>
                </a:cubicBezTo>
                <a:close/>
                <a:moveTo>
                  <a:pt x="4" y="22"/>
                </a:moveTo>
                <a:cubicBezTo>
                  <a:pt x="4" y="22"/>
                  <a:pt x="4" y="22"/>
                  <a:pt x="4" y="22"/>
                </a:cubicBezTo>
                <a:cubicBezTo>
                  <a:pt x="4" y="21"/>
                  <a:pt x="6" y="20"/>
                  <a:pt x="6" y="19"/>
                </a:cubicBezTo>
                <a:cubicBezTo>
                  <a:pt x="7" y="21"/>
                  <a:pt x="5" y="23"/>
                  <a:pt x="4" y="24"/>
                </a:cubicBezTo>
                <a:cubicBezTo>
                  <a:pt x="4" y="23"/>
                  <a:pt x="4" y="23"/>
                  <a:pt x="4" y="22"/>
                </a:cubicBezTo>
                <a:close/>
                <a:moveTo>
                  <a:pt x="4" y="26"/>
                </a:moveTo>
                <a:cubicBezTo>
                  <a:pt x="5" y="25"/>
                  <a:pt x="6" y="23"/>
                  <a:pt x="6" y="22"/>
                </a:cubicBezTo>
                <a:cubicBezTo>
                  <a:pt x="7" y="23"/>
                  <a:pt x="6" y="23"/>
                  <a:pt x="7" y="23"/>
                </a:cubicBezTo>
                <a:cubicBezTo>
                  <a:pt x="5" y="24"/>
                  <a:pt x="6" y="26"/>
                  <a:pt x="4" y="26"/>
                </a:cubicBezTo>
                <a:cubicBezTo>
                  <a:pt x="4" y="26"/>
                  <a:pt x="4" y="26"/>
                  <a:pt x="4" y="26"/>
                </a:cubicBezTo>
                <a:close/>
                <a:moveTo>
                  <a:pt x="4" y="27"/>
                </a:moveTo>
                <a:cubicBezTo>
                  <a:pt x="5" y="27"/>
                  <a:pt x="6" y="26"/>
                  <a:pt x="6" y="25"/>
                </a:cubicBezTo>
                <a:cubicBezTo>
                  <a:pt x="7" y="26"/>
                  <a:pt x="5" y="28"/>
                  <a:pt x="5" y="29"/>
                </a:cubicBezTo>
                <a:cubicBezTo>
                  <a:pt x="5" y="28"/>
                  <a:pt x="4" y="28"/>
                  <a:pt x="4" y="27"/>
                </a:cubicBezTo>
                <a:close/>
                <a:moveTo>
                  <a:pt x="7" y="28"/>
                </a:moveTo>
                <a:cubicBezTo>
                  <a:pt x="7" y="29"/>
                  <a:pt x="6" y="31"/>
                  <a:pt x="5" y="32"/>
                </a:cubicBezTo>
                <a:cubicBezTo>
                  <a:pt x="4" y="30"/>
                  <a:pt x="5" y="29"/>
                  <a:pt x="7" y="28"/>
                </a:cubicBezTo>
                <a:close/>
                <a:moveTo>
                  <a:pt x="5" y="44"/>
                </a:moveTo>
                <a:cubicBezTo>
                  <a:pt x="6" y="43"/>
                  <a:pt x="5" y="41"/>
                  <a:pt x="6" y="40"/>
                </a:cubicBezTo>
                <a:cubicBezTo>
                  <a:pt x="6" y="39"/>
                  <a:pt x="7" y="38"/>
                  <a:pt x="7" y="37"/>
                </a:cubicBezTo>
                <a:cubicBezTo>
                  <a:pt x="9" y="39"/>
                  <a:pt x="6" y="41"/>
                  <a:pt x="6" y="43"/>
                </a:cubicBezTo>
                <a:cubicBezTo>
                  <a:pt x="7" y="42"/>
                  <a:pt x="7" y="41"/>
                  <a:pt x="8" y="41"/>
                </a:cubicBezTo>
                <a:cubicBezTo>
                  <a:pt x="8" y="41"/>
                  <a:pt x="8" y="42"/>
                  <a:pt x="8" y="42"/>
                </a:cubicBezTo>
                <a:cubicBezTo>
                  <a:pt x="7" y="44"/>
                  <a:pt x="5" y="45"/>
                  <a:pt x="4" y="46"/>
                </a:cubicBezTo>
                <a:cubicBezTo>
                  <a:pt x="4" y="46"/>
                  <a:pt x="5" y="45"/>
                  <a:pt x="5" y="44"/>
                </a:cubicBezTo>
                <a:close/>
                <a:moveTo>
                  <a:pt x="2" y="49"/>
                </a:moveTo>
                <a:cubicBezTo>
                  <a:pt x="3" y="48"/>
                  <a:pt x="3" y="48"/>
                  <a:pt x="4" y="47"/>
                </a:cubicBezTo>
                <a:cubicBezTo>
                  <a:pt x="4" y="47"/>
                  <a:pt x="4" y="47"/>
                  <a:pt x="4" y="47"/>
                </a:cubicBezTo>
                <a:cubicBezTo>
                  <a:pt x="6" y="46"/>
                  <a:pt x="7" y="45"/>
                  <a:pt x="8" y="44"/>
                </a:cubicBezTo>
                <a:cubicBezTo>
                  <a:pt x="9" y="47"/>
                  <a:pt x="6" y="48"/>
                  <a:pt x="5" y="50"/>
                </a:cubicBezTo>
                <a:cubicBezTo>
                  <a:pt x="5" y="51"/>
                  <a:pt x="5" y="51"/>
                  <a:pt x="5" y="51"/>
                </a:cubicBezTo>
                <a:cubicBezTo>
                  <a:pt x="6" y="51"/>
                  <a:pt x="6" y="50"/>
                  <a:pt x="6" y="50"/>
                </a:cubicBezTo>
                <a:cubicBezTo>
                  <a:pt x="7" y="49"/>
                  <a:pt x="7" y="48"/>
                  <a:pt x="8" y="47"/>
                </a:cubicBezTo>
                <a:cubicBezTo>
                  <a:pt x="9" y="49"/>
                  <a:pt x="6" y="51"/>
                  <a:pt x="5" y="52"/>
                </a:cubicBezTo>
                <a:cubicBezTo>
                  <a:pt x="4" y="51"/>
                  <a:pt x="4" y="50"/>
                  <a:pt x="2" y="49"/>
                </a:cubicBezTo>
                <a:close/>
                <a:moveTo>
                  <a:pt x="6" y="54"/>
                </a:moveTo>
                <a:cubicBezTo>
                  <a:pt x="6" y="53"/>
                  <a:pt x="6" y="53"/>
                  <a:pt x="6" y="53"/>
                </a:cubicBezTo>
                <a:cubicBezTo>
                  <a:pt x="7" y="52"/>
                  <a:pt x="7" y="50"/>
                  <a:pt x="9" y="50"/>
                </a:cubicBezTo>
                <a:cubicBezTo>
                  <a:pt x="9" y="50"/>
                  <a:pt x="9" y="50"/>
                  <a:pt x="9" y="51"/>
                </a:cubicBezTo>
                <a:cubicBezTo>
                  <a:pt x="8" y="51"/>
                  <a:pt x="7" y="53"/>
                  <a:pt x="6" y="54"/>
                </a:cubicBezTo>
                <a:close/>
                <a:moveTo>
                  <a:pt x="7" y="55"/>
                </a:moveTo>
                <a:cubicBezTo>
                  <a:pt x="7" y="54"/>
                  <a:pt x="8" y="54"/>
                  <a:pt x="8" y="53"/>
                </a:cubicBezTo>
                <a:cubicBezTo>
                  <a:pt x="8" y="53"/>
                  <a:pt x="8" y="52"/>
                  <a:pt x="9" y="52"/>
                </a:cubicBezTo>
                <a:cubicBezTo>
                  <a:pt x="10" y="53"/>
                  <a:pt x="8" y="54"/>
                  <a:pt x="7" y="56"/>
                </a:cubicBezTo>
                <a:cubicBezTo>
                  <a:pt x="7" y="56"/>
                  <a:pt x="7" y="55"/>
                  <a:pt x="7" y="55"/>
                </a:cubicBezTo>
                <a:close/>
                <a:moveTo>
                  <a:pt x="9" y="55"/>
                </a:moveTo>
                <a:cubicBezTo>
                  <a:pt x="10" y="55"/>
                  <a:pt x="9" y="56"/>
                  <a:pt x="9" y="56"/>
                </a:cubicBezTo>
                <a:cubicBezTo>
                  <a:pt x="9" y="56"/>
                  <a:pt x="8" y="57"/>
                  <a:pt x="8" y="57"/>
                </a:cubicBezTo>
                <a:cubicBezTo>
                  <a:pt x="7" y="57"/>
                  <a:pt x="9" y="55"/>
                  <a:pt x="9" y="55"/>
                </a:cubicBezTo>
                <a:close/>
                <a:moveTo>
                  <a:pt x="9" y="61"/>
                </a:moveTo>
                <a:cubicBezTo>
                  <a:pt x="8" y="59"/>
                  <a:pt x="8" y="57"/>
                  <a:pt x="9" y="57"/>
                </a:cubicBezTo>
                <a:cubicBezTo>
                  <a:pt x="11" y="58"/>
                  <a:pt x="9" y="60"/>
                  <a:pt x="9" y="61"/>
                </a:cubicBezTo>
                <a:close/>
                <a:moveTo>
                  <a:pt x="10" y="61"/>
                </a:moveTo>
                <a:cubicBezTo>
                  <a:pt x="10" y="61"/>
                  <a:pt x="9" y="60"/>
                  <a:pt x="10" y="60"/>
                </a:cubicBezTo>
                <a:cubicBezTo>
                  <a:pt x="10" y="61"/>
                  <a:pt x="10" y="63"/>
                  <a:pt x="9" y="64"/>
                </a:cubicBezTo>
                <a:cubicBezTo>
                  <a:pt x="9" y="64"/>
                  <a:pt x="10" y="64"/>
                  <a:pt x="10" y="64"/>
                </a:cubicBezTo>
                <a:cubicBezTo>
                  <a:pt x="10" y="64"/>
                  <a:pt x="10" y="64"/>
                  <a:pt x="10" y="64"/>
                </a:cubicBezTo>
                <a:cubicBezTo>
                  <a:pt x="10" y="64"/>
                  <a:pt x="10" y="65"/>
                  <a:pt x="9" y="66"/>
                </a:cubicBezTo>
                <a:cubicBezTo>
                  <a:pt x="9" y="64"/>
                  <a:pt x="9" y="63"/>
                  <a:pt x="9" y="61"/>
                </a:cubicBezTo>
                <a:cubicBezTo>
                  <a:pt x="9" y="61"/>
                  <a:pt x="9" y="61"/>
                  <a:pt x="10" y="61"/>
                </a:cubicBezTo>
                <a:close/>
                <a:moveTo>
                  <a:pt x="9" y="84"/>
                </a:moveTo>
                <a:cubicBezTo>
                  <a:pt x="10" y="83"/>
                  <a:pt x="10" y="82"/>
                  <a:pt x="11" y="81"/>
                </a:cubicBezTo>
                <a:cubicBezTo>
                  <a:pt x="12" y="82"/>
                  <a:pt x="10" y="83"/>
                  <a:pt x="9" y="84"/>
                </a:cubicBezTo>
                <a:cubicBezTo>
                  <a:pt x="9" y="84"/>
                  <a:pt x="9" y="84"/>
                  <a:pt x="9" y="84"/>
                </a:cubicBezTo>
                <a:close/>
                <a:moveTo>
                  <a:pt x="11" y="83"/>
                </a:moveTo>
                <a:cubicBezTo>
                  <a:pt x="12" y="84"/>
                  <a:pt x="11" y="84"/>
                  <a:pt x="11" y="85"/>
                </a:cubicBezTo>
                <a:cubicBezTo>
                  <a:pt x="10" y="85"/>
                  <a:pt x="10" y="86"/>
                  <a:pt x="9" y="87"/>
                </a:cubicBezTo>
                <a:cubicBezTo>
                  <a:pt x="9" y="85"/>
                  <a:pt x="10" y="84"/>
                  <a:pt x="11" y="83"/>
                </a:cubicBezTo>
                <a:close/>
                <a:moveTo>
                  <a:pt x="11" y="86"/>
                </a:moveTo>
                <a:cubicBezTo>
                  <a:pt x="11" y="86"/>
                  <a:pt x="11" y="86"/>
                  <a:pt x="11" y="86"/>
                </a:cubicBezTo>
                <a:cubicBezTo>
                  <a:pt x="11" y="86"/>
                  <a:pt x="11" y="87"/>
                  <a:pt x="12" y="87"/>
                </a:cubicBezTo>
                <a:cubicBezTo>
                  <a:pt x="11" y="88"/>
                  <a:pt x="11" y="89"/>
                  <a:pt x="10" y="90"/>
                </a:cubicBezTo>
                <a:cubicBezTo>
                  <a:pt x="9" y="88"/>
                  <a:pt x="10" y="87"/>
                  <a:pt x="11" y="86"/>
                </a:cubicBezTo>
                <a:close/>
                <a:moveTo>
                  <a:pt x="10" y="92"/>
                </a:moveTo>
                <a:cubicBezTo>
                  <a:pt x="10" y="90"/>
                  <a:pt x="11" y="90"/>
                  <a:pt x="12" y="89"/>
                </a:cubicBezTo>
                <a:cubicBezTo>
                  <a:pt x="12" y="90"/>
                  <a:pt x="10" y="91"/>
                  <a:pt x="10" y="92"/>
                </a:cubicBezTo>
                <a:close/>
                <a:moveTo>
                  <a:pt x="12" y="96"/>
                </a:moveTo>
                <a:cubicBezTo>
                  <a:pt x="12" y="95"/>
                  <a:pt x="13" y="95"/>
                  <a:pt x="13" y="95"/>
                </a:cubicBezTo>
                <a:cubicBezTo>
                  <a:pt x="12" y="94"/>
                  <a:pt x="12" y="95"/>
                  <a:pt x="12" y="95"/>
                </a:cubicBezTo>
                <a:cubicBezTo>
                  <a:pt x="11" y="95"/>
                  <a:pt x="11" y="94"/>
                  <a:pt x="11" y="94"/>
                </a:cubicBezTo>
                <a:cubicBezTo>
                  <a:pt x="11" y="94"/>
                  <a:pt x="12" y="93"/>
                  <a:pt x="12" y="93"/>
                </a:cubicBezTo>
                <a:cubicBezTo>
                  <a:pt x="11" y="92"/>
                  <a:pt x="11" y="93"/>
                  <a:pt x="10" y="93"/>
                </a:cubicBezTo>
                <a:cubicBezTo>
                  <a:pt x="10" y="92"/>
                  <a:pt x="11" y="92"/>
                  <a:pt x="12" y="91"/>
                </a:cubicBezTo>
                <a:cubicBezTo>
                  <a:pt x="13" y="92"/>
                  <a:pt x="12" y="94"/>
                  <a:pt x="13" y="95"/>
                </a:cubicBezTo>
                <a:cubicBezTo>
                  <a:pt x="13" y="95"/>
                  <a:pt x="13" y="96"/>
                  <a:pt x="12" y="96"/>
                </a:cubicBezTo>
                <a:close/>
                <a:moveTo>
                  <a:pt x="13" y="96"/>
                </a:moveTo>
                <a:cubicBezTo>
                  <a:pt x="14" y="95"/>
                  <a:pt x="15" y="97"/>
                  <a:pt x="16" y="97"/>
                </a:cubicBezTo>
                <a:cubicBezTo>
                  <a:pt x="15" y="97"/>
                  <a:pt x="14" y="96"/>
                  <a:pt x="13" y="96"/>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nvGrpSpPr>
          <p:cNvPr id="38" name="组合 37"/>
          <p:cNvGrpSpPr/>
          <p:nvPr/>
        </p:nvGrpSpPr>
        <p:grpSpPr>
          <a:xfrm>
            <a:off x="4742932" y="2952555"/>
            <a:ext cx="2494930" cy="262624"/>
            <a:chOff x="4742932" y="2952555"/>
            <a:chExt cx="2494930" cy="262624"/>
          </a:xfrm>
        </p:grpSpPr>
        <p:sp>
          <p:nvSpPr>
            <p:cNvPr id="8" name="Freeform 16"/>
            <p:cNvSpPr/>
            <p:nvPr/>
          </p:nvSpPr>
          <p:spPr bwMode="auto">
            <a:xfrm>
              <a:off x="5093097" y="3083866"/>
              <a:ext cx="2144765" cy="131313"/>
            </a:xfrm>
            <a:custGeom>
              <a:avLst/>
              <a:gdLst>
                <a:gd name="T0" fmla="*/ 49 w 49"/>
                <a:gd name="T1" fmla="*/ 0 h 3"/>
                <a:gd name="T2" fmla="*/ 44 w 49"/>
                <a:gd name="T3" fmla="*/ 1 h 3"/>
                <a:gd name="T4" fmla="*/ 43 w 49"/>
                <a:gd name="T5" fmla="*/ 0 h 3"/>
                <a:gd name="T6" fmla="*/ 38 w 49"/>
                <a:gd name="T7" fmla="*/ 1 h 3"/>
                <a:gd name="T8" fmla="*/ 23 w 49"/>
                <a:gd name="T9" fmla="*/ 1 h 3"/>
                <a:gd name="T10" fmla="*/ 19 w 49"/>
                <a:gd name="T11" fmla="*/ 2 h 3"/>
                <a:gd name="T12" fmla="*/ 17 w 49"/>
                <a:gd name="T13" fmla="*/ 1 h 3"/>
                <a:gd name="T14" fmla="*/ 2 w 49"/>
                <a:gd name="T15" fmla="*/ 2 h 3"/>
                <a:gd name="T16" fmla="*/ 0 w 49"/>
                <a:gd name="T17" fmla="*/ 3 h 3"/>
                <a:gd name="T18" fmla="*/ 3 w 49"/>
                <a:gd name="T19" fmla="*/ 2 h 3"/>
                <a:gd name="T20" fmla="*/ 8 w 49"/>
                <a:gd name="T21" fmla="*/ 2 h 3"/>
                <a:gd name="T22" fmla="*/ 26 w 49"/>
                <a:gd name="T23" fmla="*/ 2 h 3"/>
                <a:gd name="T24" fmla="*/ 38 w 49"/>
                <a:gd name="T25" fmla="*/ 1 h 3"/>
                <a:gd name="T26" fmla="*/ 48 w 49"/>
                <a:gd name="T27" fmla="*/ 1 h 3"/>
                <a:gd name="T28" fmla="*/ 49 w 49"/>
                <a:gd name="T29" fmla="*/ 1 h 3"/>
                <a:gd name="T30" fmla="*/ 49 w 49"/>
                <a:gd name="T31" fmla="*/ 0 h 3"/>
                <a:gd name="T32" fmla="*/ 49 w 49"/>
                <a:gd name="T33" fmla="*/ 0 h 3"/>
                <a:gd name="T34" fmla="*/ 49 w 49"/>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3">
                  <a:moveTo>
                    <a:pt x="49" y="0"/>
                  </a:moveTo>
                  <a:cubicBezTo>
                    <a:pt x="47" y="0"/>
                    <a:pt x="45" y="0"/>
                    <a:pt x="44" y="1"/>
                  </a:cubicBezTo>
                  <a:cubicBezTo>
                    <a:pt x="44" y="1"/>
                    <a:pt x="43" y="0"/>
                    <a:pt x="43" y="0"/>
                  </a:cubicBezTo>
                  <a:cubicBezTo>
                    <a:pt x="42" y="0"/>
                    <a:pt x="40" y="0"/>
                    <a:pt x="38" y="1"/>
                  </a:cubicBezTo>
                  <a:cubicBezTo>
                    <a:pt x="34" y="1"/>
                    <a:pt x="28" y="1"/>
                    <a:pt x="23" y="1"/>
                  </a:cubicBezTo>
                  <a:cubicBezTo>
                    <a:pt x="22" y="1"/>
                    <a:pt x="20" y="1"/>
                    <a:pt x="19" y="2"/>
                  </a:cubicBezTo>
                  <a:cubicBezTo>
                    <a:pt x="18" y="2"/>
                    <a:pt x="17" y="1"/>
                    <a:pt x="17" y="1"/>
                  </a:cubicBezTo>
                  <a:cubicBezTo>
                    <a:pt x="12" y="2"/>
                    <a:pt x="7" y="1"/>
                    <a:pt x="2" y="2"/>
                  </a:cubicBezTo>
                  <a:cubicBezTo>
                    <a:pt x="1" y="2"/>
                    <a:pt x="0" y="2"/>
                    <a:pt x="0" y="3"/>
                  </a:cubicBezTo>
                  <a:cubicBezTo>
                    <a:pt x="1" y="3"/>
                    <a:pt x="2" y="2"/>
                    <a:pt x="3" y="2"/>
                  </a:cubicBezTo>
                  <a:cubicBezTo>
                    <a:pt x="5" y="3"/>
                    <a:pt x="7" y="2"/>
                    <a:pt x="8" y="2"/>
                  </a:cubicBezTo>
                  <a:cubicBezTo>
                    <a:pt x="14" y="2"/>
                    <a:pt x="21" y="2"/>
                    <a:pt x="26" y="2"/>
                  </a:cubicBezTo>
                  <a:cubicBezTo>
                    <a:pt x="30" y="2"/>
                    <a:pt x="34" y="2"/>
                    <a:pt x="38" y="1"/>
                  </a:cubicBezTo>
                  <a:cubicBezTo>
                    <a:pt x="41" y="1"/>
                    <a:pt x="44" y="1"/>
                    <a:pt x="48" y="1"/>
                  </a:cubicBezTo>
                  <a:cubicBezTo>
                    <a:pt x="48" y="1"/>
                    <a:pt x="48" y="2"/>
                    <a:pt x="49" y="1"/>
                  </a:cubicBezTo>
                  <a:cubicBezTo>
                    <a:pt x="49" y="1"/>
                    <a:pt x="49" y="1"/>
                    <a:pt x="49" y="0"/>
                  </a:cubicBezTo>
                  <a:cubicBezTo>
                    <a:pt x="49" y="0"/>
                    <a:pt x="49" y="0"/>
                    <a:pt x="49" y="0"/>
                  </a:cubicBezTo>
                  <a:cubicBezTo>
                    <a:pt x="49" y="0"/>
                    <a:pt x="49" y="0"/>
                    <a:pt x="49" y="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6" name="Freeform 39"/>
            <p:cNvSpPr>
              <a:spLocks noEditPoints="1"/>
            </p:cNvSpPr>
            <p:nvPr/>
          </p:nvSpPr>
          <p:spPr bwMode="auto">
            <a:xfrm>
              <a:off x="4742932" y="2952555"/>
              <a:ext cx="306396" cy="218854"/>
            </a:xfrm>
            <a:custGeom>
              <a:avLst/>
              <a:gdLst>
                <a:gd name="T0" fmla="*/ 4 w 7"/>
                <a:gd name="T1" fmla="*/ 1 h 5"/>
                <a:gd name="T2" fmla="*/ 3 w 7"/>
                <a:gd name="T3" fmla="*/ 0 h 5"/>
                <a:gd name="T4" fmla="*/ 1 w 7"/>
                <a:gd name="T5" fmla="*/ 3 h 5"/>
                <a:gd name="T6" fmla="*/ 7 w 7"/>
                <a:gd name="T7" fmla="*/ 3 h 5"/>
                <a:gd name="T8" fmla="*/ 4 w 7"/>
                <a:gd name="T9" fmla="*/ 1 h 5"/>
                <a:gd name="T10" fmla="*/ 2 w 7"/>
                <a:gd name="T11" fmla="*/ 1 h 5"/>
                <a:gd name="T12" fmla="*/ 3 w 7"/>
                <a:gd name="T13" fmla="*/ 2 h 5"/>
                <a:gd name="T14" fmla="*/ 6 w 7"/>
                <a:gd name="T15" fmla="*/ 3 h 5"/>
                <a:gd name="T16" fmla="*/ 2 w 7"/>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4" y="1"/>
                  </a:moveTo>
                  <a:cubicBezTo>
                    <a:pt x="3" y="1"/>
                    <a:pt x="4" y="0"/>
                    <a:pt x="3" y="0"/>
                  </a:cubicBezTo>
                  <a:cubicBezTo>
                    <a:pt x="2" y="0"/>
                    <a:pt x="1" y="1"/>
                    <a:pt x="1" y="3"/>
                  </a:cubicBezTo>
                  <a:cubicBezTo>
                    <a:pt x="2" y="5"/>
                    <a:pt x="5" y="5"/>
                    <a:pt x="7" y="3"/>
                  </a:cubicBezTo>
                  <a:cubicBezTo>
                    <a:pt x="7" y="1"/>
                    <a:pt x="5" y="0"/>
                    <a:pt x="4" y="1"/>
                  </a:cubicBezTo>
                  <a:close/>
                  <a:moveTo>
                    <a:pt x="2" y="1"/>
                  </a:moveTo>
                  <a:cubicBezTo>
                    <a:pt x="3" y="1"/>
                    <a:pt x="2" y="2"/>
                    <a:pt x="3" y="2"/>
                  </a:cubicBezTo>
                  <a:cubicBezTo>
                    <a:pt x="4" y="1"/>
                    <a:pt x="5" y="1"/>
                    <a:pt x="6" y="3"/>
                  </a:cubicBezTo>
                  <a:cubicBezTo>
                    <a:pt x="5" y="5"/>
                    <a:pt x="0" y="3"/>
                    <a:pt x="2" y="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sp>
        <p:nvSpPr>
          <p:cNvPr id="17" name="Freeform 41"/>
          <p:cNvSpPr/>
          <p:nvPr/>
        </p:nvSpPr>
        <p:spPr bwMode="auto">
          <a:xfrm>
            <a:off x="3604894" y="4090593"/>
            <a:ext cx="525248" cy="43772"/>
          </a:xfrm>
          <a:custGeom>
            <a:avLst/>
            <a:gdLst>
              <a:gd name="T0" fmla="*/ 0 w 12"/>
              <a:gd name="T1" fmla="*/ 1 h 1"/>
              <a:gd name="T2" fmla="*/ 1 w 12"/>
              <a:gd name="T3" fmla="*/ 1 h 1"/>
              <a:gd name="T4" fmla="*/ 5 w 12"/>
              <a:gd name="T5" fmla="*/ 1 h 1"/>
              <a:gd name="T6" fmla="*/ 6 w 12"/>
              <a:gd name="T7" fmla="*/ 1 h 1"/>
              <a:gd name="T8" fmla="*/ 12 w 12"/>
              <a:gd name="T9" fmla="*/ 1 h 1"/>
              <a:gd name="T10" fmla="*/ 12 w 12"/>
              <a:gd name="T11" fmla="*/ 0 h 1"/>
              <a:gd name="T12" fmla="*/ 12 w 12"/>
              <a:gd name="T13" fmla="*/ 0 h 1"/>
              <a:gd name="T14" fmla="*/ 0 w 1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
                <a:moveTo>
                  <a:pt x="0" y="1"/>
                </a:moveTo>
                <a:cubicBezTo>
                  <a:pt x="0" y="1"/>
                  <a:pt x="1" y="1"/>
                  <a:pt x="1" y="1"/>
                </a:cubicBezTo>
                <a:cubicBezTo>
                  <a:pt x="2" y="1"/>
                  <a:pt x="4" y="1"/>
                  <a:pt x="5" y="1"/>
                </a:cubicBezTo>
                <a:cubicBezTo>
                  <a:pt x="5" y="1"/>
                  <a:pt x="6" y="1"/>
                  <a:pt x="6" y="1"/>
                </a:cubicBezTo>
                <a:cubicBezTo>
                  <a:pt x="8" y="1"/>
                  <a:pt x="10" y="1"/>
                  <a:pt x="12" y="1"/>
                </a:cubicBezTo>
                <a:cubicBezTo>
                  <a:pt x="12" y="1"/>
                  <a:pt x="12" y="1"/>
                  <a:pt x="12" y="0"/>
                </a:cubicBezTo>
                <a:cubicBezTo>
                  <a:pt x="12" y="0"/>
                  <a:pt x="12" y="0"/>
                  <a:pt x="12" y="0"/>
                </a:cubicBezTo>
                <a:cubicBezTo>
                  <a:pt x="8" y="0"/>
                  <a:pt x="4" y="0"/>
                  <a:pt x="0" y="1"/>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nvGrpSpPr>
          <p:cNvPr id="41" name="组合 40"/>
          <p:cNvGrpSpPr/>
          <p:nvPr/>
        </p:nvGrpSpPr>
        <p:grpSpPr>
          <a:xfrm>
            <a:off x="4874245" y="5625485"/>
            <a:ext cx="2451159" cy="353083"/>
            <a:chOff x="4874245" y="5625485"/>
            <a:chExt cx="2451159" cy="353083"/>
          </a:xfrm>
        </p:grpSpPr>
        <p:sp>
          <p:nvSpPr>
            <p:cNvPr id="13" name="Freeform 26"/>
            <p:cNvSpPr>
              <a:spLocks noEditPoints="1"/>
            </p:cNvSpPr>
            <p:nvPr/>
          </p:nvSpPr>
          <p:spPr bwMode="auto">
            <a:xfrm>
              <a:off x="4874245" y="5625485"/>
              <a:ext cx="262624" cy="309313"/>
            </a:xfrm>
            <a:custGeom>
              <a:avLst/>
              <a:gdLst>
                <a:gd name="T0" fmla="*/ 1 w 6"/>
                <a:gd name="T1" fmla="*/ 5 h 7"/>
                <a:gd name="T2" fmla="*/ 6 w 6"/>
                <a:gd name="T3" fmla="*/ 4 h 7"/>
                <a:gd name="T4" fmla="*/ 1 w 6"/>
                <a:gd name="T5" fmla="*/ 5 h 7"/>
                <a:gd name="T6" fmla="*/ 2 w 6"/>
                <a:gd name="T7" fmla="*/ 4 h 7"/>
                <a:gd name="T8" fmla="*/ 5 w 6"/>
                <a:gd name="T9" fmla="*/ 4 h 7"/>
                <a:gd name="T10" fmla="*/ 2 w 6"/>
                <a:gd name="T11" fmla="*/ 4 h 7"/>
              </a:gdLst>
              <a:ahLst/>
              <a:cxnLst>
                <a:cxn ang="0">
                  <a:pos x="T0" y="T1"/>
                </a:cxn>
                <a:cxn ang="0">
                  <a:pos x="T2" y="T3"/>
                </a:cxn>
                <a:cxn ang="0">
                  <a:pos x="T4" y="T5"/>
                </a:cxn>
                <a:cxn ang="0">
                  <a:pos x="T6" y="T7"/>
                </a:cxn>
                <a:cxn ang="0">
                  <a:pos x="T8" y="T9"/>
                </a:cxn>
                <a:cxn ang="0">
                  <a:pos x="T10" y="T11"/>
                </a:cxn>
              </a:cxnLst>
              <a:rect l="0" t="0" r="r" b="b"/>
              <a:pathLst>
                <a:path w="6" h="7">
                  <a:moveTo>
                    <a:pt x="1" y="5"/>
                  </a:moveTo>
                  <a:cubicBezTo>
                    <a:pt x="2" y="6"/>
                    <a:pt x="5" y="7"/>
                    <a:pt x="6" y="4"/>
                  </a:cubicBezTo>
                  <a:cubicBezTo>
                    <a:pt x="5" y="2"/>
                    <a:pt x="0" y="0"/>
                    <a:pt x="1" y="5"/>
                  </a:cubicBezTo>
                  <a:close/>
                  <a:moveTo>
                    <a:pt x="2" y="4"/>
                  </a:moveTo>
                  <a:cubicBezTo>
                    <a:pt x="2" y="2"/>
                    <a:pt x="5" y="3"/>
                    <a:pt x="5" y="4"/>
                  </a:cubicBezTo>
                  <a:cubicBezTo>
                    <a:pt x="5" y="6"/>
                    <a:pt x="2" y="5"/>
                    <a:pt x="2" y="4"/>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8" name="Freeform 43"/>
            <p:cNvSpPr/>
            <p:nvPr/>
          </p:nvSpPr>
          <p:spPr bwMode="auto">
            <a:xfrm>
              <a:off x="5180639" y="5803485"/>
              <a:ext cx="2144765" cy="175083"/>
            </a:xfrm>
            <a:custGeom>
              <a:avLst/>
              <a:gdLst>
                <a:gd name="T0" fmla="*/ 47 w 49"/>
                <a:gd name="T1" fmla="*/ 0 h 4"/>
                <a:gd name="T2" fmla="*/ 36 w 49"/>
                <a:gd name="T3" fmla="*/ 1 h 4"/>
                <a:gd name="T4" fmla="*/ 35 w 49"/>
                <a:gd name="T5" fmla="*/ 1 h 4"/>
                <a:gd name="T6" fmla="*/ 25 w 49"/>
                <a:gd name="T7" fmla="*/ 2 h 4"/>
                <a:gd name="T8" fmla="*/ 18 w 49"/>
                <a:gd name="T9" fmla="*/ 2 h 4"/>
                <a:gd name="T10" fmla="*/ 2 w 49"/>
                <a:gd name="T11" fmla="*/ 2 h 4"/>
                <a:gd name="T12" fmla="*/ 0 w 49"/>
                <a:gd name="T13" fmla="*/ 3 h 4"/>
                <a:gd name="T14" fmla="*/ 4 w 49"/>
                <a:gd name="T15" fmla="*/ 3 h 4"/>
                <a:gd name="T16" fmla="*/ 9 w 49"/>
                <a:gd name="T17" fmla="*/ 2 h 4"/>
                <a:gd name="T18" fmla="*/ 15 w 49"/>
                <a:gd name="T19" fmla="*/ 2 h 4"/>
                <a:gd name="T20" fmla="*/ 25 w 49"/>
                <a:gd name="T21" fmla="*/ 2 h 4"/>
                <a:gd name="T22" fmla="*/ 43 w 49"/>
                <a:gd name="T23" fmla="*/ 1 h 4"/>
                <a:gd name="T24" fmla="*/ 49 w 49"/>
                <a:gd name="T25" fmla="*/ 1 h 4"/>
                <a:gd name="T26" fmla="*/ 49 w 49"/>
                <a:gd name="T27" fmla="*/ 1 h 4"/>
                <a:gd name="T28" fmla="*/ 47 w 4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
                  <a:moveTo>
                    <a:pt x="47" y="0"/>
                  </a:moveTo>
                  <a:cubicBezTo>
                    <a:pt x="44" y="0"/>
                    <a:pt x="39" y="1"/>
                    <a:pt x="36" y="1"/>
                  </a:cubicBezTo>
                  <a:cubicBezTo>
                    <a:pt x="36" y="1"/>
                    <a:pt x="35" y="1"/>
                    <a:pt x="35" y="1"/>
                  </a:cubicBezTo>
                  <a:cubicBezTo>
                    <a:pt x="32" y="1"/>
                    <a:pt x="28" y="1"/>
                    <a:pt x="25" y="2"/>
                  </a:cubicBezTo>
                  <a:cubicBezTo>
                    <a:pt x="23" y="2"/>
                    <a:pt x="21" y="2"/>
                    <a:pt x="18" y="2"/>
                  </a:cubicBezTo>
                  <a:cubicBezTo>
                    <a:pt x="13" y="2"/>
                    <a:pt x="7" y="2"/>
                    <a:pt x="2" y="2"/>
                  </a:cubicBezTo>
                  <a:cubicBezTo>
                    <a:pt x="1" y="2"/>
                    <a:pt x="0" y="2"/>
                    <a:pt x="0" y="3"/>
                  </a:cubicBezTo>
                  <a:cubicBezTo>
                    <a:pt x="1" y="4"/>
                    <a:pt x="2" y="3"/>
                    <a:pt x="4" y="3"/>
                  </a:cubicBezTo>
                  <a:cubicBezTo>
                    <a:pt x="5" y="3"/>
                    <a:pt x="7" y="3"/>
                    <a:pt x="9" y="2"/>
                  </a:cubicBezTo>
                  <a:cubicBezTo>
                    <a:pt x="11" y="3"/>
                    <a:pt x="13" y="3"/>
                    <a:pt x="15" y="2"/>
                  </a:cubicBezTo>
                  <a:cubicBezTo>
                    <a:pt x="18" y="2"/>
                    <a:pt x="22" y="3"/>
                    <a:pt x="25" y="2"/>
                  </a:cubicBezTo>
                  <a:cubicBezTo>
                    <a:pt x="31" y="1"/>
                    <a:pt x="37" y="2"/>
                    <a:pt x="43" y="1"/>
                  </a:cubicBezTo>
                  <a:cubicBezTo>
                    <a:pt x="45" y="1"/>
                    <a:pt x="48" y="1"/>
                    <a:pt x="49" y="1"/>
                  </a:cubicBezTo>
                  <a:cubicBezTo>
                    <a:pt x="48" y="1"/>
                    <a:pt x="49" y="1"/>
                    <a:pt x="49" y="1"/>
                  </a:cubicBezTo>
                  <a:cubicBezTo>
                    <a:pt x="49" y="0"/>
                    <a:pt x="48" y="0"/>
                    <a:pt x="47" y="0"/>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sp>
        <p:nvSpPr>
          <p:cNvPr id="25" name="文本框 24"/>
          <p:cNvSpPr txBox="1"/>
          <p:nvPr/>
        </p:nvSpPr>
        <p:spPr>
          <a:xfrm>
            <a:off x="5319046" y="1760677"/>
            <a:ext cx="4048237" cy="461665"/>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2400">
                <a:solidFill>
                  <a:srgbClr val="0057A6"/>
                </a:solidFill>
                <a:latin typeface="Helvetica" panose="020B0604020202030204" pitchFamily="34" charset="0"/>
              </a:rPr>
              <a:t>Quản trị hệ thống</a:t>
            </a:r>
            <a:endParaRPr lang="zh-CN" altLang="en-US" sz="2400" dirty="0">
              <a:solidFill>
                <a:srgbClr val="0057A6"/>
              </a:solidFill>
              <a:latin typeface="Helvetica" panose="020B0604020202030204" pitchFamily="34" charset="0"/>
            </a:endParaRPr>
          </a:p>
        </p:txBody>
      </p:sp>
      <p:sp>
        <p:nvSpPr>
          <p:cNvPr id="26" name="文本框 25"/>
          <p:cNvSpPr txBox="1"/>
          <p:nvPr/>
        </p:nvSpPr>
        <p:spPr>
          <a:xfrm>
            <a:off x="5309662" y="2643555"/>
            <a:ext cx="4748738" cy="461665"/>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2400">
                <a:solidFill>
                  <a:srgbClr val="0057A6"/>
                </a:solidFill>
                <a:latin typeface="Helvetica" panose="020B0604020202030204" pitchFamily="34" charset="0"/>
              </a:rPr>
              <a:t>Quản lý nhân sự</a:t>
            </a:r>
            <a:endParaRPr lang="zh-CN" altLang="en-US" sz="2400" dirty="0">
              <a:solidFill>
                <a:srgbClr val="0057A6"/>
              </a:solidFill>
              <a:latin typeface="Helvetica" panose="020B0604020202030204" pitchFamily="34" charset="0"/>
            </a:endParaRPr>
          </a:p>
        </p:txBody>
      </p:sp>
      <p:sp>
        <p:nvSpPr>
          <p:cNvPr id="27" name="文本框 26"/>
          <p:cNvSpPr txBox="1"/>
          <p:nvPr/>
        </p:nvSpPr>
        <p:spPr>
          <a:xfrm>
            <a:off x="5309662" y="3553521"/>
            <a:ext cx="4355333" cy="461665"/>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2400">
                <a:solidFill>
                  <a:srgbClr val="0057A6"/>
                </a:solidFill>
                <a:latin typeface="Helvetica" panose="020B0604020202030204" pitchFamily="34" charset="0"/>
              </a:rPr>
              <a:t>Quản lý tuyển dụng</a:t>
            </a:r>
            <a:endParaRPr lang="zh-CN" altLang="en-US" sz="2400" dirty="0">
              <a:solidFill>
                <a:srgbClr val="0057A6"/>
              </a:solidFill>
              <a:latin typeface="Helvetica" panose="020B0604020202030204" pitchFamily="34" charset="0"/>
            </a:endParaRPr>
          </a:p>
        </p:txBody>
      </p:sp>
      <p:sp>
        <p:nvSpPr>
          <p:cNvPr id="28" name="文本框 27"/>
          <p:cNvSpPr txBox="1"/>
          <p:nvPr/>
        </p:nvSpPr>
        <p:spPr>
          <a:xfrm>
            <a:off x="5309662" y="4457530"/>
            <a:ext cx="5317214" cy="461665"/>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2400">
                <a:solidFill>
                  <a:srgbClr val="0057A6"/>
                </a:solidFill>
                <a:latin typeface="Helvetica" panose="020B0604020202030204" pitchFamily="34" charset="0"/>
              </a:rPr>
              <a:t>Tìm kiếm thống kê</a:t>
            </a:r>
            <a:endParaRPr lang="zh-CN" altLang="en-US" sz="2400" dirty="0">
              <a:solidFill>
                <a:srgbClr val="0057A6"/>
              </a:solidFill>
              <a:latin typeface="Helvetica" panose="020B0604020202030204" pitchFamily="34" charset="0"/>
            </a:endParaRPr>
          </a:p>
        </p:txBody>
      </p:sp>
      <p:sp>
        <p:nvSpPr>
          <p:cNvPr id="29" name="文本框 28"/>
          <p:cNvSpPr txBox="1"/>
          <p:nvPr/>
        </p:nvSpPr>
        <p:spPr>
          <a:xfrm>
            <a:off x="5354251" y="5394652"/>
            <a:ext cx="2367867" cy="461665"/>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2400">
                <a:solidFill>
                  <a:srgbClr val="0057A6"/>
                </a:solidFill>
                <a:latin typeface="Helvetica" panose="020B0604020202030204" pitchFamily="34" charset="0"/>
              </a:rPr>
              <a:t>Trợ giúp</a:t>
            </a:r>
            <a:endParaRPr lang="zh-CN" altLang="en-US" sz="2400" dirty="0">
              <a:solidFill>
                <a:srgbClr val="0057A6"/>
              </a:solidFill>
              <a:latin typeface="Helvetica" panose="020B0604020202030204" pitchFamily="34" charset="0"/>
            </a:endParaRPr>
          </a:p>
        </p:txBody>
      </p:sp>
      <p:grpSp>
        <p:nvGrpSpPr>
          <p:cNvPr id="36" name="组合 35"/>
          <p:cNvGrpSpPr/>
          <p:nvPr/>
        </p:nvGrpSpPr>
        <p:grpSpPr>
          <a:xfrm>
            <a:off x="1069113" y="2865014"/>
            <a:ext cx="3447872" cy="2672930"/>
            <a:chOff x="1069113" y="2865014"/>
            <a:chExt cx="3447872" cy="2672930"/>
          </a:xfrm>
        </p:grpSpPr>
        <p:sp>
          <p:nvSpPr>
            <p:cNvPr id="14" name="Freeform 33"/>
            <p:cNvSpPr/>
            <p:nvPr/>
          </p:nvSpPr>
          <p:spPr bwMode="auto">
            <a:xfrm>
              <a:off x="1069113" y="2865014"/>
              <a:ext cx="2492011" cy="2672930"/>
            </a:xfrm>
            <a:custGeom>
              <a:avLst/>
              <a:gdLst>
                <a:gd name="T0" fmla="*/ 54 w 57"/>
                <a:gd name="T1" fmla="*/ 17 h 61"/>
                <a:gd name="T2" fmla="*/ 40 w 57"/>
                <a:gd name="T3" fmla="*/ 4 h 61"/>
                <a:gd name="T4" fmla="*/ 36 w 57"/>
                <a:gd name="T5" fmla="*/ 2 h 61"/>
                <a:gd name="T6" fmla="*/ 32 w 57"/>
                <a:gd name="T7" fmla="*/ 2 h 61"/>
                <a:gd name="T8" fmla="*/ 33 w 57"/>
                <a:gd name="T9" fmla="*/ 2 h 61"/>
                <a:gd name="T10" fmla="*/ 38 w 57"/>
                <a:gd name="T11" fmla="*/ 3 h 61"/>
                <a:gd name="T12" fmla="*/ 39 w 57"/>
                <a:gd name="T13" fmla="*/ 5 h 61"/>
                <a:gd name="T14" fmla="*/ 52 w 57"/>
                <a:gd name="T15" fmla="*/ 15 h 61"/>
                <a:gd name="T16" fmla="*/ 54 w 57"/>
                <a:gd name="T17" fmla="*/ 18 h 61"/>
                <a:gd name="T18" fmla="*/ 52 w 57"/>
                <a:gd name="T19" fmla="*/ 44 h 61"/>
                <a:gd name="T20" fmla="*/ 49 w 57"/>
                <a:gd name="T21" fmla="*/ 48 h 61"/>
                <a:gd name="T22" fmla="*/ 34 w 57"/>
                <a:gd name="T23" fmla="*/ 58 h 61"/>
                <a:gd name="T24" fmla="*/ 24 w 57"/>
                <a:gd name="T25" fmla="*/ 57 h 61"/>
                <a:gd name="T26" fmla="*/ 14 w 57"/>
                <a:gd name="T27" fmla="*/ 51 h 61"/>
                <a:gd name="T28" fmla="*/ 11 w 57"/>
                <a:gd name="T29" fmla="*/ 49 h 61"/>
                <a:gd name="T30" fmla="*/ 7 w 57"/>
                <a:gd name="T31" fmla="*/ 46 h 61"/>
                <a:gd name="T32" fmla="*/ 5 w 57"/>
                <a:gd name="T33" fmla="*/ 42 h 61"/>
                <a:gd name="T34" fmla="*/ 3 w 57"/>
                <a:gd name="T35" fmla="*/ 37 h 61"/>
                <a:gd name="T36" fmla="*/ 1 w 57"/>
                <a:gd name="T37" fmla="*/ 23 h 61"/>
                <a:gd name="T38" fmla="*/ 8 w 57"/>
                <a:gd name="T39" fmla="*/ 10 h 61"/>
                <a:gd name="T40" fmla="*/ 9 w 57"/>
                <a:gd name="T41" fmla="*/ 9 h 61"/>
                <a:gd name="T42" fmla="*/ 18 w 57"/>
                <a:gd name="T43" fmla="*/ 3 h 61"/>
                <a:gd name="T44" fmla="*/ 27 w 57"/>
                <a:gd name="T45" fmla="*/ 1 h 61"/>
                <a:gd name="T46" fmla="*/ 28 w 57"/>
                <a:gd name="T47" fmla="*/ 1 h 61"/>
                <a:gd name="T48" fmla="*/ 30 w 57"/>
                <a:gd name="T49" fmla="*/ 1 h 61"/>
                <a:gd name="T50" fmla="*/ 22 w 57"/>
                <a:gd name="T51" fmla="*/ 1 h 61"/>
                <a:gd name="T52" fmla="*/ 16 w 57"/>
                <a:gd name="T53" fmla="*/ 3 h 61"/>
                <a:gd name="T54" fmla="*/ 2 w 57"/>
                <a:gd name="T55" fmla="*/ 19 h 61"/>
                <a:gd name="T56" fmla="*/ 1 w 57"/>
                <a:gd name="T57" fmla="*/ 33 h 61"/>
                <a:gd name="T58" fmla="*/ 5 w 57"/>
                <a:gd name="T59" fmla="*/ 45 h 61"/>
                <a:gd name="T60" fmla="*/ 12 w 57"/>
                <a:gd name="T61" fmla="*/ 51 h 61"/>
                <a:gd name="T62" fmla="*/ 16 w 57"/>
                <a:gd name="T63" fmla="*/ 54 h 61"/>
                <a:gd name="T64" fmla="*/ 42 w 57"/>
                <a:gd name="T65" fmla="*/ 56 h 61"/>
                <a:gd name="T66" fmla="*/ 50 w 57"/>
                <a:gd name="T67" fmla="*/ 49 h 61"/>
                <a:gd name="T68" fmla="*/ 56 w 57"/>
                <a:gd name="T69"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61">
                  <a:moveTo>
                    <a:pt x="55" y="18"/>
                  </a:moveTo>
                  <a:cubicBezTo>
                    <a:pt x="54" y="18"/>
                    <a:pt x="54" y="17"/>
                    <a:pt x="54" y="17"/>
                  </a:cubicBezTo>
                  <a:cubicBezTo>
                    <a:pt x="52" y="14"/>
                    <a:pt x="50" y="11"/>
                    <a:pt x="47" y="9"/>
                  </a:cubicBezTo>
                  <a:cubicBezTo>
                    <a:pt x="45" y="7"/>
                    <a:pt x="43" y="5"/>
                    <a:pt x="40" y="4"/>
                  </a:cubicBezTo>
                  <a:cubicBezTo>
                    <a:pt x="39" y="4"/>
                    <a:pt x="38" y="3"/>
                    <a:pt x="37" y="2"/>
                  </a:cubicBezTo>
                  <a:cubicBezTo>
                    <a:pt x="37" y="2"/>
                    <a:pt x="36" y="2"/>
                    <a:pt x="36" y="2"/>
                  </a:cubicBezTo>
                  <a:cubicBezTo>
                    <a:pt x="35" y="2"/>
                    <a:pt x="35" y="2"/>
                    <a:pt x="34" y="1"/>
                  </a:cubicBezTo>
                  <a:cubicBezTo>
                    <a:pt x="33" y="1"/>
                    <a:pt x="32" y="1"/>
                    <a:pt x="32" y="2"/>
                  </a:cubicBezTo>
                  <a:cubicBezTo>
                    <a:pt x="32" y="2"/>
                    <a:pt x="33" y="2"/>
                    <a:pt x="32" y="2"/>
                  </a:cubicBezTo>
                  <a:cubicBezTo>
                    <a:pt x="33" y="2"/>
                    <a:pt x="32" y="2"/>
                    <a:pt x="33" y="2"/>
                  </a:cubicBezTo>
                  <a:cubicBezTo>
                    <a:pt x="32" y="2"/>
                    <a:pt x="35" y="3"/>
                    <a:pt x="34" y="2"/>
                  </a:cubicBezTo>
                  <a:cubicBezTo>
                    <a:pt x="35" y="3"/>
                    <a:pt x="36" y="4"/>
                    <a:pt x="38" y="3"/>
                  </a:cubicBezTo>
                  <a:cubicBezTo>
                    <a:pt x="38" y="4"/>
                    <a:pt x="38" y="4"/>
                    <a:pt x="38" y="4"/>
                  </a:cubicBezTo>
                  <a:cubicBezTo>
                    <a:pt x="39" y="4"/>
                    <a:pt x="39" y="4"/>
                    <a:pt x="39" y="5"/>
                  </a:cubicBezTo>
                  <a:cubicBezTo>
                    <a:pt x="44" y="7"/>
                    <a:pt x="48" y="9"/>
                    <a:pt x="50" y="13"/>
                  </a:cubicBezTo>
                  <a:cubicBezTo>
                    <a:pt x="51" y="14"/>
                    <a:pt x="51" y="14"/>
                    <a:pt x="52" y="15"/>
                  </a:cubicBezTo>
                  <a:cubicBezTo>
                    <a:pt x="52" y="16"/>
                    <a:pt x="53" y="17"/>
                    <a:pt x="53" y="18"/>
                  </a:cubicBezTo>
                  <a:cubicBezTo>
                    <a:pt x="53" y="18"/>
                    <a:pt x="54" y="18"/>
                    <a:pt x="54" y="18"/>
                  </a:cubicBezTo>
                  <a:cubicBezTo>
                    <a:pt x="55" y="22"/>
                    <a:pt x="56" y="26"/>
                    <a:pt x="56" y="30"/>
                  </a:cubicBezTo>
                  <a:cubicBezTo>
                    <a:pt x="55" y="35"/>
                    <a:pt x="54" y="40"/>
                    <a:pt x="52" y="44"/>
                  </a:cubicBezTo>
                  <a:cubicBezTo>
                    <a:pt x="52" y="44"/>
                    <a:pt x="52" y="44"/>
                    <a:pt x="52" y="45"/>
                  </a:cubicBezTo>
                  <a:cubicBezTo>
                    <a:pt x="51" y="46"/>
                    <a:pt x="50" y="47"/>
                    <a:pt x="49" y="48"/>
                  </a:cubicBezTo>
                  <a:cubicBezTo>
                    <a:pt x="47" y="51"/>
                    <a:pt x="45" y="53"/>
                    <a:pt x="42" y="55"/>
                  </a:cubicBezTo>
                  <a:cubicBezTo>
                    <a:pt x="39" y="55"/>
                    <a:pt x="37" y="57"/>
                    <a:pt x="34" y="58"/>
                  </a:cubicBezTo>
                  <a:cubicBezTo>
                    <a:pt x="32" y="58"/>
                    <a:pt x="30" y="57"/>
                    <a:pt x="28" y="57"/>
                  </a:cubicBezTo>
                  <a:cubicBezTo>
                    <a:pt x="27" y="57"/>
                    <a:pt x="25" y="57"/>
                    <a:pt x="24" y="57"/>
                  </a:cubicBezTo>
                  <a:cubicBezTo>
                    <a:pt x="22" y="56"/>
                    <a:pt x="20" y="55"/>
                    <a:pt x="18" y="54"/>
                  </a:cubicBezTo>
                  <a:cubicBezTo>
                    <a:pt x="17" y="53"/>
                    <a:pt x="15" y="53"/>
                    <a:pt x="14" y="51"/>
                  </a:cubicBezTo>
                  <a:cubicBezTo>
                    <a:pt x="13" y="51"/>
                    <a:pt x="13" y="51"/>
                    <a:pt x="13" y="51"/>
                  </a:cubicBezTo>
                  <a:cubicBezTo>
                    <a:pt x="13" y="50"/>
                    <a:pt x="12" y="49"/>
                    <a:pt x="11" y="49"/>
                  </a:cubicBezTo>
                  <a:cubicBezTo>
                    <a:pt x="10" y="48"/>
                    <a:pt x="9" y="48"/>
                    <a:pt x="8" y="46"/>
                  </a:cubicBezTo>
                  <a:cubicBezTo>
                    <a:pt x="8" y="46"/>
                    <a:pt x="8" y="46"/>
                    <a:pt x="7" y="46"/>
                  </a:cubicBezTo>
                  <a:cubicBezTo>
                    <a:pt x="7" y="45"/>
                    <a:pt x="6" y="45"/>
                    <a:pt x="6" y="45"/>
                  </a:cubicBezTo>
                  <a:cubicBezTo>
                    <a:pt x="5" y="44"/>
                    <a:pt x="5" y="43"/>
                    <a:pt x="5" y="42"/>
                  </a:cubicBezTo>
                  <a:cubicBezTo>
                    <a:pt x="4" y="41"/>
                    <a:pt x="4" y="40"/>
                    <a:pt x="3" y="39"/>
                  </a:cubicBezTo>
                  <a:cubicBezTo>
                    <a:pt x="3" y="39"/>
                    <a:pt x="3" y="38"/>
                    <a:pt x="3" y="37"/>
                  </a:cubicBezTo>
                  <a:cubicBezTo>
                    <a:pt x="1" y="34"/>
                    <a:pt x="1" y="30"/>
                    <a:pt x="1" y="27"/>
                  </a:cubicBezTo>
                  <a:cubicBezTo>
                    <a:pt x="1" y="26"/>
                    <a:pt x="1" y="24"/>
                    <a:pt x="1" y="23"/>
                  </a:cubicBezTo>
                  <a:cubicBezTo>
                    <a:pt x="1" y="22"/>
                    <a:pt x="2" y="21"/>
                    <a:pt x="2" y="20"/>
                  </a:cubicBezTo>
                  <a:cubicBezTo>
                    <a:pt x="3" y="16"/>
                    <a:pt x="5" y="13"/>
                    <a:pt x="8" y="10"/>
                  </a:cubicBezTo>
                  <a:cubicBezTo>
                    <a:pt x="8" y="10"/>
                    <a:pt x="9" y="9"/>
                    <a:pt x="9" y="9"/>
                  </a:cubicBezTo>
                  <a:cubicBezTo>
                    <a:pt x="9" y="9"/>
                    <a:pt x="9" y="9"/>
                    <a:pt x="9" y="9"/>
                  </a:cubicBezTo>
                  <a:cubicBezTo>
                    <a:pt x="11" y="6"/>
                    <a:pt x="15" y="4"/>
                    <a:pt x="18" y="3"/>
                  </a:cubicBezTo>
                  <a:cubicBezTo>
                    <a:pt x="18" y="3"/>
                    <a:pt x="18" y="3"/>
                    <a:pt x="18" y="3"/>
                  </a:cubicBezTo>
                  <a:cubicBezTo>
                    <a:pt x="20" y="3"/>
                    <a:pt x="21" y="2"/>
                    <a:pt x="22" y="2"/>
                  </a:cubicBezTo>
                  <a:cubicBezTo>
                    <a:pt x="24" y="1"/>
                    <a:pt x="26" y="1"/>
                    <a:pt x="27" y="1"/>
                  </a:cubicBezTo>
                  <a:cubicBezTo>
                    <a:pt x="27" y="1"/>
                    <a:pt x="27" y="1"/>
                    <a:pt x="28" y="1"/>
                  </a:cubicBezTo>
                  <a:cubicBezTo>
                    <a:pt x="28" y="1"/>
                    <a:pt x="29" y="1"/>
                    <a:pt x="28" y="1"/>
                  </a:cubicBezTo>
                  <a:cubicBezTo>
                    <a:pt x="28" y="1"/>
                    <a:pt x="28" y="1"/>
                    <a:pt x="28" y="1"/>
                  </a:cubicBezTo>
                  <a:cubicBezTo>
                    <a:pt x="29" y="1"/>
                    <a:pt x="30" y="2"/>
                    <a:pt x="30" y="1"/>
                  </a:cubicBezTo>
                  <a:cubicBezTo>
                    <a:pt x="30" y="1"/>
                    <a:pt x="30" y="1"/>
                    <a:pt x="30" y="0"/>
                  </a:cubicBezTo>
                  <a:cubicBezTo>
                    <a:pt x="27" y="0"/>
                    <a:pt x="24" y="0"/>
                    <a:pt x="22" y="1"/>
                  </a:cubicBezTo>
                  <a:cubicBezTo>
                    <a:pt x="21" y="1"/>
                    <a:pt x="20" y="2"/>
                    <a:pt x="20" y="2"/>
                  </a:cubicBezTo>
                  <a:cubicBezTo>
                    <a:pt x="18" y="2"/>
                    <a:pt x="17" y="2"/>
                    <a:pt x="16" y="3"/>
                  </a:cubicBezTo>
                  <a:cubicBezTo>
                    <a:pt x="11" y="5"/>
                    <a:pt x="7" y="10"/>
                    <a:pt x="4" y="14"/>
                  </a:cubicBezTo>
                  <a:cubicBezTo>
                    <a:pt x="3" y="16"/>
                    <a:pt x="2" y="17"/>
                    <a:pt x="2" y="19"/>
                  </a:cubicBezTo>
                  <a:cubicBezTo>
                    <a:pt x="1" y="22"/>
                    <a:pt x="0" y="24"/>
                    <a:pt x="0" y="27"/>
                  </a:cubicBezTo>
                  <a:cubicBezTo>
                    <a:pt x="0" y="29"/>
                    <a:pt x="1" y="31"/>
                    <a:pt x="1" y="33"/>
                  </a:cubicBezTo>
                  <a:cubicBezTo>
                    <a:pt x="1" y="36"/>
                    <a:pt x="1" y="37"/>
                    <a:pt x="2" y="39"/>
                  </a:cubicBezTo>
                  <a:cubicBezTo>
                    <a:pt x="3" y="41"/>
                    <a:pt x="4" y="43"/>
                    <a:pt x="5" y="45"/>
                  </a:cubicBezTo>
                  <a:cubicBezTo>
                    <a:pt x="5" y="45"/>
                    <a:pt x="6" y="47"/>
                    <a:pt x="7" y="47"/>
                  </a:cubicBezTo>
                  <a:cubicBezTo>
                    <a:pt x="8" y="49"/>
                    <a:pt x="10" y="50"/>
                    <a:pt x="12" y="51"/>
                  </a:cubicBezTo>
                  <a:cubicBezTo>
                    <a:pt x="13" y="52"/>
                    <a:pt x="13" y="52"/>
                    <a:pt x="14" y="53"/>
                  </a:cubicBezTo>
                  <a:cubicBezTo>
                    <a:pt x="14" y="53"/>
                    <a:pt x="15" y="54"/>
                    <a:pt x="16" y="54"/>
                  </a:cubicBezTo>
                  <a:cubicBezTo>
                    <a:pt x="22" y="59"/>
                    <a:pt x="34" y="61"/>
                    <a:pt x="41" y="56"/>
                  </a:cubicBezTo>
                  <a:cubicBezTo>
                    <a:pt x="41" y="56"/>
                    <a:pt x="42" y="56"/>
                    <a:pt x="42" y="56"/>
                  </a:cubicBezTo>
                  <a:cubicBezTo>
                    <a:pt x="44" y="55"/>
                    <a:pt x="45" y="54"/>
                    <a:pt x="47" y="53"/>
                  </a:cubicBezTo>
                  <a:cubicBezTo>
                    <a:pt x="48" y="52"/>
                    <a:pt x="49" y="50"/>
                    <a:pt x="50" y="49"/>
                  </a:cubicBezTo>
                  <a:cubicBezTo>
                    <a:pt x="50" y="47"/>
                    <a:pt x="52" y="46"/>
                    <a:pt x="53" y="44"/>
                  </a:cubicBezTo>
                  <a:cubicBezTo>
                    <a:pt x="55" y="40"/>
                    <a:pt x="57" y="33"/>
                    <a:pt x="56" y="27"/>
                  </a:cubicBezTo>
                  <a:cubicBezTo>
                    <a:pt x="56" y="23"/>
                    <a:pt x="55" y="20"/>
                    <a:pt x="55" y="18"/>
                  </a:cubicBezTo>
                  <a:close/>
                </a:path>
              </a:pathLst>
            </a:custGeom>
            <a:solidFill>
              <a:srgbClr val="0057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30" name="文本框 29"/>
            <p:cNvSpPr txBox="1"/>
            <p:nvPr/>
          </p:nvSpPr>
          <p:spPr>
            <a:xfrm>
              <a:off x="1339177" y="3767427"/>
              <a:ext cx="3177808" cy="646331"/>
            </a:xfrm>
            <a:prstGeom prst="rect">
              <a:avLst/>
            </a:prstGeom>
            <a:noFill/>
          </p:spPr>
          <p:txBody>
            <a:bodyPr wrap="square"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algn="l"/>
              <a:r>
                <a:rPr lang="en-US" altLang="zh-CN" sz="3600">
                  <a:solidFill>
                    <a:srgbClr val="0057A6"/>
                  </a:solidFill>
                  <a:latin typeface="Helvetica" panose="020B0604020202030204" pitchFamily="34" charset="0"/>
                </a:rPr>
                <a:t>Hệ thống</a:t>
              </a:r>
              <a:endParaRPr lang="zh-CN" altLang="en-US" sz="3600" dirty="0">
                <a:solidFill>
                  <a:srgbClr val="0057A6"/>
                </a:solidFill>
                <a:latin typeface="Helvetica" panose="020B0604020202030204" pitchFamily="34" charset="0"/>
              </a:endParaRPr>
            </a:p>
          </p:txBody>
        </p:sp>
      </p:grpSp>
    </p:spTree>
    <p:extLst>
      <p:ext uri="{BB962C8B-B14F-4D97-AF65-F5344CB8AC3E}">
        <p14:creationId xmlns:p14="http://schemas.microsoft.com/office/powerpoint/2010/main" val="14119400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000"/>
                            </p:stCondLst>
                            <p:childTnLst>
                              <p:par>
                                <p:cTn id="15" presetID="16" presetClass="entr" presetSubtype="42"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par>
                                <p:cTn id="22" presetID="22" presetClass="entr" presetSubtype="8"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5" grpId="0"/>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4.1. Thiết kế kiến trúc</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CF1272F-24B4-412B-8E97-10D9CC4BD097}"/>
              </a:ext>
            </a:extLst>
          </p:cNvPr>
          <p:cNvPicPr>
            <a:picLocks noChangeAspect="1"/>
          </p:cNvPicPr>
          <p:nvPr/>
        </p:nvPicPr>
        <p:blipFill>
          <a:blip r:embed="rId3"/>
          <a:stretch>
            <a:fillRect/>
          </a:stretch>
        </p:blipFill>
        <p:spPr>
          <a:xfrm>
            <a:off x="2531324" y="1034652"/>
            <a:ext cx="7129352" cy="5619985"/>
          </a:xfrm>
          <a:prstGeom prst="rect">
            <a:avLst/>
          </a:prstGeom>
        </p:spPr>
      </p:pic>
    </p:spTree>
    <p:extLst>
      <p:ext uri="{BB962C8B-B14F-4D97-AF65-F5344CB8AC3E}">
        <p14:creationId xmlns:p14="http://schemas.microsoft.com/office/powerpoint/2010/main" val="79037434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EA73DBAB-41BC-4AF2-8D58-7E25E5B487D3}"/>
              </a:ext>
            </a:extLst>
          </p:cNvPr>
          <p:cNvGraphicFramePr>
            <a:graphicFrameLocks noGrp="1"/>
          </p:cNvGraphicFramePr>
          <p:nvPr/>
        </p:nvGraphicFramePr>
        <p:xfrm>
          <a:off x="1892262" y="1578427"/>
          <a:ext cx="8623337" cy="1486298"/>
        </p:xfrm>
        <a:graphic>
          <a:graphicData uri="http://schemas.openxmlformats.org/drawingml/2006/table">
            <a:tbl>
              <a:tblPr firstRow="1">
                <a:tableStyleId>{5C22544A-7EE6-4342-B048-85BDC9FD1C3A}</a:tableStyleId>
              </a:tblPr>
              <a:tblGrid>
                <a:gridCol w="2070517">
                  <a:extLst>
                    <a:ext uri="{9D8B030D-6E8A-4147-A177-3AD203B41FA5}">
                      <a16:colId xmlns:a16="http://schemas.microsoft.com/office/drawing/2014/main" val="3745184855"/>
                    </a:ext>
                  </a:extLst>
                </a:gridCol>
                <a:gridCol w="1865527">
                  <a:extLst>
                    <a:ext uri="{9D8B030D-6E8A-4147-A177-3AD203B41FA5}">
                      <a16:colId xmlns:a16="http://schemas.microsoft.com/office/drawing/2014/main" val="2777179036"/>
                    </a:ext>
                  </a:extLst>
                </a:gridCol>
                <a:gridCol w="1729248">
                  <a:extLst>
                    <a:ext uri="{9D8B030D-6E8A-4147-A177-3AD203B41FA5}">
                      <a16:colId xmlns:a16="http://schemas.microsoft.com/office/drawing/2014/main" val="141765861"/>
                    </a:ext>
                  </a:extLst>
                </a:gridCol>
                <a:gridCol w="2958045">
                  <a:extLst>
                    <a:ext uri="{9D8B030D-6E8A-4147-A177-3AD203B41FA5}">
                      <a16:colId xmlns:a16="http://schemas.microsoft.com/office/drawing/2014/main" val="990398897"/>
                    </a:ext>
                  </a:extLst>
                </a:gridCol>
              </a:tblGrid>
              <a:tr h="21572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9016606"/>
                  </a:ext>
                </a:extLst>
              </a:tr>
              <a:tr h="414322">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MAPB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phòng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705812"/>
                  </a:ext>
                </a:extLst>
              </a:tr>
              <a:tr h="4143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TENPB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phòng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4180199"/>
                  </a:ext>
                </a:extLst>
              </a:tr>
              <a:tr h="4143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SONHANVIEN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Smallint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Số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350559"/>
                  </a:ext>
                </a:extLst>
              </a:tr>
            </a:tbl>
          </a:graphicData>
        </a:graphic>
      </p:graphicFrame>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16570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Phòng ban</a:t>
            </a:r>
          </a:p>
        </p:txBody>
      </p:sp>
    </p:spTree>
    <p:extLst>
      <p:ext uri="{BB962C8B-B14F-4D97-AF65-F5344CB8AC3E}">
        <p14:creationId xmlns:p14="http://schemas.microsoft.com/office/powerpoint/2010/main" val="268962951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166222" y="1696778"/>
            <a:ext cx="2681288" cy="3529013"/>
            <a:chOff x="1289050" y="1860551"/>
            <a:chExt cx="2681288" cy="3529013"/>
          </a:xfrm>
        </p:grpSpPr>
        <p:sp>
          <p:nvSpPr>
            <p:cNvPr id="6" name="Freeform 5"/>
            <p:cNvSpPr>
              <a:spLocks/>
            </p:cNvSpPr>
            <p:nvPr/>
          </p:nvSpPr>
          <p:spPr bwMode="auto">
            <a:xfrm>
              <a:off x="1289050" y="3063876"/>
              <a:ext cx="2681288" cy="2325688"/>
            </a:xfrm>
            <a:custGeom>
              <a:avLst/>
              <a:gdLst>
                <a:gd name="T0" fmla="*/ 15 w 66"/>
                <a:gd name="T1" fmla="*/ 8 h 58"/>
                <a:gd name="T2" fmla="*/ 3 w 66"/>
                <a:gd name="T3" fmla="*/ 31 h 58"/>
                <a:gd name="T4" fmla="*/ 5 w 66"/>
                <a:gd name="T5" fmla="*/ 43 h 58"/>
                <a:gd name="T6" fmla="*/ 23 w 66"/>
                <a:gd name="T7" fmla="*/ 55 h 58"/>
                <a:gd name="T8" fmla="*/ 63 w 66"/>
                <a:gd name="T9" fmla="*/ 41 h 58"/>
                <a:gd name="T10" fmla="*/ 55 w 66"/>
                <a:gd name="T11" fmla="*/ 19 h 58"/>
                <a:gd name="T12" fmla="*/ 46 w 66"/>
                <a:gd name="T13" fmla="*/ 7 h 58"/>
                <a:gd name="T14" fmla="*/ 43 w 66"/>
                <a:gd name="T15" fmla="*/ 3 h 58"/>
                <a:gd name="T16" fmla="*/ 46 w 66"/>
                <a:gd name="T17" fmla="*/ 8 h 58"/>
                <a:gd name="T18" fmla="*/ 59 w 66"/>
                <a:gd name="T19" fmla="*/ 25 h 58"/>
                <a:gd name="T20" fmla="*/ 64 w 66"/>
                <a:gd name="T21" fmla="*/ 44 h 58"/>
                <a:gd name="T22" fmla="*/ 49 w 66"/>
                <a:gd name="T23" fmla="*/ 55 h 58"/>
                <a:gd name="T24" fmla="*/ 20 w 66"/>
                <a:gd name="T25" fmla="*/ 54 h 58"/>
                <a:gd name="T26" fmla="*/ 2 w 66"/>
                <a:gd name="T27" fmla="*/ 39 h 58"/>
                <a:gd name="T28" fmla="*/ 14 w 66"/>
                <a:gd name="T29" fmla="*/ 11 h 58"/>
                <a:gd name="T30" fmla="*/ 28 w 66"/>
                <a:gd name="T31" fmla="*/ 0 h 58"/>
                <a:gd name="T32" fmla="*/ 22 w 66"/>
                <a:gd name="T33" fmla="*/ 4 h 58"/>
                <a:gd name="T34" fmla="*/ 8 w 66"/>
                <a:gd name="T35" fmla="*/ 19 h 58"/>
                <a:gd name="T36" fmla="*/ 5 w 66"/>
                <a:gd name="T37" fmla="*/ 42 h 58"/>
                <a:gd name="T38" fmla="*/ 37 w 66"/>
                <a:gd name="T39" fmla="*/ 58 h 58"/>
                <a:gd name="T40" fmla="*/ 58 w 66"/>
                <a:gd name="T41" fmla="*/ 52 h 58"/>
                <a:gd name="T42" fmla="*/ 63 w 66"/>
                <a:gd name="T43" fmla="*/ 30 h 58"/>
                <a:gd name="T44" fmla="*/ 51 w 66"/>
                <a:gd name="T45" fmla="*/ 14 h 58"/>
                <a:gd name="T46" fmla="*/ 45 w 66"/>
                <a:gd name="T47" fmla="*/ 5 h 58"/>
                <a:gd name="T48" fmla="*/ 48 w 66"/>
                <a:gd name="T49" fmla="*/ 11 h 58"/>
                <a:gd name="T50" fmla="*/ 56 w 66"/>
                <a:gd name="T51" fmla="*/ 22 h 58"/>
                <a:gd name="T52" fmla="*/ 65 w 66"/>
                <a:gd name="T53" fmla="*/ 39 h 58"/>
                <a:gd name="T54" fmla="*/ 48 w 66"/>
                <a:gd name="T55" fmla="*/ 56 h 58"/>
                <a:gd name="T56" fmla="*/ 19 w 66"/>
                <a:gd name="T57" fmla="*/ 55 h 58"/>
                <a:gd name="T58" fmla="*/ 4 w 66"/>
                <a:gd name="T59" fmla="*/ 31 h 58"/>
                <a:gd name="T60" fmla="*/ 17 w 66"/>
                <a:gd name="T61" fmla="*/ 9 h 58"/>
                <a:gd name="T62" fmla="*/ 28 w 66"/>
                <a:gd name="T63" fmla="*/ 0 h 58"/>
                <a:gd name="T64" fmla="*/ 17 w 66"/>
                <a:gd name="T65" fmla="*/ 8 h 58"/>
                <a:gd name="T66" fmla="*/ 2 w 66"/>
                <a:gd name="T67" fmla="*/ 30 h 58"/>
                <a:gd name="T68" fmla="*/ 10 w 66"/>
                <a:gd name="T69" fmla="*/ 51 h 58"/>
                <a:gd name="T70" fmla="*/ 35 w 66"/>
                <a:gd name="T71" fmla="*/ 56 h 58"/>
                <a:gd name="T72" fmla="*/ 61 w 66"/>
                <a:gd name="T73" fmla="*/ 51 h 58"/>
                <a:gd name="T74" fmla="*/ 64 w 66"/>
                <a:gd name="T75" fmla="*/ 35 h 58"/>
                <a:gd name="T76" fmla="*/ 51 w 66"/>
                <a:gd name="T77" fmla="*/ 14 h 58"/>
                <a:gd name="T78" fmla="*/ 45 w 66"/>
                <a:gd name="T79" fmla="*/ 6 h 58"/>
                <a:gd name="T80" fmla="*/ 43 w 66"/>
                <a:gd name="T81" fmla="*/ 3 h 58"/>
                <a:gd name="T82" fmla="*/ 51 w 66"/>
                <a:gd name="T83" fmla="*/ 15 h 58"/>
                <a:gd name="T84" fmla="*/ 60 w 66"/>
                <a:gd name="T85" fmla="*/ 26 h 58"/>
                <a:gd name="T86" fmla="*/ 60 w 66"/>
                <a:gd name="T87" fmla="*/ 47 h 58"/>
                <a:gd name="T88" fmla="*/ 26 w 66"/>
                <a:gd name="T89" fmla="*/ 56 h 58"/>
                <a:gd name="T90" fmla="*/ 6 w 66"/>
                <a:gd name="T91" fmla="*/ 44 h 58"/>
                <a:gd name="T92" fmla="*/ 3 w 66"/>
                <a:gd name="T93" fmla="*/ 32 h 58"/>
                <a:gd name="T94" fmla="*/ 15 w 66"/>
                <a:gd name="T95" fmla="*/ 9 h 58"/>
                <a:gd name="T96" fmla="*/ 26 w 66"/>
                <a:gd name="T97"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8">
                  <a:moveTo>
                    <a:pt x="26" y="1"/>
                  </a:moveTo>
                  <a:cubicBezTo>
                    <a:pt x="22" y="3"/>
                    <a:pt x="18" y="5"/>
                    <a:pt x="15" y="8"/>
                  </a:cubicBezTo>
                  <a:cubicBezTo>
                    <a:pt x="12" y="12"/>
                    <a:pt x="9" y="15"/>
                    <a:pt x="7" y="19"/>
                  </a:cubicBezTo>
                  <a:cubicBezTo>
                    <a:pt x="5" y="23"/>
                    <a:pt x="3" y="27"/>
                    <a:pt x="3" y="31"/>
                  </a:cubicBezTo>
                  <a:cubicBezTo>
                    <a:pt x="2" y="33"/>
                    <a:pt x="2" y="35"/>
                    <a:pt x="3" y="38"/>
                  </a:cubicBezTo>
                  <a:cubicBezTo>
                    <a:pt x="3" y="40"/>
                    <a:pt x="4" y="41"/>
                    <a:pt x="5" y="43"/>
                  </a:cubicBezTo>
                  <a:cubicBezTo>
                    <a:pt x="7" y="46"/>
                    <a:pt x="9" y="49"/>
                    <a:pt x="12" y="51"/>
                  </a:cubicBezTo>
                  <a:cubicBezTo>
                    <a:pt x="15" y="53"/>
                    <a:pt x="19" y="54"/>
                    <a:pt x="23" y="55"/>
                  </a:cubicBezTo>
                  <a:cubicBezTo>
                    <a:pt x="32" y="57"/>
                    <a:pt x="41" y="58"/>
                    <a:pt x="50" y="55"/>
                  </a:cubicBezTo>
                  <a:cubicBezTo>
                    <a:pt x="56" y="53"/>
                    <a:pt x="62" y="48"/>
                    <a:pt x="63" y="41"/>
                  </a:cubicBezTo>
                  <a:cubicBezTo>
                    <a:pt x="64" y="37"/>
                    <a:pt x="64" y="33"/>
                    <a:pt x="62" y="29"/>
                  </a:cubicBezTo>
                  <a:cubicBezTo>
                    <a:pt x="61" y="25"/>
                    <a:pt x="58" y="22"/>
                    <a:pt x="55" y="19"/>
                  </a:cubicBezTo>
                  <a:cubicBezTo>
                    <a:pt x="53" y="17"/>
                    <a:pt x="51" y="14"/>
                    <a:pt x="49" y="12"/>
                  </a:cubicBezTo>
                  <a:cubicBezTo>
                    <a:pt x="48" y="10"/>
                    <a:pt x="47" y="9"/>
                    <a:pt x="46" y="7"/>
                  </a:cubicBezTo>
                  <a:cubicBezTo>
                    <a:pt x="45" y="6"/>
                    <a:pt x="44" y="5"/>
                    <a:pt x="43" y="3"/>
                  </a:cubicBezTo>
                  <a:cubicBezTo>
                    <a:pt x="43" y="3"/>
                    <a:pt x="43" y="3"/>
                    <a:pt x="43" y="3"/>
                  </a:cubicBezTo>
                  <a:cubicBezTo>
                    <a:pt x="43" y="4"/>
                    <a:pt x="44" y="5"/>
                    <a:pt x="44" y="5"/>
                  </a:cubicBezTo>
                  <a:cubicBezTo>
                    <a:pt x="45" y="6"/>
                    <a:pt x="46" y="7"/>
                    <a:pt x="46" y="8"/>
                  </a:cubicBezTo>
                  <a:cubicBezTo>
                    <a:pt x="48" y="10"/>
                    <a:pt x="49" y="12"/>
                    <a:pt x="51" y="14"/>
                  </a:cubicBezTo>
                  <a:cubicBezTo>
                    <a:pt x="54" y="17"/>
                    <a:pt x="57" y="21"/>
                    <a:pt x="59" y="25"/>
                  </a:cubicBezTo>
                  <a:cubicBezTo>
                    <a:pt x="61" y="28"/>
                    <a:pt x="63" y="31"/>
                    <a:pt x="64" y="35"/>
                  </a:cubicBezTo>
                  <a:cubicBezTo>
                    <a:pt x="64" y="38"/>
                    <a:pt x="65" y="41"/>
                    <a:pt x="64" y="44"/>
                  </a:cubicBezTo>
                  <a:cubicBezTo>
                    <a:pt x="64" y="47"/>
                    <a:pt x="62" y="49"/>
                    <a:pt x="60" y="51"/>
                  </a:cubicBezTo>
                  <a:cubicBezTo>
                    <a:pt x="57" y="54"/>
                    <a:pt x="52" y="54"/>
                    <a:pt x="49" y="55"/>
                  </a:cubicBezTo>
                  <a:cubicBezTo>
                    <a:pt x="43" y="55"/>
                    <a:pt x="38" y="55"/>
                    <a:pt x="33" y="55"/>
                  </a:cubicBezTo>
                  <a:cubicBezTo>
                    <a:pt x="29" y="55"/>
                    <a:pt x="24" y="55"/>
                    <a:pt x="20" y="54"/>
                  </a:cubicBezTo>
                  <a:cubicBezTo>
                    <a:pt x="15" y="53"/>
                    <a:pt x="11" y="52"/>
                    <a:pt x="8" y="49"/>
                  </a:cubicBezTo>
                  <a:cubicBezTo>
                    <a:pt x="5" y="46"/>
                    <a:pt x="3" y="43"/>
                    <a:pt x="2" y="39"/>
                  </a:cubicBezTo>
                  <a:cubicBezTo>
                    <a:pt x="0" y="30"/>
                    <a:pt x="5" y="22"/>
                    <a:pt x="11" y="15"/>
                  </a:cubicBezTo>
                  <a:cubicBezTo>
                    <a:pt x="12" y="13"/>
                    <a:pt x="13" y="12"/>
                    <a:pt x="14" y="11"/>
                  </a:cubicBezTo>
                  <a:cubicBezTo>
                    <a:pt x="16" y="9"/>
                    <a:pt x="17" y="8"/>
                    <a:pt x="19" y="7"/>
                  </a:cubicBezTo>
                  <a:cubicBezTo>
                    <a:pt x="22" y="5"/>
                    <a:pt x="25" y="3"/>
                    <a:pt x="28" y="0"/>
                  </a:cubicBezTo>
                  <a:cubicBezTo>
                    <a:pt x="27" y="0"/>
                    <a:pt x="27" y="0"/>
                    <a:pt x="27" y="0"/>
                  </a:cubicBezTo>
                  <a:cubicBezTo>
                    <a:pt x="26" y="1"/>
                    <a:pt x="24" y="3"/>
                    <a:pt x="22" y="4"/>
                  </a:cubicBezTo>
                  <a:cubicBezTo>
                    <a:pt x="20" y="5"/>
                    <a:pt x="18" y="7"/>
                    <a:pt x="17" y="8"/>
                  </a:cubicBezTo>
                  <a:cubicBezTo>
                    <a:pt x="13" y="12"/>
                    <a:pt x="10" y="15"/>
                    <a:pt x="8" y="19"/>
                  </a:cubicBezTo>
                  <a:cubicBezTo>
                    <a:pt x="6" y="22"/>
                    <a:pt x="4" y="26"/>
                    <a:pt x="4" y="30"/>
                  </a:cubicBezTo>
                  <a:cubicBezTo>
                    <a:pt x="4" y="34"/>
                    <a:pt x="4" y="38"/>
                    <a:pt x="5" y="42"/>
                  </a:cubicBezTo>
                  <a:cubicBezTo>
                    <a:pt x="7" y="48"/>
                    <a:pt x="12" y="52"/>
                    <a:pt x="18" y="55"/>
                  </a:cubicBezTo>
                  <a:cubicBezTo>
                    <a:pt x="24" y="57"/>
                    <a:pt x="30" y="58"/>
                    <a:pt x="37" y="58"/>
                  </a:cubicBezTo>
                  <a:cubicBezTo>
                    <a:pt x="40" y="58"/>
                    <a:pt x="43" y="57"/>
                    <a:pt x="46" y="57"/>
                  </a:cubicBezTo>
                  <a:cubicBezTo>
                    <a:pt x="50" y="56"/>
                    <a:pt x="54" y="55"/>
                    <a:pt x="58" y="52"/>
                  </a:cubicBezTo>
                  <a:cubicBezTo>
                    <a:pt x="61" y="50"/>
                    <a:pt x="64" y="47"/>
                    <a:pt x="65" y="43"/>
                  </a:cubicBezTo>
                  <a:cubicBezTo>
                    <a:pt x="66" y="39"/>
                    <a:pt x="65" y="34"/>
                    <a:pt x="63" y="30"/>
                  </a:cubicBezTo>
                  <a:cubicBezTo>
                    <a:pt x="61" y="27"/>
                    <a:pt x="58" y="23"/>
                    <a:pt x="55" y="20"/>
                  </a:cubicBezTo>
                  <a:cubicBezTo>
                    <a:pt x="54" y="18"/>
                    <a:pt x="52" y="16"/>
                    <a:pt x="51" y="14"/>
                  </a:cubicBezTo>
                  <a:cubicBezTo>
                    <a:pt x="49" y="13"/>
                    <a:pt x="48" y="11"/>
                    <a:pt x="47" y="9"/>
                  </a:cubicBezTo>
                  <a:cubicBezTo>
                    <a:pt x="46" y="7"/>
                    <a:pt x="46" y="6"/>
                    <a:pt x="45" y="5"/>
                  </a:cubicBezTo>
                  <a:cubicBezTo>
                    <a:pt x="45" y="4"/>
                    <a:pt x="45" y="5"/>
                    <a:pt x="45" y="5"/>
                  </a:cubicBezTo>
                  <a:cubicBezTo>
                    <a:pt x="46" y="7"/>
                    <a:pt x="47" y="9"/>
                    <a:pt x="48" y="11"/>
                  </a:cubicBezTo>
                  <a:cubicBezTo>
                    <a:pt x="49" y="13"/>
                    <a:pt x="50" y="15"/>
                    <a:pt x="52" y="16"/>
                  </a:cubicBezTo>
                  <a:cubicBezTo>
                    <a:pt x="53" y="18"/>
                    <a:pt x="55" y="20"/>
                    <a:pt x="56" y="22"/>
                  </a:cubicBezTo>
                  <a:cubicBezTo>
                    <a:pt x="58" y="23"/>
                    <a:pt x="59" y="25"/>
                    <a:pt x="60" y="27"/>
                  </a:cubicBezTo>
                  <a:cubicBezTo>
                    <a:pt x="63" y="31"/>
                    <a:pt x="65" y="35"/>
                    <a:pt x="65" y="39"/>
                  </a:cubicBezTo>
                  <a:cubicBezTo>
                    <a:pt x="65" y="44"/>
                    <a:pt x="63" y="48"/>
                    <a:pt x="59" y="51"/>
                  </a:cubicBezTo>
                  <a:cubicBezTo>
                    <a:pt x="56" y="53"/>
                    <a:pt x="52" y="55"/>
                    <a:pt x="48" y="56"/>
                  </a:cubicBezTo>
                  <a:cubicBezTo>
                    <a:pt x="45" y="57"/>
                    <a:pt x="42" y="57"/>
                    <a:pt x="38" y="58"/>
                  </a:cubicBezTo>
                  <a:cubicBezTo>
                    <a:pt x="32" y="58"/>
                    <a:pt x="25" y="57"/>
                    <a:pt x="19" y="55"/>
                  </a:cubicBezTo>
                  <a:cubicBezTo>
                    <a:pt x="13" y="52"/>
                    <a:pt x="8" y="48"/>
                    <a:pt x="6" y="42"/>
                  </a:cubicBezTo>
                  <a:cubicBezTo>
                    <a:pt x="4" y="39"/>
                    <a:pt x="4" y="35"/>
                    <a:pt x="4" y="31"/>
                  </a:cubicBezTo>
                  <a:cubicBezTo>
                    <a:pt x="5" y="27"/>
                    <a:pt x="6" y="23"/>
                    <a:pt x="8" y="19"/>
                  </a:cubicBezTo>
                  <a:cubicBezTo>
                    <a:pt x="11" y="15"/>
                    <a:pt x="14" y="12"/>
                    <a:pt x="17" y="9"/>
                  </a:cubicBezTo>
                  <a:cubicBezTo>
                    <a:pt x="19" y="7"/>
                    <a:pt x="20" y="5"/>
                    <a:pt x="22" y="4"/>
                  </a:cubicBezTo>
                  <a:cubicBezTo>
                    <a:pt x="24" y="3"/>
                    <a:pt x="26" y="2"/>
                    <a:pt x="28" y="0"/>
                  </a:cubicBezTo>
                  <a:cubicBezTo>
                    <a:pt x="28" y="0"/>
                    <a:pt x="27" y="0"/>
                    <a:pt x="27" y="0"/>
                  </a:cubicBezTo>
                  <a:cubicBezTo>
                    <a:pt x="24" y="3"/>
                    <a:pt x="20" y="5"/>
                    <a:pt x="17" y="8"/>
                  </a:cubicBezTo>
                  <a:cubicBezTo>
                    <a:pt x="13" y="11"/>
                    <a:pt x="10" y="14"/>
                    <a:pt x="8" y="18"/>
                  </a:cubicBezTo>
                  <a:cubicBezTo>
                    <a:pt x="5" y="22"/>
                    <a:pt x="3" y="26"/>
                    <a:pt x="2" y="30"/>
                  </a:cubicBezTo>
                  <a:cubicBezTo>
                    <a:pt x="1" y="34"/>
                    <a:pt x="1" y="38"/>
                    <a:pt x="3" y="42"/>
                  </a:cubicBezTo>
                  <a:cubicBezTo>
                    <a:pt x="4" y="46"/>
                    <a:pt x="7" y="48"/>
                    <a:pt x="10" y="51"/>
                  </a:cubicBezTo>
                  <a:cubicBezTo>
                    <a:pt x="13" y="53"/>
                    <a:pt x="18" y="54"/>
                    <a:pt x="22" y="55"/>
                  </a:cubicBezTo>
                  <a:cubicBezTo>
                    <a:pt x="26" y="56"/>
                    <a:pt x="31" y="56"/>
                    <a:pt x="35" y="56"/>
                  </a:cubicBezTo>
                  <a:cubicBezTo>
                    <a:pt x="41" y="56"/>
                    <a:pt x="46" y="56"/>
                    <a:pt x="51" y="55"/>
                  </a:cubicBezTo>
                  <a:cubicBezTo>
                    <a:pt x="54" y="54"/>
                    <a:pt x="58" y="53"/>
                    <a:pt x="61" y="51"/>
                  </a:cubicBezTo>
                  <a:cubicBezTo>
                    <a:pt x="63" y="49"/>
                    <a:pt x="64" y="47"/>
                    <a:pt x="65" y="44"/>
                  </a:cubicBezTo>
                  <a:cubicBezTo>
                    <a:pt x="65" y="41"/>
                    <a:pt x="65" y="38"/>
                    <a:pt x="64" y="35"/>
                  </a:cubicBezTo>
                  <a:cubicBezTo>
                    <a:pt x="63" y="31"/>
                    <a:pt x="62" y="28"/>
                    <a:pt x="60" y="25"/>
                  </a:cubicBezTo>
                  <a:cubicBezTo>
                    <a:pt x="57" y="21"/>
                    <a:pt x="54" y="18"/>
                    <a:pt x="51" y="14"/>
                  </a:cubicBezTo>
                  <a:cubicBezTo>
                    <a:pt x="50" y="12"/>
                    <a:pt x="48" y="10"/>
                    <a:pt x="47" y="8"/>
                  </a:cubicBezTo>
                  <a:cubicBezTo>
                    <a:pt x="46" y="7"/>
                    <a:pt x="46" y="6"/>
                    <a:pt x="45" y="6"/>
                  </a:cubicBezTo>
                  <a:cubicBezTo>
                    <a:pt x="44" y="5"/>
                    <a:pt x="44" y="4"/>
                    <a:pt x="43" y="3"/>
                  </a:cubicBezTo>
                  <a:cubicBezTo>
                    <a:pt x="43" y="3"/>
                    <a:pt x="43" y="3"/>
                    <a:pt x="43" y="3"/>
                  </a:cubicBezTo>
                  <a:cubicBezTo>
                    <a:pt x="44" y="5"/>
                    <a:pt x="45" y="7"/>
                    <a:pt x="47" y="9"/>
                  </a:cubicBezTo>
                  <a:cubicBezTo>
                    <a:pt x="48" y="11"/>
                    <a:pt x="50" y="13"/>
                    <a:pt x="51" y="15"/>
                  </a:cubicBezTo>
                  <a:cubicBezTo>
                    <a:pt x="53" y="17"/>
                    <a:pt x="54" y="19"/>
                    <a:pt x="56" y="21"/>
                  </a:cubicBezTo>
                  <a:cubicBezTo>
                    <a:pt x="57" y="22"/>
                    <a:pt x="58" y="24"/>
                    <a:pt x="60" y="26"/>
                  </a:cubicBezTo>
                  <a:cubicBezTo>
                    <a:pt x="62" y="29"/>
                    <a:pt x="63" y="33"/>
                    <a:pt x="63" y="37"/>
                  </a:cubicBezTo>
                  <a:cubicBezTo>
                    <a:pt x="63" y="41"/>
                    <a:pt x="62" y="44"/>
                    <a:pt x="60" y="47"/>
                  </a:cubicBezTo>
                  <a:cubicBezTo>
                    <a:pt x="56" y="53"/>
                    <a:pt x="48" y="56"/>
                    <a:pt x="41" y="57"/>
                  </a:cubicBezTo>
                  <a:cubicBezTo>
                    <a:pt x="36" y="57"/>
                    <a:pt x="31" y="57"/>
                    <a:pt x="26" y="56"/>
                  </a:cubicBezTo>
                  <a:cubicBezTo>
                    <a:pt x="22" y="55"/>
                    <a:pt x="18" y="54"/>
                    <a:pt x="14" y="52"/>
                  </a:cubicBezTo>
                  <a:cubicBezTo>
                    <a:pt x="11" y="50"/>
                    <a:pt x="8" y="47"/>
                    <a:pt x="6" y="44"/>
                  </a:cubicBezTo>
                  <a:cubicBezTo>
                    <a:pt x="5" y="43"/>
                    <a:pt x="4" y="41"/>
                    <a:pt x="4" y="39"/>
                  </a:cubicBezTo>
                  <a:cubicBezTo>
                    <a:pt x="3" y="37"/>
                    <a:pt x="3" y="35"/>
                    <a:pt x="3" y="32"/>
                  </a:cubicBezTo>
                  <a:cubicBezTo>
                    <a:pt x="3" y="28"/>
                    <a:pt x="5" y="24"/>
                    <a:pt x="7" y="20"/>
                  </a:cubicBezTo>
                  <a:cubicBezTo>
                    <a:pt x="9" y="16"/>
                    <a:pt x="12" y="12"/>
                    <a:pt x="15" y="9"/>
                  </a:cubicBezTo>
                  <a:cubicBezTo>
                    <a:pt x="18" y="6"/>
                    <a:pt x="22" y="3"/>
                    <a:pt x="26" y="1"/>
                  </a:cubicBezTo>
                  <a:cubicBezTo>
                    <a:pt x="26" y="1"/>
                    <a:pt x="26" y="0"/>
                    <a:pt x="26"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2427288" y="2824163"/>
              <a:ext cx="690563" cy="320675"/>
            </a:xfrm>
            <a:custGeom>
              <a:avLst/>
              <a:gdLst>
                <a:gd name="T0" fmla="*/ 0 w 17"/>
                <a:gd name="T1" fmla="*/ 3 h 8"/>
                <a:gd name="T2" fmla="*/ 5 w 17"/>
                <a:gd name="T3" fmla="*/ 7 h 8"/>
                <a:gd name="T4" fmla="*/ 9 w 17"/>
                <a:gd name="T5" fmla="*/ 7 h 8"/>
                <a:gd name="T6" fmla="*/ 13 w 17"/>
                <a:gd name="T7" fmla="*/ 8 h 8"/>
                <a:gd name="T8" fmla="*/ 15 w 17"/>
                <a:gd name="T9" fmla="*/ 8 h 8"/>
                <a:gd name="T10" fmla="*/ 17 w 17"/>
                <a:gd name="T11" fmla="*/ 6 h 8"/>
                <a:gd name="T12" fmla="*/ 16 w 17"/>
                <a:gd name="T13" fmla="*/ 3 h 8"/>
                <a:gd name="T14" fmla="*/ 13 w 17"/>
                <a:gd name="T15" fmla="*/ 2 h 8"/>
                <a:gd name="T16" fmla="*/ 11 w 17"/>
                <a:gd name="T17" fmla="*/ 2 h 8"/>
                <a:gd name="T18" fmla="*/ 8 w 17"/>
                <a:gd name="T19" fmla="*/ 1 h 8"/>
                <a:gd name="T20" fmla="*/ 1 w 17"/>
                <a:gd name="T21" fmla="*/ 0 h 8"/>
                <a:gd name="T22" fmla="*/ 1 w 17"/>
                <a:gd name="T23" fmla="*/ 1 h 8"/>
                <a:gd name="T24" fmla="*/ 9 w 17"/>
                <a:gd name="T25" fmla="*/ 0 h 8"/>
                <a:gd name="T26" fmla="*/ 14 w 17"/>
                <a:gd name="T27" fmla="*/ 2 h 8"/>
                <a:gd name="T28" fmla="*/ 15 w 17"/>
                <a:gd name="T29" fmla="*/ 3 h 8"/>
                <a:gd name="T30" fmla="*/ 16 w 17"/>
                <a:gd name="T31" fmla="*/ 5 h 8"/>
                <a:gd name="T32" fmla="*/ 15 w 17"/>
                <a:gd name="T33" fmla="*/ 7 h 8"/>
                <a:gd name="T34" fmla="*/ 12 w 17"/>
                <a:gd name="T35" fmla="*/ 7 h 8"/>
                <a:gd name="T36" fmla="*/ 9 w 17"/>
                <a:gd name="T37" fmla="*/ 7 h 8"/>
                <a:gd name="T38" fmla="*/ 7 w 17"/>
                <a:gd name="T39" fmla="*/ 7 h 8"/>
                <a:gd name="T40" fmla="*/ 7 w 17"/>
                <a:gd name="T41" fmla="*/ 7 h 8"/>
                <a:gd name="T42" fmla="*/ 9 w 17"/>
                <a:gd name="T43" fmla="*/ 7 h 8"/>
                <a:gd name="T44" fmla="*/ 12 w 17"/>
                <a:gd name="T45" fmla="*/ 8 h 8"/>
                <a:gd name="T46" fmla="*/ 15 w 17"/>
                <a:gd name="T47" fmla="*/ 7 h 8"/>
                <a:gd name="T48" fmla="*/ 16 w 17"/>
                <a:gd name="T49" fmla="*/ 5 h 8"/>
                <a:gd name="T50" fmla="*/ 16 w 17"/>
                <a:gd name="T51" fmla="*/ 3 h 8"/>
                <a:gd name="T52" fmla="*/ 13 w 17"/>
                <a:gd name="T53" fmla="*/ 1 h 8"/>
                <a:gd name="T54" fmla="*/ 6 w 17"/>
                <a:gd name="T55" fmla="*/ 0 h 8"/>
                <a:gd name="T56" fmla="*/ 1 w 17"/>
                <a:gd name="T57" fmla="*/ 0 h 8"/>
                <a:gd name="T58" fmla="*/ 1 w 17"/>
                <a:gd name="T59" fmla="*/ 1 h 8"/>
                <a:gd name="T60" fmla="*/ 8 w 17"/>
                <a:gd name="T61" fmla="*/ 1 h 8"/>
                <a:gd name="T62" fmla="*/ 11 w 17"/>
                <a:gd name="T63" fmla="*/ 2 h 8"/>
                <a:gd name="T64" fmla="*/ 13 w 17"/>
                <a:gd name="T65" fmla="*/ 2 h 8"/>
                <a:gd name="T66" fmla="*/ 16 w 17"/>
                <a:gd name="T67" fmla="*/ 3 h 8"/>
                <a:gd name="T68" fmla="*/ 16 w 17"/>
                <a:gd name="T69" fmla="*/ 7 h 8"/>
                <a:gd name="T70" fmla="*/ 11 w 17"/>
                <a:gd name="T71" fmla="*/ 7 h 8"/>
                <a:gd name="T72" fmla="*/ 7 w 17"/>
                <a:gd name="T73" fmla="*/ 7 h 8"/>
                <a:gd name="T74" fmla="*/ 3 w 17"/>
                <a:gd name="T75" fmla="*/ 6 h 8"/>
                <a:gd name="T76" fmla="*/ 1 w 17"/>
                <a:gd name="T77" fmla="*/ 4 h 8"/>
                <a:gd name="T78" fmla="*/ 1 w 17"/>
                <a:gd name="T79" fmla="*/ 3 h 8"/>
                <a:gd name="T80" fmla="*/ 0 w 17"/>
                <a:gd name="T81"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8">
                  <a:moveTo>
                    <a:pt x="0" y="3"/>
                  </a:moveTo>
                  <a:cubicBezTo>
                    <a:pt x="0" y="6"/>
                    <a:pt x="3" y="6"/>
                    <a:pt x="5" y="7"/>
                  </a:cubicBezTo>
                  <a:cubicBezTo>
                    <a:pt x="6" y="7"/>
                    <a:pt x="8" y="7"/>
                    <a:pt x="9" y="7"/>
                  </a:cubicBezTo>
                  <a:cubicBezTo>
                    <a:pt x="10" y="7"/>
                    <a:pt x="12" y="8"/>
                    <a:pt x="13" y="8"/>
                  </a:cubicBezTo>
                  <a:cubicBezTo>
                    <a:pt x="14" y="8"/>
                    <a:pt x="15" y="8"/>
                    <a:pt x="15" y="8"/>
                  </a:cubicBezTo>
                  <a:cubicBezTo>
                    <a:pt x="16" y="8"/>
                    <a:pt x="17" y="7"/>
                    <a:pt x="17" y="6"/>
                  </a:cubicBezTo>
                  <a:cubicBezTo>
                    <a:pt x="17" y="5"/>
                    <a:pt x="17" y="4"/>
                    <a:pt x="16" y="3"/>
                  </a:cubicBezTo>
                  <a:cubicBezTo>
                    <a:pt x="15" y="2"/>
                    <a:pt x="14" y="2"/>
                    <a:pt x="13" y="2"/>
                  </a:cubicBezTo>
                  <a:cubicBezTo>
                    <a:pt x="12" y="2"/>
                    <a:pt x="12" y="2"/>
                    <a:pt x="11" y="2"/>
                  </a:cubicBezTo>
                  <a:cubicBezTo>
                    <a:pt x="10" y="2"/>
                    <a:pt x="9" y="1"/>
                    <a:pt x="8" y="1"/>
                  </a:cubicBezTo>
                  <a:cubicBezTo>
                    <a:pt x="6" y="1"/>
                    <a:pt x="3" y="0"/>
                    <a:pt x="1" y="0"/>
                  </a:cubicBezTo>
                  <a:cubicBezTo>
                    <a:pt x="1" y="0"/>
                    <a:pt x="1" y="0"/>
                    <a:pt x="1" y="1"/>
                  </a:cubicBezTo>
                  <a:cubicBezTo>
                    <a:pt x="4" y="0"/>
                    <a:pt x="7" y="0"/>
                    <a:pt x="9" y="0"/>
                  </a:cubicBezTo>
                  <a:cubicBezTo>
                    <a:pt x="11" y="1"/>
                    <a:pt x="12" y="1"/>
                    <a:pt x="14" y="2"/>
                  </a:cubicBezTo>
                  <a:cubicBezTo>
                    <a:pt x="14" y="2"/>
                    <a:pt x="15" y="2"/>
                    <a:pt x="15" y="3"/>
                  </a:cubicBezTo>
                  <a:cubicBezTo>
                    <a:pt x="15" y="3"/>
                    <a:pt x="16" y="4"/>
                    <a:pt x="16" y="5"/>
                  </a:cubicBezTo>
                  <a:cubicBezTo>
                    <a:pt x="16" y="5"/>
                    <a:pt x="15" y="7"/>
                    <a:pt x="15" y="7"/>
                  </a:cubicBezTo>
                  <a:cubicBezTo>
                    <a:pt x="14" y="8"/>
                    <a:pt x="13" y="7"/>
                    <a:pt x="12" y="7"/>
                  </a:cubicBezTo>
                  <a:cubicBezTo>
                    <a:pt x="11" y="7"/>
                    <a:pt x="10" y="7"/>
                    <a:pt x="9" y="7"/>
                  </a:cubicBezTo>
                  <a:cubicBezTo>
                    <a:pt x="8" y="7"/>
                    <a:pt x="7" y="6"/>
                    <a:pt x="7" y="7"/>
                  </a:cubicBezTo>
                  <a:cubicBezTo>
                    <a:pt x="6" y="7"/>
                    <a:pt x="6" y="7"/>
                    <a:pt x="7" y="7"/>
                  </a:cubicBezTo>
                  <a:cubicBezTo>
                    <a:pt x="7" y="7"/>
                    <a:pt x="8" y="7"/>
                    <a:pt x="9" y="7"/>
                  </a:cubicBezTo>
                  <a:cubicBezTo>
                    <a:pt x="10" y="7"/>
                    <a:pt x="11" y="7"/>
                    <a:pt x="12" y="8"/>
                  </a:cubicBezTo>
                  <a:cubicBezTo>
                    <a:pt x="13" y="8"/>
                    <a:pt x="15" y="8"/>
                    <a:pt x="15" y="7"/>
                  </a:cubicBezTo>
                  <a:cubicBezTo>
                    <a:pt x="16" y="6"/>
                    <a:pt x="16" y="6"/>
                    <a:pt x="16" y="5"/>
                  </a:cubicBezTo>
                  <a:cubicBezTo>
                    <a:pt x="16" y="4"/>
                    <a:pt x="16" y="4"/>
                    <a:pt x="16" y="3"/>
                  </a:cubicBezTo>
                  <a:cubicBezTo>
                    <a:pt x="15" y="2"/>
                    <a:pt x="14" y="1"/>
                    <a:pt x="13" y="1"/>
                  </a:cubicBezTo>
                  <a:cubicBezTo>
                    <a:pt x="11" y="0"/>
                    <a:pt x="9" y="0"/>
                    <a:pt x="6" y="0"/>
                  </a:cubicBezTo>
                  <a:cubicBezTo>
                    <a:pt x="5" y="0"/>
                    <a:pt x="3" y="0"/>
                    <a:pt x="1" y="0"/>
                  </a:cubicBezTo>
                  <a:cubicBezTo>
                    <a:pt x="1" y="0"/>
                    <a:pt x="1" y="1"/>
                    <a:pt x="1" y="1"/>
                  </a:cubicBezTo>
                  <a:cubicBezTo>
                    <a:pt x="3" y="0"/>
                    <a:pt x="5" y="1"/>
                    <a:pt x="8" y="1"/>
                  </a:cubicBezTo>
                  <a:cubicBezTo>
                    <a:pt x="9" y="2"/>
                    <a:pt x="10" y="2"/>
                    <a:pt x="11" y="2"/>
                  </a:cubicBezTo>
                  <a:cubicBezTo>
                    <a:pt x="11" y="2"/>
                    <a:pt x="12" y="2"/>
                    <a:pt x="13" y="2"/>
                  </a:cubicBezTo>
                  <a:cubicBezTo>
                    <a:pt x="14" y="2"/>
                    <a:pt x="15" y="2"/>
                    <a:pt x="16" y="3"/>
                  </a:cubicBezTo>
                  <a:cubicBezTo>
                    <a:pt x="17" y="4"/>
                    <a:pt x="17" y="6"/>
                    <a:pt x="16" y="7"/>
                  </a:cubicBezTo>
                  <a:cubicBezTo>
                    <a:pt x="14" y="8"/>
                    <a:pt x="12" y="8"/>
                    <a:pt x="11" y="7"/>
                  </a:cubicBezTo>
                  <a:cubicBezTo>
                    <a:pt x="10" y="7"/>
                    <a:pt x="9" y="7"/>
                    <a:pt x="7" y="7"/>
                  </a:cubicBezTo>
                  <a:cubicBezTo>
                    <a:pt x="6" y="6"/>
                    <a:pt x="5" y="6"/>
                    <a:pt x="3" y="6"/>
                  </a:cubicBezTo>
                  <a:cubicBezTo>
                    <a:pt x="2" y="6"/>
                    <a:pt x="1" y="5"/>
                    <a:pt x="1" y="4"/>
                  </a:cubicBezTo>
                  <a:cubicBezTo>
                    <a:pt x="1" y="4"/>
                    <a:pt x="1" y="3"/>
                    <a:pt x="1" y="3"/>
                  </a:cubicBezTo>
                  <a:cubicBezTo>
                    <a:pt x="1" y="3"/>
                    <a:pt x="0" y="3"/>
                    <a:pt x="0"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2101850" y="1860551"/>
              <a:ext cx="1625600" cy="1003300"/>
            </a:xfrm>
            <a:custGeom>
              <a:avLst/>
              <a:gdLst>
                <a:gd name="T0" fmla="*/ 9 w 40"/>
                <a:gd name="T1" fmla="*/ 17 h 25"/>
                <a:gd name="T2" fmla="*/ 4 w 40"/>
                <a:gd name="T3" fmla="*/ 2 h 25"/>
                <a:gd name="T4" fmla="*/ 13 w 40"/>
                <a:gd name="T5" fmla="*/ 0 h 25"/>
                <a:gd name="T6" fmla="*/ 17 w 40"/>
                <a:gd name="T7" fmla="*/ 2 h 25"/>
                <a:gd name="T8" fmla="*/ 22 w 40"/>
                <a:gd name="T9" fmla="*/ 1 h 25"/>
                <a:gd name="T10" fmla="*/ 28 w 40"/>
                <a:gd name="T11" fmla="*/ 3 h 25"/>
                <a:gd name="T12" fmla="*/ 37 w 40"/>
                <a:gd name="T13" fmla="*/ 5 h 25"/>
                <a:gd name="T14" fmla="*/ 34 w 40"/>
                <a:gd name="T15" fmla="*/ 12 h 25"/>
                <a:gd name="T16" fmla="*/ 30 w 40"/>
                <a:gd name="T17" fmla="*/ 18 h 25"/>
                <a:gd name="T18" fmla="*/ 25 w 40"/>
                <a:gd name="T19" fmla="*/ 24 h 25"/>
                <a:gd name="T20" fmla="*/ 26 w 40"/>
                <a:gd name="T21" fmla="*/ 21 h 25"/>
                <a:gd name="T22" fmla="*/ 32 w 40"/>
                <a:gd name="T23" fmla="*/ 14 h 25"/>
                <a:gd name="T24" fmla="*/ 38 w 40"/>
                <a:gd name="T25" fmla="*/ 3 h 25"/>
                <a:gd name="T26" fmla="*/ 27 w 40"/>
                <a:gd name="T27" fmla="*/ 2 h 25"/>
                <a:gd name="T28" fmla="*/ 22 w 40"/>
                <a:gd name="T29" fmla="*/ 2 h 25"/>
                <a:gd name="T30" fmla="*/ 18 w 40"/>
                <a:gd name="T31" fmla="*/ 2 h 25"/>
                <a:gd name="T32" fmla="*/ 13 w 40"/>
                <a:gd name="T33" fmla="*/ 1 h 25"/>
                <a:gd name="T34" fmla="*/ 7 w 40"/>
                <a:gd name="T35" fmla="*/ 1 h 25"/>
                <a:gd name="T36" fmla="*/ 6 w 40"/>
                <a:gd name="T37" fmla="*/ 10 h 25"/>
                <a:gd name="T38" fmla="*/ 9 w 40"/>
                <a:gd name="T39" fmla="*/ 21 h 25"/>
                <a:gd name="T40" fmla="*/ 8 w 40"/>
                <a:gd name="T41" fmla="*/ 14 h 25"/>
                <a:gd name="T42" fmla="*/ 5 w 40"/>
                <a:gd name="T43" fmla="*/ 7 h 25"/>
                <a:gd name="T44" fmla="*/ 6 w 40"/>
                <a:gd name="T45" fmla="*/ 2 h 25"/>
                <a:gd name="T46" fmla="*/ 18 w 40"/>
                <a:gd name="T47" fmla="*/ 2 h 25"/>
                <a:gd name="T48" fmla="*/ 23 w 40"/>
                <a:gd name="T49" fmla="*/ 3 h 25"/>
                <a:gd name="T50" fmla="*/ 30 w 40"/>
                <a:gd name="T51" fmla="*/ 2 h 25"/>
                <a:gd name="T52" fmla="*/ 37 w 40"/>
                <a:gd name="T53" fmla="*/ 3 h 25"/>
                <a:gd name="T54" fmla="*/ 35 w 40"/>
                <a:gd name="T55" fmla="*/ 11 h 25"/>
                <a:gd name="T56" fmla="*/ 29 w 40"/>
                <a:gd name="T57" fmla="*/ 17 h 25"/>
                <a:gd name="T58" fmla="*/ 25 w 40"/>
                <a:gd name="T59" fmla="*/ 25 h 25"/>
                <a:gd name="T60" fmla="*/ 26 w 40"/>
                <a:gd name="T61" fmla="*/ 25 h 25"/>
                <a:gd name="T62" fmla="*/ 29 w 40"/>
                <a:gd name="T63" fmla="*/ 19 h 25"/>
                <a:gd name="T64" fmla="*/ 37 w 40"/>
                <a:gd name="T65" fmla="*/ 9 h 25"/>
                <a:gd name="T66" fmla="*/ 36 w 40"/>
                <a:gd name="T67" fmla="*/ 3 h 25"/>
                <a:gd name="T68" fmla="*/ 26 w 40"/>
                <a:gd name="T69" fmla="*/ 2 h 25"/>
                <a:gd name="T70" fmla="*/ 21 w 40"/>
                <a:gd name="T71" fmla="*/ 1 h 25"/>
                <a:gd name="T72" fmla="*/ 16 w 40"/>
                <a:gd name="T73" fmla="*/ 2 h 25"/>
                <a:gd name="T74" fmla="*/ 13 w 40"/>
                <a:gd name="T75" fmla="*/ 0 h 25"/>
                <a:gd name="T76" fmla="*/ 6 w 40"/>
                <a:gd name="T77" fmla="*/ 0 h 25"/>
                <a:gd name="T78" fmla="*/ 2 w 40"/>
                <a:gd name="T79" fmla="*/ 7 h 25"/>
                <a:gd name="T80" fmla="*/ 10 w 40"/>
                <a:gd name="T8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25">
                  <a:moveTo>
                    <a:pt x="10" y="23"/>
                  </a:moveTo>
                  <a:cubicBezTo>
                    <a:pt x="10" y="21"/>
                    <a:pt x="10" y="19"/>
                    <a:pt x="9" y="17"/>
                  </a:cubicBezTo>
                  <a:cubicBezTo>
                    <a:pt x="8" y="15"/>
                    <a:pt x="7" y="13"/>
                    <a:pt x="5" y="12"/>
                  </a:cubicBezTo>
                  <a:cubicBezTo>
                    <a:pt x="4" y="9"/>
                    <a:pt x="0" y="4"/>
                    <a:pt x="4" y="2"/>
                  </a:cubicBezTo>
                  <a:cubicBezTo>
                    <a:pt x="5" y="1"/>
                    <a:pt x="6" y="0"/>
                    <a:pt x="8" y="0"/>
                  </a:cubicBezTo>
                  <a:cubicBezTo>
                    <a:pt x="10" y="0"/>
                    <a:pt x="11" y="0"/>
                    <a:pt x="13" y="0"/>
                  </a:cubicBezTo>
                  <a:cubicBezTo>
                    <a:pt x="14" y="0"/>
                    <a:pt x="14" y="1"/>
                    <a:pt x="15" y="2"/>
                  </a:cubicBezTo>
                  <a:cubicBezTo>
                    <a:pt x="16" y="2"/>
                    <a:pt x="16" y="2"/>
                    <a:pt x="17" y="2"/>
                  </a:cubicBezTo>
                  <a:cubicBezTo>
                    <a:pt x="18" y="3"/>
                    <a:pt x="19" y="2"/>
                    <a:pt x="20" y="1"/>
                  </a:cubicBezTo>
                  <a:cubicBezTo>
                    <a:pt x="21" y="1"/>
                    <a:pt x="22" y="1"/>
                    <a:pt x="22" y="1"/>
                  </a:cubicBezTo>
                  <a:cubicBezTo>
                    <a:pt x="23" y="2"/>
                    <a:pt x="24" y="2"/>
                    <a:pt x="25" y="3"/>
                  </a:cubicBezTo>
                  <a:cubicBezTo>
                    <a:pt x="26" y="3"/>
                    <a:pt x="27" y="3"/>
                    <a:pt x="28" y="3"/>
                  </a:cubicBezTo>
                  <a:cubicBezTo>
                    <a:pt x="31" y="3"/>
                    <a:pt x="33" y="2"/>
                    <a:pt x="35" y="3"/>
                  </a:cubicBezTo>
                  <a:cubicBezTo>
                    <a:pt x="36" y="4"/>
                    <a:pt x="37" y="4"/>
                    <a:pt x="37" y="5"/>
                  </a:cubicBezTo>
                  <a:cubicBezTo>
                    <a:pt x="38" y="6"/>
                    <a:pt x="38" y="7"/>
                    <a:pt x="37" y="8"/>
                  </a:cubicBezTo>
                  <a:cubicBezTo>
                    <a:pt x="37" y="9"/>
                    <a:pt x="35" y="11"/>
                    <a:pt x="34" y="12"/>
                  </a:cubicBezTo>
                  <a:cubicBezTo>
                    <a:pt x="34" y="13"/>
                    <a:pt x="33" y="14"/>
                    <a:pt x="32" y="15"/>
                  </a:cubicBezTo>
                  <a:cubicBezTo>
                    <a:pt x="31" y="16"/>
                    <a:pt x="30" y="17"/>
                    <a:pt x="30" y="18"/>
                  </a:cubicBezTo>
                  <a:cubicBezTo>
                    <a:pt x="29" y="19"/>
                    <a:pt x="28" y="20"/>
                    <a:pt x="27" y="21"/>
                  </a:cubicBezTo>
                  <a:cubicBezTo>
                    <a:pt x="27" y="22"/>
                    <a:pt x="26" y="23"/>
                    <a:pt x="25" y="24"/>
                  </a:cubicBezTo>
                  <a:cubicBezTo>
                    <a:pt x="25" y="25"/>
                    <a:pt x="26" y="25"/>
                    <a:pt x="26" y="25"/>
                  </a:cubicBezTo>
                  <a:cubicBezTo>
                    <a:pt x="25" y="23"/>
                    <a:pt x="26" y="22"/>
                    <a:pt x="26" y="21"/>
                  </a:cubicBezTo>
                  <a:cubicBezTo>
                    <a:pt x="27" y="19"/>
                    <a:pt x="28" y="18"/>
                    <a:pt x="29" y="16"/>
                  </a:cubicBezTo>
                  <a:cubicBezTo>
                    <a:pt x="30" y="15"/>
                    <a:pt x="31" y="15"/>
                    <a:pt x="32" y="14"/>
                  </a:cubicBezTo>
                  <a:cubicBezTo>
                    <a:pt x="33" y="13"/>
                    <a:pt x="34" y="12"/>
                    <a:pt x="36" y="10"/>
                  </a:cubicBezTo>
                  <a:cubicBezTo>
                    <a:pt x="37" y="9"/>
                    <a:pt x="40" y="6"/>
                    <a:pt x="38" y="3"/>
                  </a:cubicBezTo>
                  <a:cubicBezTo>
                    <a:pt x="36" y="1"/>
                    <a:pt x="34" y="2"/>
                    <a:pt x="31" y="2"/>
                  </a:cubicBezTo>
                  <a:cubicBezTo>
                    <a:pt x="30" y="2"/>
                    <a:pt x="29" y="2"/>
                    <a:pt x="27" y="2"/>
                  </a:cubicBezTo>
                  <a:cubicBezTo>
                    <a:pt x="26" y="2"/>
                    <a:pt x="25" y="2"/>
                    <a:pt x="24" y="2"/>
                  </a:cubicBezTo>
                  <a:cubicBezTo>
                    <a:pt x="23" y="2"/>
                    <a:pt x="23" y="2"/>
                    <a:pt x="22" y="2"/>
                  </a:cubicBezTo>
                  <a:cubicBezTo>
                    <a:pt x="21" y="1"/>
                    <a:pt x="20" y="1"/>
                    <a:pt x="19" y="1"/>
                  </a:cubicBezTo>
                  <a:cubicBezTo>
                    <a:pt x="19" y="1"/>
                    <a:pt x="18" y="2"/>
                    <a:pt x="18" y="2"/>
                  </a:cubicBezTo>
                  <a:cubicBezTo>
                    <a:pt x="17" y="2"/>
                    <a:pt x="17" y="2"/>
                    <a:pt x="16" y="2"/>
                  </a:cubicBezTo>
                  <a:cubicBezTo>
                    <a:pt x="15" y="2"/>
                    <a:pt x="14" y="1"/>
                    <a:pt x="13" y="1"/>
                  </a:cubicBezTo>
                  <a:cubicBezTo>
                    <a:pt x="12" y="1"/>
                    <a:pt x="11" y="1"/>
                    <a:pt x="10" y="1"/>
                  </a:cubicBezTo>
                  <a:cubicBezTo>
                    <a:pt x="9" y="1"/>
                    <a:pt x="8" y="1"/>
                    <a:pt x="7" y="1"/>
                  </a:cubicBezTo>
                  <a:cubicBezTo>
                    <a:pt x="6" y="2"/>
                    <a:pt x="5" y="3"/>
                    <a:pt x="4" y="4"/>
                  </a:cubicBezTo>
                  <a:cubicBezTo>
                    <a:pt x="4" y="6"/>
                    <a:pt x="5" y="9"/>
                    <a:pt x="6" y="10"/>
                  </a:cubicBezTo>
                  <a:cubicBezTo>
                    <a:pt x="7" y="13"/>
                    <a:pt x="8" y="15"/>
                    <a:pt x="8" y="17"/>
                  </a:cubicBezTo>
                  <a:cubicBezTo>
                    <a:pt x="8" y="18"/>
                    <a:pt x="9" y="20"/>
                    <a:pt x="9" y="21"/>
                  </a:cubicBezTo>
                  <a:cubicBezTo>
                    <a:pt x="9" y="21"/>
                    <a:pt x="9" y="21"/>
                    <a:pt x="9" y="21"/>
                  </a:cubicBezTo>
                  <a:cubicBezTo>
                    <a:pt x="9" y="18"/>
                    <a:pt x="8" y="16"/>
                    <a:pt x="8" y="14"/>
                  </a:cubicBezTo>
                  <a:cubicBezTo>
                    <a:pt x="7" y="13"/>
                    <a:pt x="7" y="12"/>
                    <a:pt x="6" y="11"/>
                  </a:cubicBezTo>
                  <a:cubicBezTo>
                    <a:pt x="6" y="9"/>
                    <a:pt x="5" y="8"/>
                    <a:pt x="5" y="7"/>
                  </a:cubicBezTo>
                  <a:cubicBezTo>
                    <a:pt x="5" y="6"/>
                    <a:pt x="4" y="5"/>
                    <a:pt x="5" y="4"/>
                  </a:cubicBezTo>
                  <a:cubicBezTo>
                    <a:pt x="5" y="3"/>
                    <a:pt x="6" y="3"/>
                    <a:pt x="6" y="2"/>
                  </a:cubicBezTo>
                  <a:cubicBezTo>
                    <a:pt x="8" y="1"/>
                    <a:pt x="10" y="1"/>
                    <a:pt x="12" y="1"/>
                  </a:cubicBezTo>
                  <a:cubicBezTo>
                    <a:pt x="14" y="2"/>
                    <a:pt x="16" y="3"/>
                    <a:pt x="18" y="2"/>
                  </a:cubicBezTo>
                  <a:cubicBezTo>
                    <a:pt x="19" y="2"/>
                    <a:pt x="20" y="1"/>
                    <a:pt x="21" y="2"/>
                  </a:cubicBezTo>
                  <a:cubicBezTo>
                    <a:pt x="22" y="2"/>
                    <a:pt x="23" y="2"/>
                    <a:pt x="23" y="3"/>
                  </a:cubicBezTo>
                  <a:cubicBezTo>
                    <a:pt x="24" y="3"/>
                    <a:pt x="25" y="3"/>
                    <a:pt x="26" y="3"/>
                  </a:cubicBezTo>
                  <a:cubicBezTo>
                    <a:pt x="28" y="2"/>
                    <a:pt x="29" y="2"/>
                    <a:pt x="30" y="2"/>
                  </a:cubicBezTo>
                  <a:cubicBezTo>
                    <a:pt x="32" y="2"/>
                    <a:pt x="33" y="2"/>
                    <a:pt x="34" y="2"/>
                  </a:cubicBezTo>
                  <a:cubicBezTo>
                    <a:pt x="35" y="2"/>
                    <a:pt x="37" y="3"/>
                    <a:pt x="37" y="3"/>
                  </a:cubicBezTo>
                  <a:cubicBezTo>
                    <a:pt x="38" y="4"/>
                    <a:pt x="38" y="5"/>
                    <a:pt x="38" y="7"/>
                  </a:cubicBezTo>
                  <a:cubicBezTo>
                    <a:pt x="37" y="8"/>
                    <a:pt x="36" y="9"/>
                    <a:pt x="35" y="11"/>
                  </a:cubicBezTo>
                  <a:cubicBezTo>
                    <a:pt x="34" y="12"/>
                    <a:pt x="32" y="13"/>
                    <a:pt x="31" y="14"/>
                  </a:cubicBezTo>
                  <a:cubicBezTo>
                    <a:pt x="30" y="15"/>
                    <a:pt x="29" y="16"/>
                    <a:pt x="29" y="17"/>
                  </a:cubicBezTo>
                  <a:cubicBezTo>
                    <a:pt x="27" y="18"/>
                    <a:pt x="27" y="19"/>
                    <a:pt x="26" y="21"/>
                  </a:cubicBezTo>
                  <a:cubicBezTo>
                    <a:pt x="25" y="22"/>
                    <a:pt x="25" y="23"/>
                    <a:pt x="25" y="25"/>
                  </a:cubicBezTo>
                  <a:cubicBezTo>
                    <a:pt x="25" y="25"/>
                    <a:pt x="25" y="25"/>
                    <a:pt x="25" y="25"/>
                  </a:cubicBezTo>
                  <a:cubicBezTo>
                    <a:pt x="25" y="25"/>
                    <a:pt x="26" y="25"/>
                    <a:pt x="26" y="25"/>
                  </a:cubicBezTo>
                  <a:cubicBezTo>
                    <a:pt x="26" y="24"/>
                    <a:pt x="27" y="23"/>
                    <a:pt x="27" y="22"/>
                  </a:cubicBezTo>
                  <a:cubicBezTo>
                    <a:pt x="28" y="21"/>
                    <a:pt x="28" y="20"/>
                    <a:pt x="29" y="19"/>
                  </a:cubicBezTo>
                  <a:cubicBezTo>
                    <a:pt x="31" y="17"/>
                    <a:pt x="32" y="15"/>
                    <a:pt x="34" y="13"/>
                  </a:cubicBezTo>
                  <a:cubicBezTo>
                    <a:pt x="35" y="12"/>
                    <a:pt x="36" y="11"/>
                    <a:pt x="37" y="9"/>
                  </a:cubicBezTo>
                  <a:cubicBezTo>
                    <a:pt x="38" y="8"/>
                    <a:pt x="38" y="6"/>
                    <a:pt x="38" y="5"/>
                  </a:cubicBezTo>
                  <a:cubicBezTo>
                    <a:pt x="37" y="4"/>
                    <a:pt x="36" y="4"/>
                    <a:pt x="36" y="3"/>
                  </a:cubicBezTo>
                  <a:cubicBezTo>
                    <a:pt x="35" y="3"/>
                    <a:pt x="34" y="2"/>
                    <a:pt x="32" y="2"/>
                  </a:cubicBezTo>
                  <a:cubicBezTo>
                    <a:pt x="30" y="2"/>
                    <a:pt x="28" y="3"/>
                    <a:pt x="26" y="2"/>
                  </a:cubicBezTo>
                  <a:cubicBezTo>
                    <a:pt x="25" y="2"/>
                    <a:pt x="24" y="2"/>
                    <a:pt x="23" y="1"/>
                  </a:cubicBezTo>
                  <a:cubicBezTo>
                    <a:pt x="22" y="1"/>
                    <a:pt x="21" y="1"/>
                    <a:pt x="21" y="1"/>
                  </a:cubicBezTo>
                  <a:cubicBezTo>
                    <a:pt x="20" y="1"/>
                    <a:pt x="19" y="2"/>
                    <a:pt x="18" y="2"/>
                  </a:cubicBezTo>
                  <a:cubicBezTo>
                    <a:pt x="17" y="2"/>
                    <a:pt x="17" y="2"/>
                    <a:pt x="16" y="2"/>
                  </a:cubicBezTo>
                  <a:cubicBezTo>
                    <a:pt x="16" y="2"/>
                    <a:pt x="16" y="2"/>
                    <a:pt x="15" y="1"/>
                  </a:cubicBezTo>
                  <a:cubicBezTo>
                    <a:pt x="15" y="1"/>
                    <a:pt x="14" y="0"/>
                    <a:pt x="13" y="0"/>
                  </a:cubicBezTo>
                  <a:cubicBezTo>
                    <a:pt x="12" y="0"/>
                    <a:pt x="11" y="0"/>
                    <a:pt x="11" y="0"/>
                  </a:cubicBezTo>
                  <a:cubicBezTo>
                    <a:pt x="9" y="0"/>
                    <a:pt x="8" y="0"/>
                    <a:pt x="6" y="0"/>
                  </a:cubicBezTo>
                  <a:cubicBezTo>
                    <a:pt x="5" y="1"/>
                    <a:pt x="3" y="1"/>
                    <a:pt x="2" y="2"/>
                  </a:cubicBezTo>
                  <a:cubicBezTo>
                    <a:pt x="1" y="4"/>
                    <a:pt x="2" y="6"/>
                    <a:pt x="2" y="7"/>
                  </a:cubicBezTo>
                  <a:cubicBezTo>
                    <a:pt x="3" y="10"/>
                    <a:pt x="5" y="12"/>
                    <a:pt x="7" y="14"/>
                  </a:cubicBezTo>
                  <a:cubicBezTo>
                    <a:pt x="9" y="17"/>
                    <a:pt x="10" y="20"/>
                    <a:pt x="10" y="23"/>
                  </a:cubicBezTo>
                  <a:cubicBezTo>
                    <a:pt x="10" y="23"/>
                    <a:pt x="10" y="23"/>
                    <a:pt x="10" y="2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2344738" y="1941513"/>
              <a:ext cx="1219200" cy="239713"/>
            </a:xfrm>
            <a:custGeom>
              <a:avLst/>
              <a:gdLst>
                <a:gd name="T0" fmla="*/ 1 w 30"/>
                <a:gd name="T1" fmla="*/ 1 h 6"/>
                <a:gd name="T2" fmla="*/ 0 w 30"/>
                <a:gd name="T3" fmla="*/ 3 h 6"/>
                <a:gd name="T4" fmla="*/ 1 w 30"/>
                <a:gd name="T5" fmla="*/ 3 h 6"/>
                <a:gd name="T6" fmla="*/ 3 w 30"/>
                <a:gd name="T7" fmla="*/ 3 h 6"/>
                <a:gd name="T8" fmla="*/ 6 w 30"/>
                <a:gd name="T9" fmla="*/ 3 h 6"/>
                <a:gd name="T10" fmla="*/ 8 w 30"/>
                <a:gd name="T11" fmla="*/ 5 h 6"/>
                <a:gd name="T12" fmla="*/ 10 w 30"/>
                <a:gd name="T13" fmla="*/ 6 h 6"/>
                <a:gd name="T14" fmla="*/ 13 w 30"/>
                <a:gd name="T15" fmla="*/ 5 h 6"/>
                <a:gd name="T16" fmla="*/ 14 w 30"/>
                <a:gd name="T17" fmla="*/ 5 h 6"/>
                <a:gd name="T18" fmla="*/ 16 w 30"/>
                <a:gd name="T19" fmla="*/ 5 h 6"/>
                <a:gd name="T20" fmla="*/ 19 w 30"/>
                <a:gd name="T21" fmla="*/ 5 h 6"/>
                <a:gd name="T22" fmla="*/ 22 w 30"/>
                <a:gd name="T23" fmla="*/ 4 h 6"/>
                <a:gd name="T24" fmla="*/ 30 w 30"/>
                <a:gd name="T25" fmla="*/ 1 h 6"/>
                <a:gd name="T26" fmla="*/ 30 w 30"/>
                <a:gd name="T27" fmla="*/ 1 h 6"/>
                <a:gd name="T28" fmla="*/ 25 w 30"/>
                <a:gd name="T29" fmla="*/ 2 h 6"/>
                <a:gd name="T30" fmla="*/ 22 w 30"/>
                <a:gd name="T31" fmla="*/ 4 h 6"/>
                <a:gd name="T32" fmla="*/ 19 w 30"/>
                <a:gd name="T33" fmla="*/ 5 h 6"/>
                <a:gd name="T34" fmla="*/ 17 w 30"/>
                <a:gd name="T35" fmla="*/ 4 h 6"/>
                <a:gd name="T36" fmla="*/ 15 w 30"/>
                <a:gd name="T37" fmla="*/ 4 h 6"/>
                <a:gd name="T38" fmla="*/ 9 w 30"/>
                <a:gd name="T39" fmla="*/ 5 h 6"/>
                <a:gd name="T40" fmla="*/ 6 w 30"/>
                <a:gd name="T41" fmla="*/ 3 h 6"/>
                <a:gd name="T42" fmla="*/ 4 w 30"/>
                <a:gd name="T43" fmla="*/ 3 h 6"/>
                <a:gd name="T44" fmla="*/ 1 w 30"/>
                <a:gd name="T45" fmla="*/ 3 h 6"/>
                <a:gd name="T46" fmla="*/ 1 w 30"/>
                <a:gd name="T47" fmla="*/ 3 h 6"/>
                <a:gd name="T48" fmla="*/ 5 w 30"/>
                <a:gd name="T49" fmla="*/ 3 h 6"/>
                <a:gd name="T50" fmla="*/ 8 w 30"/>
                <a:gd name="T51" fmla="*/ 4 h 6"/>
                <a:gd name="T52" fmla="*/ 10 w 30"/>
                <a:gd name="T53" fmla="*/ 5 h 6"/>
                <a:gd name="T54" fmla="*/ 13 w 30"/>
                <a:gd name="T55" fmla="*/ 5 h 6"/>
                <a:gd name="T56" fmla="*/ 15 w 30"/>
                <a:gd name="T57" fmla="*/ 4 h 6"/>
                <a:gd name="T58" fmla="*/ 17 w 30"/>
                <a:gd name="T59" fmla="*/ 4 h 6"/>
                <a:gd name="T60" fmla="*/ 18 w 30"/>
                <a:gd name="T61" fmla="*/ 4 h 6"/>
                <a:gd name="T62" fmla="*/ 20 w 30"/>
                <a:gd name="T63" fmla="*/ 5 h 6"/>
                <a:gd name="T64" fmla="*/ 23 w 30"/>
                <a:gd name="T65" fmla="*/ 4 h 6"/>
                <a:gd name="T66" fmla="*/ 26 w 30"/>
                <a:gd name="T67" fmla="*/ 2 h 6"/>
                <a:gd name="T68" fmla="*/ 30 w 30"/>
                <a:gd name="T69" fmla="*/ 1 h 6"/>
                <a:gd name="T70" fmla="*/ 30 w 30"/>
                <a:gd name="T71" fmla="*/ 1 h 6"/>
                <a:gd name="T72" fmla="*/ 23 w 30"/>
                <a:gd name="T73" fmla="*/ 3 h 6"/>
                <a:gd name="T74" fmla="*/ 20 w 30"/>
                <a:gd name="T75" fmla="*/ 4 h 6"/>
                <a:gd name="T76" fmla="*/ 17 w 30"/>
                <a:gd name="T77" fmla="*/ 4 h 6"/>
                <a:gd name="T78" fmla="*/ 14 w 30"/>
                <a:gd name="T79" fmla="*/ 4 h 6"/>
                <a:gd name="T80" fmla="*/ 11 w 30"/>
                <a:gd name="T81" fmla="*/ 5 h 6"/>
                <a:gd name="T82" fmla="*/ 9 w 30"/>
                <a:gd name="T83" fmla="*/ 5 h 6"/>
                <a:gd name="T84" fmla="*/ 7 w 30"/>
                <a:gd name="T85" fmla="*/ 3 h 6"/>
                <a:gd name="T86" fmla="*/ 4 w 30"/>
                <a:gd name="T87" fmla="*/ 3 h 6"/>
                <a:gd name="T88" fmla="*/ 1 w 30"/>
                <a:gd name="T89" fmla="*/ 3 h 6"/>
                <a:gd name="T90" fmla="*/ 1 w 30"/>
                <a:gd name="T91" fmla="*/ 3 h 6"/>
                <a:gd name="T92" fmla="*/ 1 w 30"/>
                <a:gd name="T93" fmla="*/ 2 h 6"/>
                <a:gd name="T94" fmla="*/ 1 w 30"/>
                <a:gd name="T9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
                  <a:moveTo>
                    <a:pt x="1" y="1"/>
                  </a:moveTo>
                  <a:cubicBezTo>
                    <a:pt x="0" y="2"/>
                    <a:pt x="0" y="2"/>
                    <a:pt x="0" y="3"/>
                  </a:cubicBezTo>
                  <a:cubicBezTo>
                    <a:pt x="0" y="3"/>
                    <a:pt x="0" y="3"/>
                    <a:pt x="1" y="3"/>
                  </a:cubicBezTo>
                  <a:cubicBezTo>
                    <a:pt x="1" y="3"/>
                    <a:pt x="2" y="3"/>
                    <a:pt x="3" y="3"/>
                  </a:cubicBezTo>
                  <a:cubicBezTo>
                    <a:pt x="4" y="3"/>
                    <a:pt x="5" y="3"/>
                    <a:pt x="6" y="3"/>
                  </a:cubicBezTo>
                  <a:cubicBezTo>
                    <a:pt x="7" y="4"/>
                    <a:pt x="8" y="4"/>
                    <a:pt x="8" y="5"/>
                  </a:cubicBezTo>
                  <a:cubicBezTo>
                    <a:pt x="9" y="6"/>
                    <a:pt x="9" y="6"/>
                    <a:pt x="10" y="6"/>
                  </a:cubicBezTo>
                  <a:cubicBezTo>
                    <a:pt x="11" y="6"/>
                    <a:pt x="12" y="6"/>
                    <a:pt x="13" y="5"/>
                  </a:cubicBezTo>
                  <a:cubicBezTo>
                    <a:pt x="13" y="5"/>
                    <a:pt x="14" y="5"/>
                    <a:pt x="14" y="5"/>
                  </a:cubicBezTo>
                  <a:cubicBezTo>
                    <a:pt x="15" y="5"/>
                    <a:pt x="15" y="5"/>
                    <a:pt x="16" y="5"/>
                  </a:cubicBezTo>
                  <a:cubicBezTo>
                    <a:pt x="17" y="5"/>
                    <a:pt x="18" y="5"/>
                    <a:pt x="19" y="5"/>
                  </a:cubicBezTo>
                  <a:cubicBezTo>
                    <a:pt x="20" y="5"/>
                    <a:pt x="21" y="5"/>
                    <a:pt x="22" y="4"/>
                  </a:cubicBezTo>
                  <a:cubicBezTo>
                    <a:pt x="25" y="3"/>
                    <a:pt x="27" y="2"/>
                    <a:pt x="30" y="1"/>
                  </a:cubicBezTo>
                  <a:cubicBezTo>
                    <a:pt x="30" y="1"/>
                    <a:pt x="30" y="1"/>
                    <a:pt x="30" y="1"/>
                  </a:cubicBezTo>
                  <a:cubicBezTo>
                    <a:pt x="28" y="0"/>
                    <a:pt x="26" y="1"/>
                    <a:pt x="25" y="2"/>
                  </a:cubicBezTo>
                  <a:cubicBezTo>
                    <a:pt x="24" y="3"/>
                    <a:pt x="23" y="3"/>
                    <a:pt x="22" y="4"/>
                  </a:cubicBezTo>
                  <a:cubicBezTo>
                    <a:pt x="22" y="4"/>
                    <a:pt x="21" y="5"/>
                    <a:pt x="19" y="5"/>
                  </a:cubicBezTo>
                  <a:cubicBezTo>
                    <a:pt x="19" y="5"/>
                    <a:pt x="18" y="4"/>
                    <a:pt x="17" y="4"/>
                  </a:cubicBezTo>
                  <a:cubicBezTo>
                    <a:pt x="16" y="3"/>
                    <a:pt x="15" y="4"/>
                    <a:pt x="15" y="4"/>
                  </a:cubicBezTo>
                  <a:cubicBezTo>
                    <a:pt x="13" y="4"/>
                    <a:pt x="11" y="6"/>
                    <a:pt x="9" y="5"/>
                  </a:cubicBezTo>
                  <a:cubicBezTo>
                    <a:pt x="8" y="4"/>
                    <a:pt x="8" y="3"/>
                    <a:pt x="6" y="3"/>
                  </a:cubicBezTo>
                  <a:cubicBezTo>
                    <a:pt x="6" y="3"/>
                    <a:pt x="5" y="3"/>
                    <a:pt x="4" y="3"/>
                  </a:cubicBezTo>
                  <a:cubicBezTo>
                    <a:pt x="3" y="3"/>
                    <a:pt x="2" y="3"/>
                    <a:pt x="1" y="3"/>
                  </a:cubicBezTo>
                  <a:cubicBezTo>
                    <a:pt x="1" y="3"/>
                    <a:pt x="1" y="3"/>
                    <a:pt x="1" y="3"/>
                  </a:cubicBezTo>
                  <a:cubicBezTo>
                    <a:pt x="3" y="3"/>
                    <a:pt x="4" y="3"/>
                    <a:pt x="5" y="3"/>
                  </a:cubicBezTo>
                  <a:cubicBezTo>
                    <a:pt x="6" y="3"/>
                    <a:pt x="7" y="4"/>
                    <a:pt x="8" y="4"/>
                  </a:cubicBezTo>
                  <a:cubicBezTo>
                    <a:pt x="9" y="5"/>
                    <a:pt x="10" y="5"/>
                    <a:pt x="10" y="5"/>
                  </a:cubicBezTo>
                  <a:cubicBezTo>
                    <a:pt x="11" y="6"/>
                    <a:pt x="12" y="5"/>
                    <a:pt x="13" y="5"/>
                  </a:cubicBezTo>
                  <a:cubicBezTo>
                    <a:pt x="14" y="5"/>
                    <a:pt x="14" y="4"/>
                    <a:pt x="15" y="4"/>
                  </a:cubicBezTo>
                  <a:cubicBezTo>
                    <a:pt x="16" y="4"/>
                    <a:pt x="16" y="4"/>
                    <a:pt x="17" y="4"/>
                  </a:cubicBezTo>
                  <a:cubicBezTo>
                    <a:pt x="17" y="4"/>
                    <a:pt x="17" y="4"/>
                    <a:pt x="18" y="4"/>
                  </a:cubicBezTo>
                  <a:cubicBezTo>
                    <a:pt x="19" y="5"/>
                    <a:pt x="19" y="5"/>
                    <a:pt x="20" y="5"/>
                  </a:cubicBezTo>
                  <a:cubicBezTo>
                    <a:pt x="21" y="5"/>
                    <a:pt x="22" y="5"/>
                    <a:pt x="23" y="4"/>
                  </a:cubicBezTo>
                  <a:cubicBezTo>
                    <a:pt x="24" y="3"/>
                    <a:pt x="25" y="2"/>
                    <a:pt x="26" y="2"/>
                  </a:cubicBezTo>
                  <a:cubicBezTo>
                    <a:pt x="27" y="1"/>
                    <a:pt x="29" y="1"/>
                    <a:pt x="30" y="1"/>
                  </a:cubicBezTo>
                  <a:cubicBezTo>
                    <a:pt x="30" y="1"/>
                    <a:pt x="30" y="1"/>
                    <a:pt x="30" y="1"/>
                  </a:cubicBezTo>
                  <a:cubicBezTo>
                    <a:pt x="28" y="1"/>
                    <a:pt x="26" y="2"/>
                    <a:pt x="23" y="3"/>
                  </a:cubicBezTo>
                  <a:cubicBezTo>
                    <a:pt x="22" y="4"/>
                    <a:pt x="21" y="4"/>
                    <a:pt x="20" y="4"/>
                  </a:cubicBezTo>
                  <a:cubicBezTo>
                    <a:pt x="19" y="5"/>
                    <a:pt x="18" y="5"/>
                    <a:pt x="17" y="4"/>
                  </a:cubicBezTo>
                  <a:cubicBezTo>
                    <a:pt x="16" y="4"/>
                    <a:pt x="15" y="4"/>
                    <a:pt x="14" y="4"/>
                  </a:cubicBezTo>
                  <a:cubicBezTo>
                    <a:pt x="13" y="4"/>
                    <a:pt x="12" y="5"/>
                    <a:pt x="11" y="5"/>
                  </a:cubicBezTo>
                  <a:cubicBezTo>
                    <a:pt x="10" y="5"/>
                    <a:pt x="9" y="5"/>
                    <a:pt x="9" y="5"/>
                  </a:cubicBezTo>
                  <a:cubicBezTo>
                    <a:pt x="8" y="4"/>
                    <a:pt x="8" y="4"/>
                    <a:pt x="7" y="3"/>
                  </a:cubicBezTo>
                  <a:cubicBezTo>
                    <a:pt x="6" y="3"/>
                    <a:pt x="5" y="3"/>
                    <a:pt x="4" y="3"/>
                  </a:cubicBezTo>
                  <a:cubicBezTo>
                    <a:pt x="3" y="3"/>
                    <a:pt x="2" y="3"/>
                    <a:pt x="1" y="3"/>
                  </a:cubicBezTo>
                  <a:cubicBezTo>
                    <a:pt x="1" y="3"/>
                    <a:pt x="1" y="3"/>
                    <a:pt x="1" y="3"/>
                  </a:cubicBezTo>
                  <a:cubicBezTo>
                    <a:pt x="1" y="2"/>
                    <a:pt x="1" y="2"/>
                    <a:pt x="1" y="2"/>
                  </a:cubicBezTo>
                  <a:cubicBezTo>
                    <a:pt x="1" y="1"/>
                    <a:pt x="1"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p:nvSpPr>
          <p:spPr bwMode="auto">
            <a:xfrm>
              <a:off x="2670175" y="2181226"/>
              <a:ext cx="41275" cy="642938"/>
            </a:xfrm>
            <a:custGeom>
              <a:avLst/>
              <a:gdLst>
                <a:gd name="T0" fmla="*/ 0 w 1"/>
                <a:gd name="T1" fmla="*/ 2 h 16"/>
                <a:gd name="T2" fmla="*/ 0 w 1"/>
                <a:gd name="T3" fmla="*/ 13 h 16"/>
                <a:gd name="T4" fmla="*/ 0 w 1"/>
                <a:gd name="T5" fmla="*/ 13 h 16"/>
                <a:gd name="T6" fmla="*/ 0 w 1"/>
                <a:gd name="T7" fmla="*/ 1 h 16"/>
                <a:gd name="T8" fmla="*/ 0 w 1"/>
                <a:gd name="T9" fmla="*/ 1 h 16"/>
                <a:gd name="T10" fmla="*/ 1 w 1"/>
                <a:gd name="T11" fmla="*/ 5 h 16"/>
                <a:gd name="T12" fmla="*/ 0 w 1"/>
                <a:gd name="T13" fmla="*/ 9 h 16"/>
                <a:gd name="T14" fmla="*/ 0 w 1"/>
                <a:gd name="T15" fmla="*/ 13 h 16"/>
                <a:gd name="T16" fmla="*/ 0 w 1"/>
                <a:gd name="T17" fmla="*/ 16 h 16"/>
                <a:gd name="T18" fmla="*/ 0 w 1"/>
                <a:gd name="T19" fmla="*/ 16 h 16"/>
                <a:gd name="T20" fmla="*/ 0 w 1"/>
                <a:gd name="T21" fmla="*/ 12 h 16"/>
                <a:gd name="T22" fmla="*/ 1 w 1"/>
                <a:gd name="T23" fmla="*/ 9 h 16"/>
                <a:gd name="T24" fmla="*/ 1 w 1"/>
                <a:gd name="T25" fmla="*/ 5 h 16"/>
                <a:gd name="T26" fmla="*/ 0 w 1"/>
                <a:gd name="T27" fmla="*/ 1 h 16"/>
                <a:gd name="T28" fmla="*/ 0 w 1"/>
                <a:gd name="T29" fmla="*/ 1 h 16"/>
                <a:gd name="T30" fmla="*/ 0 w 1"/>
                <a:gd name="T31" fmla="*/ 13 h 16"/>
                <a:gd name="T32" fmla="*/ 0 w 1"/>
                <a:gd name="T33" fmla="*/ 13 h 16"/>
                <a:gd name="T34" fmla="*/ 0 w 1"/>
                <a:gd name="T35" fmla="*/ 2 h 16"/>
                <a:gd name="T36" fmla="*/ 0 w 1"/>
                <a:gd name="T3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6">
                  <a:moveTo>
                    <a:pt x="0" y="2"/>
                  </a:moveTo>
                  <a:cubicBezTo>
                    <a:pt x="1" y="6"/>
                    <a:pt x="0" y="9"/>
                    <a:pt x="0" y="13"/>
                  </a:cubicBezTo>
                  <a:cubicBezTo>
                    <a:pt x="0" y="13"/>
                    <a:pt x="0" y="13"/>
                    <a:pt x="0" y="13"/>
                  </a:cubicBezTo>
                  <a:cubicBezTo>
                    <a:pt x="1" y="9"/>
                    <a:pt x="0" y="5"/>
                    <a:pt x="0" y="1"/>
                  </a:cubicBezTo>
                  <a:cubicBezTo>
                    <a:pt x="0" y="1"/>
                    <a:pt x="0" y="1"/>
                    <a:pt x="0" y="1"/>
                  </a:cubicBezTo>
                  <a:cubicBezTo>
                    <a:pt x="0" y="2"/>
                    <a:pt x="1" y="4"/>
                    <a:pt x="1" y="5"/>
                  </a:cubicBezTo>
                  <a:cubicBezTo>
                    <a:pt x="1" y="6"/>
                    <a:pt x="0" y="8"/>
                    <a:pt x="0" y="9"/>
                  </a:cubicBezTo>
                  <a:cubicBezTo>
                    <a:pt x="0" y="10"/>
                    <a:pt x="0" y="11"/>
                    <a:pt x="0" y="13"/>
                  </a:cubicBezTo>
                  <a:cubicBezTo>
                    <a:pt x="0" y="14"/>
                    <a:pt x="0" y="15"/>
                    <a:pt x="0" y="16"/>
                  </a:cubicBezTo>
                  <a:cubicBezTo>
                    <a:pt x="0" y="16"/>
                    <a:pt x="1" y="16"/>
                    <a:pt x="0" y="16"/>
                  </a:cubicBezTo>
                  <a:cubicBezTo>
                    <a:pt x="0" y="15"/>
                    <a:pt x="0" y="13"/>
                    <a:pt x="0" y="12"/>
                  </a:cubicBezTo>
                  <a:cubicBezTo>
                    <a:pt x="0" y="11"/>
                    <a:pt x="1" y="10"/>
                    <a:pt x="1" y="9"/>
                  </a:cubicBezTo>
                  <a:cubicBezTo>
                    <a:pt x="1" y="8"/>
                    <a:pt x="1" y="6"/>
                    <a:pt x="1" y="5"/>
                  </a:cubicBezTo>
                  <a:cubicBezTo>
                    <a:pt x="1" y="3"/>
                    <a:pt x="1" y="2"/>
                    <a:pt x="0" y="1"/>
                  </a:cubicBezTo>
                  <a:cubicBezTo>
                    <a:pt x="0" y="0"/>
                    <a:pt x="0" y="0"/>
                    <a:pt x="0" y="1"/>
                  </a:cubicBezTo>
                  <a:cubicBezTo>
                    <a:pt x="0" y="5"/>
                    <a:pt x="1" y="9"/>
                    <a:pt x="0" y="13"/>
                  </a:cubicBezTo>
                  <a:cubicBezTo>
                    <a:pt x="0" y="13"/>
                    <a:pt x="0" y="13"/>
                    <a:pt x="0" y="13"/>
                  </a:cubicBezTo>
                  <a:cubicBezTo>
                    <a:pt x="1" y="9"/>
                    <a:pt x="1" y="6"/>
                    <a:pt x="0" y="2"/>
                  </a:cubicBezTo>
                  <a:cubicBezTo>
                    <a:pt x="0" y="2"/>
                    <a:pt x="0" y="2"/>
                    <a:pt x="0"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p:nvSpPr>
          <p:spPr bwMode="auto">
            <a:xfrm>
              <a:off x="2914650" y="2222501"/>
              <a:ext cx="161925" cy="601663"/>
            </a:xfrm>
            <a:custGeom>
              <a:avLst/>
              <a:gdLst>
                <a:gd name="T0" fmla="*/ 3 w 4"/>
                <a:gd name="T1" fmla="*/ 0 h 15"/>
                <a:gd name="T2" fmla="*/ 1 w 4"/>
                <a:gd name="T3" fmla="*/ 8 h 15"/>
                <a:gd name="T4" fmla="*/ 1 w 4"/>
                <a:gd name="T5" fmla="*/ 11 h 15"/>
                <a:gd name="T6" fmla="*/ 0 w 4"/>
                <a:gd name="T7" fmla="*/ 15 h 15"/>
                <a:gd name="T8" fmla="*/ 1 w 4"/>
                <a:gd name="T9" fmla="*/ 15 h 15"/>
                <a:gd name="T10" fmla="*/ 0 w 4"/>
                <a:gd name="T11" fmla="*/ 12 h 15"/>
                <a:gd name="T12" fmla="*/ 1 w 4"/>
                <a:gd name="T13" fmla="*/ 9 h 15"/>
                <a:gd name="T14" fmla="*/ 3 w 4"/>
                <a:gd name="T15" fmla="*/ 1 h 15"/>
                <a:gd name="T16" fmla="*/ 3 w 4"/>
                <a:gd name="T17" fmla="*/ 1 h 15"/>
                <a:gd name="T18" fmla="*/ 1 w 4"/>
                <a:gd name="T19" fmla="*/ 7 h 15"/>
                <a:gd name="T20" fmla="*/ 1 w 4"/>
                <a:gd name="T21" fmla="*/ 7 h 15"/>
                <a:gd name="T22" fmla="*/ 3 w 4"/>
                <a:gd name="T23" fmla="*/ 2 h 15"/>
                <a:gd name="T24" fmla="*/ 3 w 4"/>
                <a:gd name="T25" fmla="*/ 1 h 15"/>
                <a:gd name="T26" fmla="*/ 2 w 4"/>
                <a:gd name="T27" fmla="*/ 6 h 15"/>
                <a:gd name="T28" fmla="*/ 0 w 4"/>
                <a:gd name="T29" fmla="*/ 10 h 15"/>
                <a:gd name="T30" fmla="*/ 0 w 4"/>
                <a:gd name="T31" fmla="*/ 13 h 15"/>
                <a:gd name="T32" fmla="*/ 0 w 4"/>
                <a:gd name="T33" fmla="*/ 15 h 15"/>
                <a:gd name="T34" fmla="*/ 1 w 4"/>
                <a:gd name="T35" fmla="*/ 15 h 15"/>
                <a:gd name="T36" fmla="*/ 1 w 4"/>
                <a:gd name="T37" fmla="*/ 12 h 15"/>
                <a:gd name="T38" fmla="*/ 2 w 4"/>
                <a:gd name="T39" fmla="*/ 8 h 15"/>
                <a:gd name="T40" fmla="*/ 4 w 4"/>
                <a:gd name="T41" fmla="*/ 0 h 15"/>
                <a:gd name="T42" fmla="*/ 3 w 4"/>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5">
                  <a:moveTo>
                    <a:pt x="3" y="0"/>
                  </a:moveTo>
                  <a:cubicBezTo>
                    <a:pt x="3" y="3"/>
                    <a:pt x="2" y="5"/>
                    <a:pt x="1" y="8"/>
                  </a:cubicBezTo>
                  <a:cubicBezTo>
                    <a:pt x="1" y="9"/>
                    <a:pt x="1" y="10"/>
                    <a:pt x="1" y="11"/>
                  </a:cubicBezTo>
                  <a:cubicBezTo>
                    <a:pt x="1" y="13"/>
                    <a:pt x="1" y="14"/>
                    <a:pt x="0" y="15"/>
                  </a:cubicBezTo>
                  <a:cubicBezTo>
                    <a:pt x="0" y="15"/>
                    <a:pt x="1" y="15"/>
                    <a:pt x="1" y="15"/>
                  </a:cubicBezTo>
                  <a:cubicBezTo>
                    <a:pt x="0" y="14"/>
                    <a:pt x="0" y="13"/>
                    <a:pt x="0" y="12"/>
                  </a:cubicBezTo>
                  <a:cubicBezTo>
                    <a:pt x="0" y="11"/>
                    <a:pt x="1" y="10"/>
                    <a:pt x="1" y="9"/>
                  </a:cubicBezTo>
                  <a:cubicBezTo>
                    <a:pt x="1" y="7"/>
                    <a:pt x="3" y="4"/>
                    <a:pt x="3" y="1"/>
                  </a:cubicBezTo>
                  <a:cubicBezTo>
                    <a:pt x="3" y="1"/>
                    <a:pt x="3" y="1"/>
                    <a:pt x="3" y="1"/>
                  </a:cubicBezTo>
                  <a:cubicBezTo>
                    <a:pt x="1" y="3"/>
                    <a:pt x="1" y="5"/>
                    <a:pt x="1" y="7"/>
                  </a:cubicBezTo>
                  <a:cubicBezTo>
                    <a:pt x="1" y="7"/>
                    <a:pt x="1" y="7"/>
                    <a:pt x="1" y="7"/>
                  </a:cubicBezTo>
                  <a:cubicBezTo>
                    <a:pt x="2" y="5"/>
                    <a:pt x="2" y="3"/>
                    <a:pt x="3" y="2"/>
                  </a:cubicBezTo>
                  <a:cubicBezTo>
                    <a:pt x="3" y="1"/>
                    <a:pt x="3" y="1"/>
                    <a:pt x="3" y="1"/>
                  </a:cubicBezTo>
                  <a:cubicBezTo>
                    <a:pt x="2" y="3"/>
                    <a:pt x="2" y="4"/>
                    <a:pt x="2" y="6"/>
                  </a:cubicBezTo>
                  <a:cubicBezTo>
                    <a:pt x="1" y="7"/>
                    <a:pt x="1" y="8"/>
                    <a:pt x="0" y="10"/>
                  </a:cubicBezTo>
                  <a:cubicBezTo>
                    <a:pt x="0" y="11"/>
                    <a:pt x="0" y="12"/>
                    <a:pt x="0" y="13"/>
                  </a:cubicBezTo>
                  <a:cubicBezTo>
                    <a:pt x="0" y="13"/>
                    <a:pt x="0" y="14"/>
                    <a:pt x="0" y="15"/>
                  </a:cubicBezTo>
                  <a:cubicBezTo>
                    <a:pt x="1" y="15"/>
                    <a:pt x="1" y="15"/>
                    <a:pt x="1" y="15"/>
                  </a:cubicBezTo>
                  <a:cubicBezTo>
                    <a:pt x="1" y="14"/>
                    <a:pt x="1" y="13"/>
                    <a:pt x="1" y="12"/>
                  </a:cubicBezTo>
                  <a:cubicBezTo>
                    <a:pt x="1" y="11"/>
                    <a:pt x="1" y="9"/>
                    <a:pt x="2" y="8"/>
                  </a:cubicBezTo>
                  <a:cubicBezTo>
                    <a:pt x="2" y="5"/>
                    <a:pt x="3" y="3"/>
                    <a:pt x="4" y="0"/>
                  </a:cubicBezTo>
                  <a:cubicBezTo>
                    <a:pt x="4" y="0"/>
                    <a:pt x="3" y="0"/>
                    <a:pt x="3"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p:cNvSpPr>
            <p:nvPr/>
          </p:nvSpPr>
          <p:spPr bwMode="auto">
            <a:xfrm>
              <a:off x="2873375" y="3144838"/>
              <a:ext cx="41275" cy="279400"/>
            </a:xfrm>
            <a:custGeom>
              <a:avLst/>
              <a:gdLst>
                <a:gd name="T0" fmla="*/ 0 w 1"/>
                <a:gd name="T1" fmla="*/ 1 h 7"/>
                <a:gd name="T2" fmla="*/ 0 w 1"/>
                <a:gd name="T3" fmla="*/ 5 h 7"/>
                <a:gd name="T4" fmla="*/ 1 w 1"/>
                <a:gd name="T5" fmla="*/ 5 h 7"/>
                <a:gd name="T6" fmla="*/ 0 w 1"/>
                <a:gd name="T7" fmla="*/ 3 h 7"/>
                <a:gd name="T8" fmla="*/ 0 w 1"/>
                <a:gd name="T9" fmla="*/ 0 h 7"/>
                <a:gd name="T10" fmla="*/ 0 w 1"/>
                <a:gd name="T11" fmla="*/ 0 h 7"/>
                <a:gd name="T12" fmla="*/ 0 w 1"/>
                <a:gd name="T13" fmla="*/ 7 h 7"/>
                <a:gd name="T14" fmla="*/ 1 w 1"/>
                <a:gd name="T15" fmla="*/ 7 h 7"/>
                <a:gd name="T16" fmla="*/ 0 w 1"/>
                <a:gd name="T17" fmla="*/ 0 h 7"/>
                <a:gd name="T18" fmla="*/ 0 w 1"/>
                <a:gd name="T19" fmla="*/ 0 h 7"/>
                <a:gd name="T20" fmla="*/ 0 w 1"/>
                <a:gd name="T21" fmla="*/ 3 h 7"/>
                <a:gd name="T22" fmla="*/ 0 w 1"/>
                <a:gd name="T23" fmla="*/ 5 h 7"/>
                <a:gd name="T24" fmla="*/ 1 w 1"/>
                <a:gd name="T25" fmla="*/ 5 h 7"/>
                <a:gd name="T26" fmla="*/ 1 w 1"/>
                <a:gd name="T27" fmla="*/ 1 h 7"/>
                <a:gd name="T28" fmla="*/ 0 w 1"/>
                <a:gd name="T2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7">
                  <a:moveTo>
                    <a:pt x="0" y="1"/>
                  </a:moveTo>
                  <a:cubicBezTo>
                    <a:pt x="0" y="3"/>
                    <a:pt x="0" y="4"/>
                    <a:pt x="0" y="5"/>
                  </a:cubicBezTo>
                  <a:cubicBezTo>
                    <a:pt x="0" y="5"/>
                    <a:pt x="0" y="5"/>
                    <a:pt x="1" y="5"/>
                  </a:cubicBezTo>
                  <a:cubicBezTo>
                    <a:pt x="0" y="4"/>
                    <a:pt x="0" y="4"/>
                    <a:pt x="0" y="3"/>
                  </a:cubicBezTo>
                  <a:cubicBezTo>
                    <a:pt x="0" y="2"/>
                    <a:pt x="0" y="1"/>
                    <a:pt x="0" y="0"/>
                  </a:cubicBezTo>
                  <a:cubicBezTo>
                    <a:pt x="0" y="0"/>
                    <a:pt x="0" y="0"/>
                    <a:pt x="0" y="0"/>
                  </a:cubicBezTo>
                  <a:cubicBezTo>
                    <a:pt x="0" y="2"/>
                    <a:pt x="0" y="5"/>
                    <a:pt x="0" y="7"/>
                  </a:cubicBezTo>
                  <a:cubicBezTo>
                    <a:pt x="0" y="7"/>
                    <a:pt x="1" y="7"/>
                    <a:pt x="1" y="7"/>
                  </a:cubicBezTo>
                  <a:cubicBezTo>
                    <a:pt x="1" y="5"/>
                    <a:pt x="0" y="2"/>
                    <a:pt x="0" y="0"/>
                  </a:cubicBezTo>
                  <a:cubicBezTo>
                    <a:pt x="0" y="0"/>
                    <a:pt x="0" y="0"/>
                    <a:pt x="0" y="0"/>
                  </a:cubicBezTo>
                  <a:cubicBezTo>
                    <a:pt x="0" y="1"/>
                    <a:pt x="0" y="2"/>
                    <a:pt x="0" y="3"/>
                  </a:cubicBezTo>
                  <a:cubicBezTo>
                    <a:pt x="0" y="4"/>
                    <a:pt x="0" y="4"/>
                    <a:pt x="0" y="5"/>
                  </a:cubicBezTo>
                  <a:cubicBezTo>
                    <a:pt x="0" y="6"/>
                    <a:pt x="1" y="5"/>
                    <a:pt x="1" y="5"/>
                  </a:cubicBezTo>
                  <a:cubicBezTo>
                    <a:pt x="1" y="4"/>
                    <a:pt x="1" y="3"/>
                    <a:pt x="1" y="1"/>
                  </a:cubicBezTo>
                  <a:cubicBezTo>
                    <a:pt x="1" y="1"/>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p:cNvSpPr>
            <p:nvPr/>
          </p:nvSpPr>
          <p:spPr bwMode="auto">
            <a:xfrm>
              <a:off x="2711450" y="3103563"/>
              <a:ext cx="39688" cy="280988"/>
            </a:xfrm>
            <a:custGeom>
              <a:avLst/>
              <a:gdLst>
                <a:gd name="T0" fmla="*/ 0 w 1"/>
                <a:gd name="T1" fmla="*/ 2 h 7"/>
                <a:gd name="T2" fmla="*/ 0 w 1"/>
                <a:gd name="T3" fmla="*/ 7 h 7"/>
                <a:gd name="T4" fmla="*/ 1 w 1"/>
                <a:gd name="T5" fmla="*/ 7 h 7"/>
                <a:gd name="T6" fmla="*/ 0 w 1"/>
                <a:gd name="T7" fmla="*/ 0 h 7"/>
                <a:gd name="T8" fmla="*/ 0 w 1"/>
                <a:gd name="T9" fmla="*/ 0 h 7"/>
                <a:gd name="T10" fmla="*/ 0 w 1"/>
                <a:gd name="T11" fmla="*/ 6 h 7"/>
                <a:gd name="T12" fmla="*/ 0 w 1"/>
                <a:gd name="T13" fmla="*/ 6 h 7"/>
                <a:gd name="T14" fmla="*/ 0 w 1"/>
                <a:gd name="T15" fmla="*/ 0 h 7"/>
                <a:gd name="T16" fmla="*/ 0 w 1"/>
                <a:gd name="T17" fmla="*/ 0 h 7"/>
                <a:gd name="T18" fmla="*/ 0 w 1"/>
                <a:gd name="T19" fmla="*/ 7 h 7"/>
                <a:gd name="T20" fmla="*/ 1 w 1"/>
                <a:gd name="T21" fmla="*/ 7 h 7"/>
                <a:gd name="T22" fmla="*/ 0 w 1"/>
                <a:gd name="T23" fmla="*/ 2 h 7"/>
                <a:gd name="T24" fmla="*/ 0 w 1"/>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7">
                  <a:moveTo>
                    <a:pt x="0" y="2"/>
                  </a:moveTo>
                  <a:cubicBezTo>
                    <a:pt x="0" y="4"/>
                    <a:pt x="0" y="5"/>
                    <a:pt x="0" y="7"/>
                  </a:cubicBezTo>
                  <a:cubicBezTo>
                    <a:pt x="0" y="7"/>
                    <a:pt x="1" y="7"/>
                    <a:pt x="1" y="7"/>
                  </a:cubicBezTo>
                  <a:cubicBezTo>
                    <a:pt x="0" y="5"/>
                    <a:pt x="0" y="3"/>
                    <a:pt x="0" y="0"/>
                  </a:cubicBezTo>
                  <a:cubicBezTo>
                    <a:pt x="0" y="0"/>
                    <a:pt x="0" y="0"/>
                    <a:pt x="0" y="0"/>
                  </a:cubicBezTo>
                  <a:cubicBezTo>
                    <a:pt x="0" y="2"/>
                    <a:pt x="0" y="4"/>
                    <a:pt x="0" y="6"/>
                  </a:cubicBezTo>
                  <a:cubicBezTo>
                    <a:pt x="0" y="6"/>
                    <a:pt x="0" y="6"/>
                    <a:pt x="0" y="6"/>
                  </a:cubicBezTo>
                  <a:cubicBezTo>
                    <a:pt x="1" y="4"/>
                    <a:pt x="0" y="2"/>
                    <a:pt x="0" y="0"/>
                  </a:cubicBezTo>
                  <a:cubicBezTo>
                    <a:pt x="0" y="0"/>
                    <a:pt x="0" y="0"/>
                    <a:pt x="0" y="0"/>
                  </a:cubicBezTo>
                  <a:cubicBezTo>
                    <a:pt x="0" y="3"/>
                    <a:pt x="0" y="5"/>
                    <a:pt x="0" y="7"/>
                  </a:cubicBezTo>
                  <a:cubicBezTo>
                    <a:pt x="0" y="7"/>
                    <a:pt x="1" y="7"/>
                    <a:pt x="1" y="7"/>
                  </a:cubicBezTo>
                  <a:cubicBezTo>
                    <a:pt x="1" y="5"/>
                    <a:pt x="1" y="4"/>
                    <a:pt x="0" y="2"/>
                  </a:cubicBezTo>
                  <a:cubicBezTo>
                    <a:pt x="0" y="2"/>
                    <a:pt x="0" y="2"/>
                    <a:pt x="0"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p:cNvSpPr>
            <p:nvPr/>
          </p:nvSpPr>
          <p:spPr bwMode="auto">
            <a:xfrm>
              <a:off x="2466975" y="3103563"/>
              <a:ext cx="203200" cy="320675"/>
            </a:xfrm>
            <a:custGeom>
              <a:avLst/>
              <a:gdLst>
                <a:gd name="T0" fmla="*/ 4 w 5"/>
                <a:gd name="T1" fmla="*/ 2 h 8"/>
                <a:gd name="T2" fmla="*/ 0 w 5"/>
                <a:gd name="T3" fmla="*/ 8 h 8"/>
                <a:gd name="T4" fmla="*/ 1 w 5"/>
                <a:gd name="T5" fmla="*/ 8 h 8"/>
                <a:gd name="T6" fmla="*/ 5 w 5"/>
                <a:gd name="T7" fmla="*/ 1 h 8"/>
                <a:gd name="T8" fmla="*/ 5 w 5"/>
                <a:gd name="T9" fmla="*/ 1 h 8"/>
                <a:gd name="T10" fmla="*/ 1 w 5"/>
                <a:gd name="T11" fmla="*/ 7 h 8"/>
                <a:gd name="T12" fmla="*/ 1 w 5"/>
                <a:gd name="T13" fmla="*/ 7 h 8"/>
                <a:gd name="T14" fmla="*/ 5 w 5"/>
                <a:gd name="T15" fmla="*/ 1 h 8"/>
                <a:gd name="T16" fmla="*/ 5 w 5"/>
                <a:gd name="T17" fmla="*/ 1 h 8"/>
                <a:gd name="T18" fmla="*/ 4 w 5"/>
                <a:gd name="T19" fmla="*/ 2 h 8"/>
                <a:gd name="T20" fmla="*/ 4 w 5"/>
                <a:gd name="T21" fmla="*/ 3 h 8"/>
                <a:gd name="T22" fmla="*/ 5 w 5"/>
                <a:gd name="T23" fmla="*/ 1 h 8"/>
                <a:gd name="T24" fmla="*/ 5 w 5"/>
                <a:gd name="T25" fmla="*/ 1 h 8"/>
                <a:gd name="T26" fmla="*/ 1 w 5"/>
                <a:gd name="T27" fmla="*/ 7 h 8"/>
                <a:gd name="T28" fmla="*/ 1 w 5"/>
                <a:gd name="T29" fmla="*/ 7 h 8"/>
                <a:gd name="T30" fmla="*/ 5 w 5"/>
                <a:gd name="T31" fmla="*/ 1 h 8"/>
                <a:gd name="T32" fmla="*/ 4 w 5"/>
                <a:gd name="T33" fmla="*/ 1 h 8"/>
                <a:gd name="T34" fmla="*/ 0 w 5"/>
                <a:gd name="T35" fmla="*/ 8 h 8"/>
                <a:gd name="T36" fmla="*/ 1 w 5"/>
                <a:gd name="T37" fmla="*/ 8 h 8"/>
                <a:gd name="T38" fmla="*/ 4 w 5"/>
                <a:gd name="T39" fmla="*/ 2 h 8"/>
                <a:gd name="T40" fmla="*/ 4 w 5"/>
                <a:gd name="T4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8">
                  <a:moveTo>
                    <a:pt x="4" y="2"/>
                  </a:moveTo>
                  <a:cubicBezTo>
                    <a:pt x="3" y="4"/>
                    <a:pt x="2" y="6"/>
                    <a:pt x="0" y="8"/>
                  </a:cubicBezTo>
                  <a:cubicBezTo>
                    <a:pt x="1" y="8"/>
                    <a:pt x="1" y="8"/>
                    <a:pt x="1" y="8"/>
                  </a:cubicBezTo>
                  <a:cubicBezTo>
                    <a:pt x="2" y="6"/>
                    <a:pt x="4" y="3"/>
                    <a:pt x="5" y="1"/>
                  </a:cubicBezTo>
                  <a:cubicBezTo>
                    <a:pt x="5" y="1"/>
                    <a:pt x="5" y="0"/>
                    <a:pt x="5" y="1"/>
                  </a:cubicBezTo>
                  <a:cubicBezTo>
                    <a:pt x="3" y="2"/>
                    <a:pt x="2" y="5"/>
                    <a:pt x="1" y="7"/>
                  </a:cubicBezTo>
                  <a:cubicBezTo>
                    <a:pt x="1" y="7"/>
                    <a:pt x="1" y="7"/>
                    <a:pt x="1" y="7"/>
                  </a:cubicBezTo>
                  <a:cubicBezTo>
                    <a:pt x="2" y="5"/>
                    <a:pt x="3" y="3"/>
                    <a:pt x="5" y="1"/>
                  </a:cubicBezTo>
                  <a:cubicBezTo>
                    <a:pt x="5" y="1"/>
                    <a:pt x="5" y="1"/>
                    <a:pt x="5" y="1"/>
                  </a:cubicBezTo>
                  <a:cubicBezTo>
                    <a:pt x="4" y="1"/>
                    <a:pt x="4" y="2"/>
                    <a:pt x="4" y="2"/>
                  </a:cubicBezTo>
                  <a:cubicBezTo>
                    <a:pt x="3" y="2"/>
                    <a:pt x="4" y="3"/>
                    <a:pt x="4" y="3"/>
                  </a:cubicBezTo>
                  <a:cubicBezTo>
                    <a:pt x="4" y="2"/>
                    <a:pt x="5" y="2"/>
                    <a:pt x="5" y="1"/>
                  </a:cubicBezTo>
                  <a:cubicBezTo>
                    <a:pt x="5" y="1"/>
                    <a:pt x="5" y="1"/>
                    <a:pt x="5" y="1"/>
                  </a:cubicBezTo>
                  <a:cubicBezTo>
                    <a:pt x="3" y="3"/>
                    <a:pt x="1" y="4"/>
                    <a:pt x="1" y="7"/>
                  </a:cubicBezTo>
                  <a:cubicBezTo>
                    <a:pt x="1" y="7"/>
                    <a:pt x="1" y="7"/>
                    <a:pt x="1" y="7"/>
                  </a:cubicBezTo>
                  <a:cubicBezTo>
                    <a:pt x="2" y="5"/>
                    <a:pt x="3" y="2"/>
                    <a:pt x="5" y="1"/>
                  </a:cubicBezTo>
                  <a:cubicBezTo>
                    <a:pt x="5" y="1"/>
                    <a:pt x="5" y="1"/>
                    <a:pt x="4" y="1"/>
                  </a:cubicBezTo>
                  <a:cubicBezTo>
                    <a:pt x="4" y="3"/>
                    <a:pt x="2" y="6"/>
                    <a:pt x="0" y="8"/>
                  </a:cubicBezTo>
                  <a:cubicBezTo>
                    <a:pt x="0" y="8"/>
                    <a:pt x="1" y="8"/>
                    <a:pt x="1" y="8"/>
                  </a:cubicBezTo>
                  <a:cubicBezTo>
                    <a:pt x="2" y="6"/>
                    <a:pt x="3" y="4"/>
                    <a:pt x="4" y="2"/>
                  </a:cubicBezTo>
                  <a:cubicBezTo>
                    <a:pt x="4" y="2"/>
                    <a:pt x="4" y="2"/>
                    <a:pt x="4"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p:cNvSpPr>
            <p:nvPr/>
          </p:nvSpPr>
          <p:spPr bwMode="auto">
            <a:xfrm>
              <a:off x="2711450" y="3184526"/>
              <a:ext cx="39688" cy="160338"/>
            </a:xfrm>
            <a:custGeom>
              <a:avLst/>
              <a:gdLst>
                <a:gd name="T0" fmla="*/ 0 w 1"/>
                <a:gd name="T1" fmla="*/ 0 h 4"/>
                <a:gd name="T2" fmla="*/ 0 w 1"/>
                <a:gd name="T3" fmla="*/ 4 h 4"/>
                <a:gd name="T4" fmla="*/ 1 w 1"/>
                <a:gd name="T5" fmla="*/ 4 h 4"/>
                <a:gd name="T6" fmla="*/ 0 w 1"/>
                <a:gd name="T7" fmla="*/ 1 h 4"/>
                <a:gd name="T8" fmla="*/ 0 w 1"/>
                <a:gd name="T9" fmla="*/ 1 h 4"/>
                <a:gd name="T10" fmla="*/ 0 w 1"/>
                <a:gd name="T11" fmla="*/ 1 h 4"/>
                <a:gd name="T12" fmla="*/ 0 w 1"/>
                <a:gd name="T13" fmla="*/ 1 h 4"/>
                <a:gd name="T14" fmla="*/ 0 w 1"/>
                <a:gd name="T15" fmla="*/ 0 h 4"/>
                <a:gd name="T16" fmla="*/ 0 w 1"/>
                <a:gd name="T17" fmla="*/ 1 h 4"/>
                <a:gd name="T18" fmla="*/ 0 w 1"/>
                <a:gd name="T19" fmla="*/ 4 h 4"/>
                <a:gd name="T20" fmla="*/ 1 w 1"/>
                <a:gd name="T21" fmla="*/ 4 h 4"/>
                <a:gd name="T22" fmla="*/ 1 w 1"/>
                <a:gd name="T23" fmla="*/ 0 h 4"/>
                <a:gd name="T24" fmla="*/ 0 w 1"/>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4">
                  <a:moveTo>
                    <a:pt x="0" y="0"/>
                  </a:moveTo>
                  <a:cubicBezTo>
                    <a:pt x="0" y="2"/>
                    <a:pt x="0" y="3"/>
                    <a:pt x="0" y="4"/>
                  </a:cubicBezTo>
                  <a:cubicBezTo>
                    <a:pt x="0" y="4"/>
                    <a:pt x="0" y="4"/>
                    <a:pt x="1" y="4"/>
                  </a:cubicBezTo>
                  <a:cubicBezTo>
                    <a:pt x="0" y="3"/>
                    <a:pt x="0" y="2"/>
                    <a:pt x="0" y="1"/>
                  </a:cubicBezTo>
                  <a:cubicBezTo>
                    <a:pt x="0" y="1"/>
                    <a:pt x="0" y="1"/>
                    <a:pt x="0" y="1"/>
                  </a:cubicBezTo>
                  <a:cubicBezTo>
                    <a:pt x="0" y="1"/>
                    <a:pt x="0" y="1"/>
                    <a:pt x="0" y="1"/>
                  </a:cubicBezTo>
                  <a:cubicBezTo>
                    <a:pt x="0" y="1"/>
                    <a:pt x="1" y="1"/>
                    <a:pt x="0" y="1"/>
                  </a:cubicBezTo>
                  <a:cubicBezTo>
                    <a:pt x="0" y="1"/>
                    <a:pt x="0" y="1"/>
                    <a:pt x="0" y="0"/>
                  </a:cubicBezTo>
                  <a:cubicBezTo>
                    <a:pt x="0" y="0"/>
                    <a:pt x="0" y="0"/>
                    <a:pt x="0" y="1"/>
                  </a:cubicBezTo>
                  <a:cubicBezTo>
                    <a:pt x="0" y="2"/>
                    <a:pt x="0" y="3"/>
                    <a:pt x="0" y="4"/>
                  </a:cubicBezTo>
                  <a:cubicBezTo>
                    <a:pt x="0" y="4"/>
                    <a:pt x="1" y="4"/>
                    <a:pt x="1" y="4"/>
                  </a:cubicBezTo>
                  <a:cubicBezTo>
                    <a:pt x="1" y="3"/>
                    <a:pt x="1" y="2"/>
                    <a:pt x="1" y="0"/>
                  </a:cubicBezTo>
                  <a:cubicBezTo>
                    <a:pt x="1"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p:cNvSpPr>
              <a:spLocks/>
            </p:cNvSpPr>
            <p:nvPr/>
          </p:nvSpPr>
          <p:spPr bwMode="auto">
            <a:xfrm>
              <a:off x="2833688" y="3184526"/>
              <a:ext cx="120650" cy="239713"/>
            </a:xfrm>
            <a:custGeom>
              <a:avLst/>
              <a:gdLst>
                <a:gd name="T0" fmla="*/ 1 w 3"/>
                <a:gd name="T1" fmla="*/ 1 h 6"/>
                <a:gd name="T2" fmla="*/ 2 w 3"/>
                <a:gd name="T3" fmla="*/ 5 h 6"/>
                <a:gd name="T4" fmla="*/ 2 w 3"/>
                <a:gd name="T5" fmla="*/ 5 h 6"/>
                <a:gd name="T6" fmla="*/ 0 w 3"/>
                <a:gd name="T7" fmla="*/ 0 h 6"/>
                <a:gd name="T8" fmla="*/ 0 w 3"/>
                <a:gd name="T9" fmla="*/ 0 h 6"/>
                <a:gd name="T10" fmla="*/ 2 w 3"/>
                <a:gd name="T11" fmla="*/ 6 h 6"/>
                <a:gd name="T12" fmla="*/ 3 w 3"/>
                <a:gd name="T13" fmla="*/ 6 h 6"/>
                <a:gd name="T14" fmla="*/ 2 w 3"/>
                <a:gd name="T15" fmla="*/ 4 h 6"/>
                <a:gd name="T16" fmla="*/ 1 w 3"/>
                <a:gd name="T17" fmla="*/ 4 h 6"/>
                <a:gd name="T18" fmla="*/ 2 w 3"/>
                <a:gd name="T19" fmla="*/ 4 h 6"/>
                <a:gd name="T20" fmla="*/ 2 w 3"/>
                <a:gd name="T21" fmla="*/ 4 h 6"/>
                <a:gd name="T22" fmla="*/ 2 w 3"/>
                <a:gd name="T23" fmla="*/ 4 h 6"/>
                <a:gd name="T24" fmla="*/ 1 w 3"/>
                <a:gd name="T25" fmla="*/ 4 h 6"/>
                <a:gd name="T26" fmla="*/ 2 w 3"/>
                <a:gd name="T27" fmla="*/ 6 h 6"/>
                <a:gd name="T28" fmla="*/ 3 w 3"/>
                <a:gd name="T29" fmla="*/ 6 h 6"/>
                <a:gd name="T30" fmla="*/ 0 w 3"/>
                <a:gd name="T31" fmla="*/ 0 h 6"/>
                <a:gd name="T32" fmla="*/ 0 w 3"/>
                <a:gd name="T33" fmla="*/ 0 h 6"/>
                <a:gd name="T34" fmla="*/ 2 w 3"/>
                <a:gd name="T35" fmla="*/ 5 h 6"/>
                <a:gd name="T36" fmla="*/ 2 w 3"/>
                <a:gd name="T37" fmla="*/ 5 h 6"/>
                <a:gd name="T38" fmla="*/ 1 w 3"/>
                <a:gd name="T39" fmla="*/ 1 h 6"/>
                <a:gd name="T40" fmla="*/ 1 w 3"/>
                <a:gd name="T4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6">
                  <a:moveTo>
                    <a:pt x="1" y="1"/>
                  </a:moveTo>
                  <a:cubicBezTo>
                    <a:pt x="1" y="3"/>
                    <a:pt x="1" y="4"/>
                    <a:pt x="2" y="5"/>
                  </a:cubicBezTo>
                  <a:cubicBezTo>
                    <a:pt x="2" y="5"/>
                    <a:pt x="2" y="5"/>
                    <a:pt x="2" y="5"/>
                  </a:cubicBezTo>
                  <a:cubicBezTo>
                    <a:pt x="1" y="4"/>
                    <a:pt x="0" y="2"/>
                    <a:pt x="0" y="0"/>
                  </a:cubicBezTo>
                  <a:cubicBezTo>
                    <a:pt x="0" y="0"/>
                    <a:pt x="0" y="0"/>
                    <a:pt x="0" y="0"/>
                  </a:cubicBezTo>
                  <a:cubicBezTo>
                    <a:pt x="1" y="2"/>
                    <a:pt x="2" y="4"/>
                    <a:pt x="2" y="6"/>
                  </a:cubicBezTo>
                  <a:cubicBezTo>
                    <a:pt x="2" y="6"/>
                    <a:pt x="3" y="6"/>
                    <a:pt x="3" y="6"/>
                  </a:cubicBezTo>
                  <a:cubicBezTo>
                    <a:pt x="3" y="5"/>
                    <a:pt x="2" y="5"/>
                    <a:pt x="2" y="4"/>
                  </a:cubicBezTo>
                  <a:cubicBezTo>
                    <a:pt x="2" y="4"/>
                    <a:pt x="1" y="4"/>
                    <a:pt x="1" y="4"/>
                  </a:cubicBezTo>
                  <a:cubicBezTo>
                    <a:pt x="2" y="4"/>
                    <a:pt x="2" y="4"/>
                    <a:pt x="2" y="4"/>
                  </a:cubicBezTo>
                  <a:cubicBezTo>
                    <a:pt x="2" y="5"/>
                    <a:pt x="2" y="4"/>
                    <a:pt x="2" y="4"/>
                  </a:cubicBezTo>
                  <a:cubicBezTo>
                    <a:pt x="2" y="4"/>
                    <a:pt x="2" y="4"/>
                    <a:pt x="2" y="4"/>
                  </a:cubicBezTo>
                  <a:cubicBezTo>
                    <a:pt x="2" y="4"/>
                    <a:pt x="2" y="4"/>
                    <a:pt x="1" y="4"/>
                  </a:cubicBezTo>
                  <a:cubicBezTo>
                    <a:pt x="2" y="5"/>
                    <a:pt x="2" y="5"/>
                    <a:pt x="2" y="6"/>
                  </a:cubicBezTo>
                  <a:cubicBezTo>
                    <a:pt x="2" y="6"/>
                    <a:pt x="2" y="6"/>
                    <a:pt x="3" y="6"/>
                  </a:cubicBezTo>
                  <a:cubicBezTo>
                    <a:pt x="2" y="4"/>
                    <a:pt x="1" y="2"/>
                    <a:pt x="0" y="0"/>
                  </a:cubicBezTo>
                  <a:cubicBezTo>
                    <a:pt x="0" y="0"/>
                    <a:pt x="0" y="0"/>
                    <a:pt x="0" y="0"/>
                  </a:cubicBezTo>
                  <a:cubicBezTo>
                    <a:pt x="0" y="2"/>
                    <a:pt x="1" y="4"/>
                    <a:pt x="2" y="5"/>
                  </a:cubicBezTo>
                  <a:cubicBezTo>
                    <a:pt x="2" y="6"/>
                    <a:pt x="2" y="6"/>
                    <a:pt x="2" y="5"/>
                  </a:cubicBezTo>
                  <a:cubicBezTo>
                    <a:pt x="2" y="4"/>
                    <a:pt x="2" y="3"/>
                    <a:pt x="1" y="1"/>
                  </a:cubicBezTo>
                  <a:cubicBezTo>
                    <a:pt x="1" y="1"/>
                    <a:pt x="1"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
            <p:cNvSpPr>
              <a:spLocks/>
            </p:cNvSpPr>
            <p:nvPr/>
          </p:nvSpPr>
          <p:spPr bwMode="auto">
            <a:xfrm>
              <a:off x="2305050" y="3144838"/>
              <a:ext cx="325438" cy="239713"/>
            </a:xfrm>
            <a:custGeom>
              <a:avLst/>
              <a:gdLst>
                <a:gd name="T0" fmla="*/ 6 w 8"/>
                <a:gd name="T1" fmla="*/ 0 h 6"/>
                <a:gd name="T2" fmla="*/ 1 w 8"/>
                <a:gd name="T3" fmla="*/ 4 h 6"/>
                <a:gd name="T4" fmla="*/ 1 w 8"/>
                <a:gd name="T5" fmla="*/ 4 h 6"/>
                <a:gd name="T6" fmla="*/ 8 w 8"/>
                <a:gd name="T7" fmla="*/ 0 h 6"/>
                <a:gd name="T8" fmla="*/ 7 w 8"/>
                <a:gd name="T9" fmla="*/ 0 h 6"/>
                <a:gd name="T10" fmla="*/ 6 w 8"/>
                <a:gd name="T11" fmla="*/ 1 h 6"/>
                <a:gd name="T12" fmla="*/ 3 w 8"/>
                <a:gd name="T13" fmla="*/ 2 h 6"/>
                <a:gd name="T14" fmla="*/ 1 w 8"/>
                <a:gd name="T15" fmla="*/ 4 h 6"/>
                <a:gd name="T16" fmla="*/ 0 w 8"/>
                <a:gd name="T17" fmla="*/ 5 h 6"/>
                <a:gd name="T18" fmla="*/ 0 w 8"/>
                <a:gd name="T19" fmla="*/ 6 h 6"/>
                <a:gd name="T20" fmla="*/ 3 w 8"/>
                <a:gd name="T21" fmla="*/ 3 h 6"/>
                <a:gd name="T22" fmla="*/ 3 w 8"/>
                <a:gd name="T23" fmla="*/ 3 h 6"/>
                <a:gd name="T24" fmla="*/ 0 w 8"/>
                <a:gd name="T25" fmla="*/ 5 h 6"/>
                <a:gd name="T26" fmla="*/ 0 w 8"/>
                <a:gd name="T27" fmla="*/ 6 h 6"/>
                <a:gd name="T28" fmla="*/ 2 w 8"/>
                <a:gd name="T29" fmla="*/ 4 h 6"/>
                <a:gd name="T30" fmla="*/ 4 w 8"/>
                <a:gd name="T31" fmla="*/ 3 h 6"/>
                <a:gd name="T32" fmla="*/ 6 w 8"/>
                <a:gd name="T33" fmla="*/ 1 h 6"/>
                <a:gd name="T34" fmla="*/ 7 w 8"/>
                <a:gd name="T35" fmla="*/ 0 h 6"/>
                <a:gd name="T36" fmla="*/ 7 w 8"/>
                <a:gd name="T37" fmla="*/ 0 h 6"/>
                <a:gd name="T38" fmla="*/ 1 w 8"/>
                <a:gd name="T39" fmla="*/ 4 h 6"/>
                <a:gd name="T40" fmla="*/ 1 w 8"/>
                <a:gd name="T41" fmla="*/ 4 h 6"/>
                <a:gd name="T42" fmla="*/ 7 w 8"/>
                <a:gd name="T43" fmla="*/ 0 h 6"/>
                <a:gd name="T44" fmla="*/ 6 w 8"/>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6">
                  <a:moveTo>
                    <a:pt x="6" y="0"/>
                  </a:moveTo>
                  <a:cubicBezTo>
                    <a:pt x="5" y="2"/>
                    <a:pt x="3" y="3"/>
                    <a:pt x="1" y="4"/>
                  </a:cubicBezTo>
                  <a:cubicBezTo>
                    <a:pt x="1" y="4"/>
                    <a:pt x="1" y="4"/>
                    <a:pt x="1" y="4"/>
                  </a:cubicBezTo>
                  <a:cubicBezTo>
                    <a:pt x="3" y="2"/>
                    <a:pt x="5" y="2"/>
                    <a:pt x="8" y="0"/>
                  </a:cubicBezTo>
                  <a:cubicBezTo>
                    <a:pt x="8" y="0"/>
                    <a:pt x="8" y="0"/>
                    <a:pt x="7" y="0"/>
                  </a:cubicBezTo>
                  <a:cubicBezTo>
                    <a:pt x="7" y="0"/>
                    <a:pt x="6" y="0"/>
                    <a:pt x="6" y="1"/>
                  </a:cubicBezTo>
                  <a:cubicBezTo>
                    <a:pt x="5" y="1"/>
                    <a:pt x="4" y="2"/>
                    <a:pt x="3" y="2"/>
                  </a:cubicBezTo>
                  <a:cubicBezTo>
                    <a:pt x="3" y="3"/>
                    <a:pt x="2" y="3"/>
                    <a:pt x="1" y="4"/>
                  </a:cubicBezTo>
                  <a:cubicBezTo>
                    <a:pt x="1" y="4"/>
                    <a:pt x="0" y="5"/>
                    <a:pt x="0" y="5"/>
                  </a:cubicBezTo>
                  <a:cubicBezTo>
                    <a:pt x="0" y="6"/>
                    <a:pt x="0" y="6"/>
                    <a:pt x="0" y="6"/>
                  </a:cubicBezTo>
                  <a:cubicBezTo>
                    <a:pt x="1" y="5"/>
                    <a:pt x="2" y="4"/>
                    <a:pt x="3" y="3"/>
                  </a:cubicBezTo>
                  <a:cubicBezTo>
                    <a:pt x="4" y="3"/>
                    <a:pt x="3" y="3"/>
                    <a:pt x="3" y="3"/>
                  </a:cubicBezTo>
                  <a:cubicBezTo>
                    <a:pt x="2" y="4"/>
                    <a:pt x="1" y="5"/>
                    <a:pt x="0" y="5"/>
                  </a:cubicBezTo>
                  <a:cubicBezTo>
                    <a:pt x="0" y="5"/>
                    <a:pt x="0" y="5"/>
                    <a:pt x="0" y="6"/>
                  </a:cubicBezTo>
                  <a:cubicBezTo>
                    <a:pt x="1" y="5"/>
                    <a:pt x="1" y="5"/>
                    <a:pt x="2" y="4"/>
                  </a:cubicBezTo>
                  <a:cubicBezTo>
                    <a:pt x="2" y="4"/>
                    <a:pt x="3" y="3"/>
                    <a:pt x="4" y="3"/>
                  </a:cubicBezTo>
                  <a:cubicBezTo>
                    <a:pt x="4" y="2"/>
                    <a:pt x="5" y="2"/>
                    <a:pt x="6" y="1"/>
                  </a:cubicBezTo>
                  <a:cubicBezTo>
                    <a:pt x="6" y="1"/>
                    <a:pt x="7" y="1"/>
                    <a:pt x="7" y="0"/>
                  </a:cubicBezTo>
                  <a:cubicBezTo>
                    <a:pt x="7" y="0"/>
                    <a:pt x="7" y="0"/>
                    <a:pt x="7" y="0"/>
                  </a:cubicBezTo>
                  <a:cubicBezTo>
                    <a:pt x="5" y="1"/>
                    <a:pt x="3" y="2"/>
                    <a:pt x="1" y="4"/>
                  </a:cubicBezTo>
                  <a:cubicBezTo>
                    <a:pt x="1" y="4"/>
                    <a:pt x="1" y="4"/>
                    <a:pt x="1" y="4"/>
                  </a:cubicBezTo>
                  <a:cubicBezTo>
                    <a:pt x="3" y="3"/>
                    <a:pt x="5" y="2"/>
                    <a:pt x="7" y="0"/>
                  </a:cubicBezTo>
                  <a:cubicBezTo>
                    <a:pt x="7" y="0"/>
                    <a:pt x="7" y="0"/>
                    <a:pt x="6"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2141538" y="3705226"/>
              <a:ext cx="1016000" cy="1163638"/>
            </a:xfrm>
            <a:custGeom>
              <a:avLst/>
              <a:gdLst>
                <a:gd name="T0" fmla="*/ 11 w 25"/>
                <a:gd name="T1" fmla="*/ 14 h 29"/>
                <a:gd name="T2" fmla="*/ 4 w 25"/>
                <a:gd name="T3" fmla="*/ 25 h 29"/>
                <a:gd name="T4" fmla="*/ 19 w 25"/>
                <a:gd name="T5" fmla="*/ 27 h 29"/>
                <a:gd name="T6" fmla="*/ 5 w 25"/>
                <a:gd name="T7" fmla="*/ 7 h 29"/>
                <a:gd name="T8" fmla="*/ 7 w 25"/>
                <a:gd name="T9" fmla="*/ 4 h 29"/>
                <a:gd name="T10" fmla="*/ 25 w 25"/>
                <a:gd name="T11" fmla="*/ 23 h 29"/>
                <a:gd name="T12" fmla="*/ 1 w 25"/>
                <a:gd name="T13" fmla="*/ 21 h 29"/>
                <a:gd name="T14" fmla="*/ 23 w 25"/>
                <a:gd name="T15" fmla="*/ 23 h 29"/>
                <a:gd name="T16" fmla="*/ 15 w 25"/>
                <a:gd name="T17" fmla="*/ 3 h 29"/>
                <a:gd name="T18" fmla="*/ 8 w 25"/>
                <a:gd name="T19" fmla="*/ 11 h 29"/>
                <a:gd name="T20" fmla="*/ 2 w 25"/>
                <a:gd name="T21" fmla="*/ 23 h 29"/>
                <a:gd name="T22" fmla="*/ 23 w 25"/>
                <a:gd name="T23" fmla="*/ 23 h 29"/>
                <a:gd name="T24" fmla="*/ 12 w 25"/>
                <a:gd name="T25" fmla="*/ 1 h 29"/>
                <a:gd name="T26" fmla="*/ 11 w 25"/>
                <a:gd name="T27" fmla="*/ 14 h 29"/>
                <a:gd name="T28" fmla="*/ 13 w 25"/>
                <a:gd name="T29" fmla="*/ 27 h 29"/>
                <a:gd name="T30" fmla="*/ 3 w 25"/>
                <a:gd name="T31" fmla="*/ 23 h 29"/>
                <a:gd name="T32" fmla="*/ 1 w 25"/>
                <a:gd name="T33" fmla="*/ 18 h 29"/>
                <a:gd name="T34" fmla="*/ 1 w 25"/>
                <a:gd name="T35" fmla="*/ 19 h 29"/>
                <a:gd name="T36" fmla="*/ 20 w 25"/>
                <a:gd name="T37" fmla="*/ 24 h 29"/>
                <a:gd name="T38" fmla="*/ 5 w 25"/>
                <a:gd name="T39" fmla="*/ 24 h 29"/>
                <a:gd name="T40" fmla="*/ 24 w 25"/>
                <a:gd name="T41" fmla="*/ 25 h 29"/>
                <a:gd name="T42" fmla="*/ 8 w 25"/>
                <a:gd name="T43" fmla="*/ 13 h 29"/>
                <a:gd name="T44" fmla="*/ 22 w 25"/>
                <a:gd name="T45" fmla="*/ 20 h 29"/>
                <a:gd name="T46" fmla="*/ 24 w 25"/>
                <a:gd name="T47" fmla="*/ 19 h 29"/>
                <a:gd name="T48" fmla="*/ 8 w 25"/>
                <a:gd name="T49" fmla="*/ 9 h 29"/>
                <a:gd name="T50" fmla="*/ 23 w 25"/>
                <a:gd name="T51" fmla="*/ 5 h 29"/>
                <a:gd name="T52" fmla="*/ 8 w 25"/>
                <a:gd name="T53" fmla="*/ 3 h 29"/>
                <a:gd name="T54" fmla="*/ 18 w 25"/>
                <a:gd name="T55" fmla="*/ 3 h 29"/>
                <a:gd name="T56" fmla="*/ 21 w 25"/>
                <a:gd name="T57" fmla="*/ 6 h 29"/>
                <a:gd name="T58" fmla="*/ 7 w 25"/>
                <a:gd name="T59" fmla="*/ 9 h 29"/>
                <a:gd name="T60" fmla="*/ 24 w 25"/>
                <a:gd name="T61" fmla="*/ 19 h 29"/>
                <a:gd name="T62" fmla="*/ 20 w 25"/>
                <a:gd name="T63" fmla="*/ 18 h 29"/>
                <a:gd name="T64" fmla="*/ 8 w 25"/>
                <a:gd name="T65" fmla="*/ 13 h 29"/>
                <a:gd name="T66" fmla="*/ 20 w 25"/>
                <a:gd name="T67" fmla="*/ 26 h 29"/>
                <a:gd name="T68" fmla="*/ 13 w 25"/>
                <a:gd name="T69" fmla="*/ 26 h 29"/>
                <a:gd name="T70" fmla="*/ 13 w 25"/>
                <a:gd name="T71" fmla="*/ 26 h 29"/>
                <a:gd name="T72" fmla="*/ 5 w 25"/>
                <a:gd name="T73" fmla="*/ 24 h 29"/>
                <a:gd name="T74" fmla="*/ 5 w 25"/>
                <a:gd name="T75" fmla="*/ 24 h 29"/>
                <a:gd name="T76" fmla="*/ 6 w 25"/>
                <a:gd name="T77" fmla="*/ 26 h 29"/>
                <a:gd name="T78" fmla="*/ 21 w 25"/>
                <a:gd name="T79" fmla="*/ 26 h 29"/>
                <a:gd name="T80" fmla="*/ 8 w 25"/>
                <a:gd name="T81" fmla="*/ 6 h 29"/>
                <a:gd name="T82" fmla="*/ 7 w 25"/>
                <a:gd name="T83" fmla="*/ 8 h 29"/>
                <a:gd name="T84" fmla="*/ 11 w 25"/>
                <a:gd name="T85" fmla="*/ 27 h 29"/>
                <a:gd name="T86" fmla="*/ 20 w 25"/>
                <a:gd name="T87" fmla="*/ 17 h 29"/>
                <a:gd name="T88" fmla="*/ 14 w 25"/>
                <a:gd name="T89" fmla="*/ 3 h 29"/>
                <a:gd name="T90" fmla="*/ 10 w 25"/>
                <a:gd name="T91" fmla="*/ 14 h 29"/>
                <a:gd name="T92" fmla="*/ 5 w 25"/>
                <a:gd name="T93" fmla="*/ 25 h 29"/>
                <a:gd name="T94" fmla="*/ 19 w 25"/>
                <a:gd name="T95" fmla="*/ 26 h 29"/>
                <a:gd name="T96" fmla="*/ 8 w 25"/>
                <a:gd name="T97" fmla="*/ 12 h 29"/>
                <a:gd name="T98" fmla="*/ 5 w 25"/>
                <a:gd name="T99" fmla="*/ 4 h 29"/>
                <a:gd name="T100" fmla="*/ 21 w 25"/>
                <a:gd name="T101" fmla="*/ 25 h 29"/>
                <a:gd name="T102" fmla="*/ 2 w 25"/>
                <a:gd name="T103" fmla="*/ 22 h 29"/>
                <a:gd name="T104" fmla="*/ 22 w 25"/>
                <a:gd name="T105" fmla="*/ 24 h 29"/>
                <a:gd name="T106" fmla="*/ 3 w 25"/>
                <a:gd name="T10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9">
                  <a:moveTo>
                    <a:pt x="14" y="2"/>
                  </a:moveTo>
                  <a:cubicBezTo>
                    <a:pt x="13" y="2"/>
                    <a:pt x="12" y="2"/>
                    <a:pt x="11" y="2"/>
                  </a:cubicBezTo>
                  <a:cubicBezTo>
                    <a:pt x="9" y="3"/>
                    <a:pt x="8" y="3"/>
                    <a:pt x="6" y="4"/>
                  </a:cubicBezTo>
                  <a:cubicBezTo>
                    <a:pt x="4" y="5"/>
                    <a:pt x="2" y="7"/>
                    <a:pt x="3" y="10"/>
                  </a:cubicBezTo>
                  <a:cubicBezTo>
                    <a:pt x="3" y="11"/>
                    <a:pt x="4" y="13"/>
                    <a:pt x="6" y="13"/>
                  </a:cubicBezTo>
                  <a:cubicBezTo>
                    <a:pt x="7" y="14"/>
                    <a:pt x="9" y="14"/>
                    <a:pt x="11" y="14"/>
                  </a:cubicBezTo>
                  <a:cubicBezTo>
                    <a:pt x="13" y="14"/>
                    <a:pt x="15" y="15"/>
                    <a:pt x="17" y="15"/>
                  </a:cubicBezTo>
                  <a:cubicBezTo>
                    <a:pt x="19" y="15"/>
                    <a:pt x="21" y="16"/>
                    <a:pt x="22" y="18"/>
                  </a:cubicBezTo>
                  <a:cubicBezTo>
                    <a:pt x="23" y="19"/>
                    <a:pt x="24" y="20"/>
                    <a:pt x="23" y="21"/>
                  </a:cubicBezTo>
                  <a:cubicBezTo>
                    <a:pt x="23" y="23"/>
                    <a:pt x="22" y="24"/>
                    <a:pt x="21" y="25"/>
                  </a:cubicBezTo>
                  <a:cubicBezTo>
                    <a:pt x="18" y="26"/>
                    <a:pt x="15" y="27"/>
                    <a:pt x="12" y="27"/>
                  </a:cubicBezTo>
                  <a:cubicBezTo>
                    <a:pt x="9" y="27"/>
                    <a:pt x="6" y="26"/>
                    <a:pt x="4" y="25"/>
                  </a:cubicBezTo>
                  <a:cubicBezTo>
                    <a:pt x="3" y="24"/>
                    <a:pt x="3" y="23"/>
                    <a:pt x="2" y="22"/>
                  </a:cubicBezTo>
                  <a:cubicBezTo>
                    <a:pt x="2" y="22"/>
                    <a:pt x="1" y="21"/>
                    <a:pt x="0" y="21"/>
                  </a:cubicBezTo>
                  <a:cubicBezTo>
                    <a:pt x="0" y="21"/>
                    <a:pt x="0" y="21"/>
                    <a:pt x="0" y="21"/>
                  </a:cubicBezTo>
                  <a:cubicBezTo>
                    <a:pt x="0" y="23"/>
                    <a:pt x="1" y="24"/>
                    <a:pt x="2" y="25"/>
                  </a:cubicBezTo>
                  <a:cubicBezTo>
                    <a:pt x="4" y="27"/>
                    <a:pt x="6" y="27"/>
                    <a:pt x="8" y="28"/>
                  </a:cubicBezTo>
                  <a:cubicBezTo>
                    <a:pt x="11" y="29"/>
                    <a:pt x="16" y="28"/>
                    <a:pt x="19" y="27"/>
                  </a:cubicBezTo>
                  <a:cubicBezTo>
                    <a:pt x="21" y="26"/>
                    <a:pt x="22" y="25"/>
                    <a:pt x="23" y="24"/>
                  </a:cubicBezTo>
                  <a:cubicBezTo>
                    <a:pt x="24" y="22"/>
                    <a:pt x="24" y="20"/>
                    <a:pt x="23" y="19"/>
                  </a:cubicBezTo>
                  <a:cubicBezTo>
                    <a:pt x="22" y="17"/>
                    <a:pt x="21" y="16"/>
                    <a:pt x="19" y="15"/>
                  </a:cubicBezTo>
                  <a:cubicBezTo>
                    <a:pt x="18" y="13"/>
                    <a:pt x="15" y="13"/>
                    <a:pt x="13" y="12"/>
                  </a:cubicBezTo>
                  <a:cubicBezTo>
                    <a:pt x="11" y="12"/>
                    <a:pt x="9" y="12"/>
                    <a:pt x="7" y="11"/>
                  </a:cubicBezTo>
                  <a:cubicBezTo>
                    <a:pt x="6" y="10"/>
                    <a:pt x="4" y="8"/>
                    <a:pt x="5" y="7"/>
                  </a:cubicBezTo>
                  <a:cubicBezTo>
                    <a:pt x="5" y="4"/>
                    <a:pt x="8" y="2"/>
                    <a:pt x="11" y="2"/>
                  </a:cubicBezTo>
                  <a:cubicBezTo>
                    <a:pt x="12" y="2"/>
                    <a:pt x="14" y="2"/>
                    <a:pt x="16" y="2"/>
                  </a:cubicBezTo>
                  <a:cubicBezTo>
                    <a:pt x="17" y="3"/>
                    <a:pt x="19" y="3"/>
                    <a:pt x="20" y="3"/>
                  </a:cubicBezTo>
                  <a:cubicBezTo>
                    <a:pt x="20" y="3"/>
                    <a:pt x="20" y="3"/>
                    <a:pt x="20" y="3"/>
                  </a:cubicBezTo>
                  <a:cubicBezTo>
                    <a:pt x="17" y="2"/>
                    <a:pt x="14" y="1"/>
                    <a:pt x="11" y="2"/>
                  </a:cubicBezTo>
                  <a:cubicBezTo>
                    <a:pt x="9" y="2"/>
                    <a:pt x="8" y="3"/>
                    <a:pt x="7" y="4"/>
                  </a:cubicBezTo>
                  <a:cubicBezTo>
                    <a:pt x="6" y="5"/>
                    <a:pt x="5" y="7"/>
                    <a:pt x="5" y="8"/>
                  </a:cubicBezTo>
                  <a:cubicBezTo>
                    <a:pt x="5" y="11"/>
                    <a:pt x="8" y="12"/>
                    <a:pt x="10" y="13"/>
                  </a:cubicBezTo>
                  <a:cubicBezTo>
                    <a:pt x="12" y="15"/>
                    <a:pt x="15" y="16"/>
                    <a:pt x="17" y="17"/>
                  </a:cubicBezTo>
                  <a:cubicBezTo>
                    <a:pt x="18" y="17"/>
                    <a:pt x="19" y="18"/>
                    <a:pt x="20" y="18"/>
                  </a:cubicBezTo>
                  <a:cubicBezTo>
                    <a:pt x="21" y="19"/>
                    <a:pt x="23" y="20"/>
                    <a:pt x="24" y="21"/>
                  </a:cubicBezTo>
                  <a:cubicBezTo>
                    <a:pt x="24" y="21"/>
                    <a:pt x="25" y="22"/>
                    <a:pt x="25" y="23"/>
                  </a:cubicBezTo>
                  <a:cubicBezTo>
                    <a:pt x="25" y="23"/>
                    <a:pt x="24" y="24"/>
                    <a:pt x="24" y="24"/>
                  </a:cubicBezTo>
                  <a:cubicBezTo>
                    <a:pt x="23" y="25"/>
                    <a:pt x="21" y="25"/>
                    <a:pt x="20" y="25"/>
                  </a:cubicBezTo>
                  <a:cubicBezTo>
                    <a:pt x="17" y="26"/>
                    <a:pt x="14" y="26"/>
                    <a:pt x="11" y="26"/>
                  </a:cubicBezTo>
                  <a:cubicBezTo>
                    <a:pt x="9" y="26"/>
                    <a:pt x="7" y="25"/>
                    <a:pt x="6" y="24"/>
                  </a:cubicBezTo>
                  <a:cubicBezTo>
                    <a:pt x="4" y="23"/>
                    <a:pt x="3" y="22"/>
                    <a:pt x="2" y="21"/>
                  </a:cubicBezTo>
                  <a:cubicBezTo>
                    <a:pt x="2" y="21"/>
                    <a:pt x="1" y="21"/>
                    <a:pt x="1" y="21"/>
                  </a:cubicBezTo>
                  <a:cubicBezTo>
                    <a:pt x="1" y="23"/>
                    <a:pt x="3" y="24"/>
                    <a:pt x="4" y="25"/>
                  </a:cubicBezTo>
                  <a:cubicBezTo>
                    <a:pt x="5" y="26"/>
                    <a:pt x="5" y="26"/>
                    <a:pt x="6" y="27"/>
                  </a:cubicBezTo>
                  <a:cubicBezTo>
                    <a:pt x="7" y="27"/>
                    <a:pt x="8" y="27"/>
                    <a:pt x="9" y="28"/>
                  </a:cubicBezTo>
                  <a:cubicBezTo>
                    <a:pt x="11" y="28"/>
                    <a:pt x="13" y="28"/>
                    <a:pt x="15" y="28"/>
                  </a:cubicBezTo>
                  <a:cubicBezTo>
                    <a:pt x="17" y="27"/>
                    <a:pt x="19" y="27"/>
                    <a:pt x="20" y="26"/>
                  </a:cubicBezTo>
                  <a:cubicBezTo>
                    <a:pt x="21" y="25"/>
                    <a:pt x="23" y="24"/>
                    <a:pt x="23" y="23"/>
                  </a:cubicBezTo>
                  <a:cubicBezTo>
                    <a:pt x="23" y="21"/>
                    <a:pt x="22" y="19"/>
                    <a:pt x="21" y="18"/>
                  </a:cubicBezTo>
                  <a:cubicBezTo>
                    <a:pt x="18" y="16"/>
                    <a:pt x="15" y="16"/>
                    <a:pt x="13" y="15"/>
                  </a:cubicBezTo>
                  <a:cubicBezTo>
                    <a:pt x="10" y="14"/>
                    <a:pt x="7" y="12"/>
                    <a:pt x="6" y="10"/>
                  </a:cubicBezTo>
                  <a:cubicBezTo>
                    <a:pt x="6" y="8"/>
                    <a:pt x="6" y="7"/>
                    <a:pt x="7" y="5"/>
                  </a:cubicBezTo>
                  <a:cubicBezTo>
                    <a:pt x="7" y="4"/>
                    <a:pt x="9" y="4"/>
                    <a:pt x="10" y="3"/>
                  </a:cubicBezTo>
                  <a:cubicBezTo>
                    <a:pt x="11" y="3"/>
                    <a:pt x="13" y="3"/>
                    <a:pt x="15" y="3"/>
                  </a:cubicBezTo>
                  <a:cubicBezTo>
                    <a:pt x="16" y="3"/>
                    <a:pt x="18" y="3"/>
                    <a:pt x="19" y="4"/>
                  </a:cubicBezTo>
                  <a:cubicBezTo>
                    <a:pt x="19" y="4"/>
                    <a:pt x="19" y="3"/>
                    <a:pt x="19" y="3"/>
                  </a:cubicBezTo>
                  <a:cubicBezTo>
                    <a:pt x="16" y="3"/>
                    <a:pt x="13" y="2"/>
                    <a:pt x="10" y="3"/>
                  </a:cubicBezTo>
                  <a:cubicBezTo>
                    <a:pt x="8" y="4"/>
                    <a:pt x="7" y="5"/>
                    <a:pt x="6" y="6"/>
                  </a:cubicBezTo>
                  <a:cubicBezTo>
                    <a:pt x="6" y="7"/>
                    <a:pt x="6" y="8"/>
                    <a:pt x="6" y="9"/>
                  </a:cubicBezTo>
                  <a:cubicBezTo>
                    <a:pt x="7" y="10"/>
                    <a:pt x="7" y="11"/>
                    <a:pt x="8" y="11"/>
                  </a:cubicBezTo>
                  <a:cubicBezTo>
                    <a:pt x="9" y="12"/>
                    <a:pt x="11" y="13"/>
                    <a:pt x="12" y="13"/>
                  </a:cubicBezTo>
                  <a:cubicBezTo>
                    <a:pt x="13" y="14"/>
                    <a:pt x="14" y="14"/>
                    <a:pt x="16" y="14"/>
                  </a:cubicBezTo>
                  <a:cubicBezTo>
                    <a:pt x="16" y="15"/>
                    <a:pt x="17" y="15"/>
                    <a:pt x="18" y="16"/>
                  </a:cubicBezTo>
                  <a:cubicBezTo>
                    <a:pt x="21" y="17"/>
                    <a:pt x="22" y="20"/>
                    <a:pt x="21" y="23"/>
                  </a:cubicBezTo>
                  <a:cubicBezTo>
                    <a:pt x="20" y="27"/>
                    <a:pt x="16" y="27"/>
                    <a:pt x="13" y="27"/>
                  </a:cubicBezTo>
                  <a:cubicBezTo>
                    <a:pt x="9" y="27"/>
                    <a:pt x="5" y="25"/>
                    <a:pt x="2" y="23"/>
                  </a:cubicBezTo>
                  <a:cubicBezTo>
                    <a:pt x="2" y="23"/>
                    <a:pt x="2" y="23"/>
                    <a:pt x="2" y="23"/>
                  </a:cubicBezTo>
                  <a:cubicBezTo>
                    <a:pt x="3" y="24"/>
                    <a:pt x="4" y="24"/>
                    <a:pt x="5" y="25"/>
                  </a:cubicBezTo>
                  <a:cubicBezTo>
                    <a:pt x="5" y="26"/>
                    <a:pt x="6" y="26"/>
                    <a:pt x="7" y="27"/>
                  </a:cubicBezTo>
                  <a:cubicBezTo>
                    <a:pt x="9" y="28"/>
                    <a:pt x="12" y="28"/>
                    <a:pt x="14" y="28"/>
                  </a:cubicBezTo>
                  <a:cubicBezTo>
                    <a:pt x="16" y="27"/>
                    <a:pt x="17" y="27"/>
                    <a:pt x="19" y="26"/>
                  </a:cubicBezTo>
                  <a:cubicBezTo>
                    <a:pt x="21" y="25"/>
                    <a:pt x="22" y="24"/>
                    <a:pt x="23" y="23"/>
                  </a:cubicBezTo>
                  <a:cubicBezTo>
                    <a:pt x="24" y="22"/>
                    <a:pt x="24" y="20"/>
                    <a:pt x="24" y="19"/>
                  </a:cubicBezTo>
                  <a:cubicBezTo>
                    <a:pt x="23" y="18"/>
                    <a:pt x="21" y="17"/>
                    <a:pt x="20" y="17"/>
                  </a:cubicBezTo>
                  <a:cubicBezTo>
                    <a:pt x="17" y="15"/>
                    <a:pt x="15" y="15"/>
                    <a:pt x="12" y="13"/>
                  </a:cubicBezTo>
                  <a:cubicBezTo>
                    <a:pt x="10" y="12"/>
                    <a:pt x="7" y="10"/>
                    <a:pt x="7" y="7"/>
                  </a:cubicBezTo>
                  <a:cubicBezTo>
                    <a:pt x="7" y="6"/>
                    <a:pt x="7" y="4"/>
                    <a:pt x="8" y="3"/>
                  </a:cubicBezTo>
                  <a:cubicBezTo>
                    <a:pt x="9" y="2"/>
                    <a:pt x="11" y="1"/>
                    <a:pt x="12" y="1"/>
                  </a:cubicBezTo>
                  <a:cubicBezTo>
                    <a:pt x="15" y="1"/>
                    <a:pt x="17" y="2"/>
                    <a:pt x="19" y="3"/>
                  </a:cubicBezTo>
                  <a:cubicBezTo>
                    <a:pt x="19" y="3"/>
                    <a:pt x="19" y="3"/>
                    <a:pt x="19" y="3"/>
                  </a:cubicBezTo>
                  <a:cubicBezTo>
                    <a:pt x="17" y="3"/>
                    <a:pt x="14" y="3"/>
                    <a:pt x="12" y="3"/>
                  </a:cubicBezTo>
                  <a:cubicBezTo>
                    <a:pt x="10" y="3"/>
                    <a:pt x="8" y="4"/>
                    <a:pt x="7" y="6"/>
                  </a:cubicBezTo>
                  <a:cubicBezTo>
                    <a:pt x="7" y="7"/>
                    <a:pt x="7" y="9"/>
                    <a:pt x="8" y="10"/>
                  </a:cubicBezTo>
                  <a:cubicBezTo>
                    <a:pt x="9" y="11"/>
                    <a:pt x="10" y="13"/>
                    <a:pt x="11" y="14"/>
                  </a:cubicBezTo>
                  <a:cubicBezTo>
                    <a:pt x="13" y="16"/>
                    <a:pt x="16" y="17"/>
                    <a:pt x="19" y="18"/>
                  </a:cubicBezTo>
                  <a:cubicBezTo>
                    <a:pt x="21" y="19"/>
                    <a:pt x="22" y="20"/>
                    <a:pt x="23" y="21"/>
                  </a:cubicBezTo>
                  <a:cubicBezTo>
                    <a:pt x="24" y="22"/>
                    <a:pt x="24" y="23"/>
                    <a:pt x="24" y="24"/>
                  </a:cubicBezTo>
                  <a:cubicBezTo>
                    <a:pt x="24" y="24"/>
                    <a:pt x="24" y="25"/>
                    <a:pt x="23" y="25"/>
                  </a:cubicBezTo>
                  <a:cubicBezTo>
                    <a:pt x="22" y="26"/>
                    <a:pt x="21" y="26"/>
                    <a:pt x="20" y="26"/>
                  </a:cubicBezTo>
                  <a:cubicBezTo>
                    <a:pt x="18" y="27"/>
                    <a:pt x="16" y="27"/>
                    <a:pt x="13" y="27"/>
                  </a:cubicBezTo>
                  <a:cubicBezTo>
                    <a:pt x="11" y="27"/>
                    <a:pt x="8" y="27"/>
                    <a:pt x="6" y="26"/>
                  </a:cubicBezTo>
                  <a:cubicBezTo>
                    <a:pt x="3" y="25"/>
                    <a:pt x="1" y="23"/>
                    <a:pt x="0" y="20"/>
                  </a:cubicBezTo>
                  <a:cubicBezTo>
                    <a:pt x="0" y="20"/>
                    <a:pt x="0" y="20"/>
                    <a:pt x="0" y="20"/>
                  </a:cubicBezTo>
                  <a:cubicBezTo>
                    <a:pt x="2" y="22"/>
                    <a:pt x="4" y="24"/>
                    <a:pt x="6" y="26"/>
                  </a:cubicBezTo>
                  <a:cubicBezTo>
                    <a:pt x="6" y="26"/>
                    <a:pt x="6" y="26"/>
                    <a:pt x="6" y="26"/>
                  </a:cubicBezTo>
                  <a:cubicBezTo>
                    <a:pt x="5" y="25"/>
                    <a:pt x="4" y="24"/>
                    <a:pt x="3" y="23"/>
                  </a:cubicBezTo>
                  <a:cubicBezTo>
                    <a:pt x="2" y="21"/>
                    <a:pt x="2" y="20"/>
                    <a:pt x="2" y="18"/>
                  </a:cubicBezTo>
                  <a:cubicBezTo>
                    <a:pt x="2" y="18"/>
                    <a:pt x="1" y="18"/>
                    <a:pt x="1" y="18"/>
                  </a:cubicBezTo>
                  <a:cubicBezTo>
                    <a:pt x="2" y="19"/>
                    <a:pt x="3" y="20"/>
                    <a:pt x="3" y="21"/>
                  </a:cubicBezTo>
                  <a:cubicBezTo>
                    <a:pt x="4" y="22"/>
                    <a:pt x="4" y="23"/>
                    <a:pt x="5" y="24"/>
                  </a:cubicBezTo>
                  <a:cubicBezTo>
                    <a:pt x="5" y="24"/>
                    <a:pt x="5" y="24"/>
                    <a:pt x="5" y="23"/>
                  </a:cubicBezTo>
                  <a:cubicBezTo>
                    <a:pt x="3" y="22"/>
                    <a:pt x="2" y="20"/>
                    <a:pt x="1" y="18"/>
                  </a:cubicBezTo>
                  <a:cubicBezTo>
                    <a:pt x="1" y="18"/>
                    <a:pt x="0" y="18"/>
                    <a:pt x="0" y="18"/>
                  </a:cubicBezTo>
                  <a:cubicBezTo>
                    <a:pt x="0" y="20"/>
                    <a:pt x="1" y="21"/>
                    <a:pt x="2" y="21"/>
                  </a:cubicBezTo>
                  <a:cubicBezTo>
                    <a:pt x="3" y="22"/>
                    <a:pt x="4" y="23"/>
                    <a:pt x="5" y="24"/>
                  </a:cubicBezTo>
                  <a:cubicBezTo>
                    <a:pt x="5" y="24"/>
                    <a:pt x="5" y="23"/>
                    <a:pt x="5" y="23"/>
                  </a:cubicBezTo>
                  <a:cubicBezTo>
                    <a:pt x="5" y="22"/>
                    <a:pt x="4" y="22"/>
                    <a:pt x="3" y="21"/>
                  </a:cubicBezTo>
                  <a:cubicBezTo>
                    <a:pt x="3" y="20"/>
                    <a:pt x="2" y="19"/>
                    <a:pt x="1" y="19"/>
                  </a:cubicBezTo>
                  <a:cubicBezTo>
                    <a:pt x="1" y="19"/>
                    <a:pt x="1" y="19"/>
                    <a:pt x="1" y="19"/>
                  </a:cubicBezTo>
                  <a:cubicBezTo>
                    <a:pt x="1" y="21"/>
                    <a:pt x="1" y="21"/>
                    <a:pt x="2" y="22"/>
                  </a:cubicBezTo>
                  <a:cubicBezTo>
                    <a:pt x="3" y="23"/>
                    <a:pt x="4" y="23"/>
                    <a:pt x="6" y="24"/>
                  </a:cubicBezTo>
                  <a:cubicBezTo>
                    <a:pt x="8" y="25"/>
                    <a:pt x="11" y="26"/>
                    <a:pt x="13" y="26"/>
                  </a:cubicBezTo>
                  <a:cubicBezTo>
                    <a:pt x="15" y="26"/>
                    <a:pt x="17" y="26"/>
                    <a:pt x="18" y="26"/>
                  </a:cubicBezTo>
                  <a:cubicBezTo>
                    <a:pt x="19" y="25"/>
                    <a:pt x="20" y="25"/>
                    <a:pt x="20" y="24"/>
                  </a:cubicBezTo>
                  <a:cubicBezTo>
                    <a:pt x="21" y="23"/>
                    <a:pt x="21" y="22"/>
                    <a:pt x="22" y="22"/>
                  </a:cubicBezTo>
                  <a:cubicBezTo>
                    <a:pt x="22" y="22"/>
                    <a:pt x="22" y="22"/>
                    <a:pt x="22" y="21"/>
                  </a:cubicBezTo>
                  <a:cubicBezTo>
                    <a:pt x="20" y="24"/>
                    <a:pt x="17" y="25"/>
                    <a:pt x="14" y="26"/>
                  </a:cubicBezTo>
                  <a:cubicBezTo>
                    <a:pt x="11" y="26"/>
                    <a:pt x="8" y="25"/>
                    <a:pt x="5" y="24"/>
                  </a:cubicBezTo>
                  <a:cubicBezTo>
                    <a:pt x="5" y="24"/>
                    <a:pt x="5" y="24"/>
                    <a:pt x="5" y="24"/>
                  </a:cubicBezTo>
                  <a:cubicBezTo>
                    <a:pt x="5" y="24"/>
                    <a:pt x="5" y="24"/>
                    <a:pt x="5" y="24"/>
                  </a:cubicBezTo>
                  <a:cubicBezTo>
                    <a:pt x="5" y="24"/>
                    <a:pt x="5" y="25"/>
                    <a:pt x="6" y="25"/>
                  </a:cubicBezTo>
                  <a:cubicBezTo>
                    <a:pt x="6" y="25"/>
                    <a:pt x="7" y="26"/>
                    <a:pt x="7" y="26"/>
                  </a:cubicBezTo>
                  <a:cubicBezTo>
                    <a:pt x="8" y="26"/>
                    <a:pt x="9" y="27"/>
                    <a:pt x="10" y="27"/>
                  </a:cubicBezTo>
                  <a:cubicBezTo>
                    <a:pt x="12" y="27"/>
                    <a:pt x="14" y="27"/>
                    <a:pt x="16" y="27"/>
                  </a:cubicBezTo>
                  <a:cubicBezTo>
                    <a:pt x="17" y="27"/>
                    <a:pt x="19" y="27"/>
                    <a:pt x="20" y="27"/>
                  </a:cubicBezTo>
                  <a:cubicBezTo>
                    <a:pt x="22" y="26"/>
                    <a:pt x="23" y="26"/>
                    <a:pt x="24" y="25"/>
                  </a:cubicBezTo>
                  <a:cubicBezTo>
                    <a:pt x="25" y="24"/>
                    <a:pt x="24" y="22"/>
                    <a:pt x="24" y="21"/>
                  </a:cubicBezTo>
                  <a:cubicBezTo>
                    <a:pt x="23" y="20"/>
                    <a:pt x="22" y="19"/>
                    <a:pt x="20" y="18"/>
                  </a:cubicBezTo>
                  <a:cubicBezTo>
                    <a:pt x="19" y="16"/>
                    <a:pt x="17" y="15"/>
                    <a:pt x="15" y="15"/>
                  </a:cubicBezTo>
                  <a:cubicBezTo>
                    <a:pt x="14" y="14"/>
                    <a:pt x="12" y="13"/>
                    <a:pt x="10" y="13"/>
                  </a:cubicBezTo>
                  <a:cubicBezTo>
                    <a:pt x="9" y="13"/>
                    <a:pt x="8" y="13"/>
                    <a:pt x="8" y="13"/>
                  </a:cubicBezTo>
                  <a:cubicBezTo>
                    <a:pt x="8" y="13"/>
                    <a:pt x="8" y="13"/>
                    <a:pt x="8" y="13"/>
                  </a:cubicBezTo>
                  <a:cubicBezTo>
                    <a:pt x="11" y="13"/>
                    <a:pt x="14" y="14"/>
                    <a:pt x="17" y="15"/>
                  </a:cubicBezTo>
                  <a:cubicBezTo>
                    <a:pt x="19" y="16"/>
                    <a:pt x="20" y="17"/>
                    <a:pt x="21" y="19"/>
                  </a:cubicBezTo>
                  <a:cubicBezTo>
                    <a:pt x="21" y="20"/>
                    <a:pt x="22" y="22"/>
                    <a:pt x="22" y="24"/>
                  </a:cubicBezTo>
                  <a:cubicBezTo>
                    <a:pt x="22" y="24"/>
                    <a:pt x="22" y="24"/>
                    <a:pt x="22" y="24"/>
                  </a:cubicBezTo>
                  <a:cubicBezTo>
                    <a:pt x="23" y="24"/>
                    <a:pt x="23" y="23"/>
                    <a:pt x="23" y="22"/>
                  </a:cubicBezTo>
                  <a:cubicBezTo>
                    <a:pt x="23" y="21"/>
                    <a:pt x="22" y="20"/>
                    <a:pt x="22" y="20"/>
                  </a:cubicBezTo>
                  <a:cubicBezTo>
                    <a:pt x="20" y="18"/>
                    <a:pt x="18" y="16"/>
                    <a:pt x="16" y="15"/>
                  </a:cubicBezTo>
                  <a:cubicBezTo>
                    <a:pt x="14" y="14"/>
                    <a:pt x="13" y="13"/>
                    <a:pt x="11" y="12"/>
                  </a:cubicBezTo>
                  <a:cubicBezTo>
                    <a:pt x="11" y="12"/>
                    <a:pt x="11" y="12"/>
                    <a:pt x="11" y="12"/>
                  </a:cubicBezTo>
                  <a:cubicBezTo>
                    <a:pt x="14" y="13"/>
                    <a:pt x="16" y="14"/>
                    <a:pt x="18" y="15"/>
                  </a:cubicBezTo>
                  <a:cubicBezTo>
                    <a:pt x="20" y="16"/>
                    <a:pt x="22" y="17"/>
                    <a:pt x="24" y="19"/>
                  </a:cubicBezTo>
                  <a:cubicBezTo>
                    <a:pt x="24" y="19"/>
                    <a:pt x="24" y="19"/>
                    <a:pt x="24" y="19"/>
                  </a:cubicBezTo>
                  <a:cubicBezTo>
                    <a:pt x="23" y="19"/>
                    <a:pt x="23" y="19"/>
                    <a:pt x="22" y="19"/>
                  </a:cubicBezTo>
                  <a:cubicBezTo>
                    <a:pt x="22" y="19"/>
                    <a:pt x="21" y="18"/>
                    <a:pt x="21" y="18"/>
                  </a:cubicBezTo>
                  <a:cubicBezTo>
                    <a:pt x="19" y="17"/>
                    <a:pt x="18" y="16"/>
                    <a:pt x="17" y="15"/>
                  </a:cubicBezTo>
                  <a:cubicBezTo>
                    <a:pt x="16" y="14"/>
                    <a:pt x="15" y="14"/>
                    <a:pt x="14" y="13"/>
                  </a:cubicBezTo>
                  <a:cubicBezTo>
                    <a:pt x="13" y="12"/>
                    <a:pt x="11" y="12"/>
                    <a:pt x="10" y="11"/>
                  </a:cubicBezTo>
                  <a:cubicBezTo>
                    <a:pt x="9" y="10"/>
                    <a:pt x="8" y="10"/>
                    <a:pt x="8" y="9"/>
                  </a:cubicBezTo>
                  <a:cubicBezTo>
                    <a:pt x="7" y="9"/>
                    <a:pt x="7" y="8"/>
                    <a:pt x="7" y="8"/>
                  </a:cubicBezTo>
                  <a:cubicBezTo>
                    <a:pt x="7" y="7"/>
                    <a:pt x="7" y="6"/>
                    <a:pt x="8" y="5"/>
                  </a:cubicBezTo>
                  <a:cubicBezTo>
                    <a:pt x="9" y="4"/>
                    <a:pt x="11" y="3"/>
                    <a:pt x="13" y="3"/>
                  </a:cubicBezTo>
                  <a:cubicBezTo>
                    <a:pt x="15" y="3"/>
                    <a:pt x="17" y="3"/>
                    <a:pt x="19" y="4"/>
                  </a:cubicBezTo>
                  <a:cubicBezTo>
                    <a:pt x="21" y="4"/>
                    <a:pt x="22" y="4"/>
                    <a:pt x="23" y="6"/>
                  </a:cubicBezTo>
                  <a:cubicBezTo>
                    <a:pt x="23" y="5"/>
                    <a:pt x="23" y="5"/>
                    <a:pt x="23" y="5"/>
                  </a:cubicBezTo>
                  <a:cubicBezTo>
                    <a:pt x="23" y="6"/>
                    <a:pt x="22" y="6"/>
                    <a:pt x="22" y="6"/>
                  </a:cubicBezTo>
                  <a:cubicBezTo>
                    <a:pt x="22" y="6"/>
                    <a:pt x="21" y="5"/>
                    <a:pt x="20" y="5"/>
                  </a:cubicBezTo>
                  <a:cubicBezTo>
                    <a:pt x="19" y="5"/>
                    <a:pt x="18" y="4"/>
                    <a:pt x="17" y="4"/>
                  </a:cubicBezTo>
                  <a:cubicBezTo>
                    <a:pt x="16" y="4"/>
                    <a:pt x="14" y="4"/>
                    <a:pt x="13" y="4"/>
                  </a:cubicBezTo>
                  <a:cubicBezTo>
                    <a:pt x="11" y="4"/>
                    <a:pt x="10" y="4"/>
                    <a:pt x="8" y="3"/>
                  </a:cubicBezTo>
                  <a:cubicBezTo>
                    <a:pt x="8" y="3"/>
                    <a:pt x="8" y="3"/>
                    <a:pt x="8" y="3"/>
                  </a:cubicBezTo>
                  <a:cubicBezTo>
                    <a:pt x="9" y="3"/>
                    <a:pt x="10" y="2"/>
                    <a:pt x="11" y="2"/>
                  </a:cubicBezTo>
                  <a:cubicBezTo>
                    <a:pt x="13" y="2"/>
                    <a:pt x="14" y="2"/>
                    <a:pt x="16" y="3"/>
                  </a:cubicBezTo>
                  <a:cubicBezTo>
                    <a:pt x="18" y="3"/>
                    <a:pt x="21" y="5"/>
                    <a:pt x="21" y="7"/>
                  </a:cubicBezTo>
                  <a:cubicBezTo>
                    <a:pt x="21" y="8"/>
                    <a:pt x="21" y="8"/>
                    <a:pt x="21" y="8"/>
                  </a:cubicBezTo>
                  <a:cubicBezTo>
                    <a:pt x="21" y="8"/>
                    <a:pt x="22" y="8"/>
                    <a:pt x="22" y="8"/>
                  </a:cubicBezTo>
                  <a:cubicBezTo>
                    <a:pt x="22" y="6"/>
                    <a:pt x="20" y="4"/>
                    <a:pt x="18" y="3"/>
                  </a:cubicBezTo>
                  <a:cubicBezTo>
                    <a:pt x="15" y="2"/>
                    <a:pt x="12" y="1"/>
                    <a:pt x="10" y="2"/>
                  </a:cubicBezTo>
                  <a:cubicBezTo>
                    <a:pt x="9" y="2"/>
                    <a:pt x="9" y="3"/>
                    <a:pt x="8" y="3"/>
                  </a:cubicBezTo>
                  <a:cubicBezTo>
                    <a:pt x="8" y="3"/>
                    <a:pt x="8" y="3"/>
                    <a:pt x="8" y="3"/>
                  </a:cubicBezTo>
                  <a:cubicBezTo>
                    <a:pt x="10" y="4"/>
                    <a:pt x="11" y="4"/>
                    <a:pt x="13" y="4"/>
                  </a:cubicBezTo>
                  <a:cubicBezTo>
                    <a:pt x="14" y="4"/>
                    <a:pt x="16" y="4"/>
                    <a:pt x="17" y="4"/>
                  </a:cubicBezTo>
                  <a:cubicBezTo>
                    <a:pt x="18" y="5"/>
                    <a:pt x="19" y="5"/>
                    <a:pt x="21" y="6"/>
                  </a:cubicBezTo>
                  <a:cubicBezTo>
                    <a:pt x="21" y="6"/>
                    <a:pt x="23" y="6"/>
                    <a:pt x="23" y="6"/>
                  </a:cubicBezTo>
                  <a:cubicBezTo>
                    <a:pt x="23" y="5"/>
                    <a:pt x="24" y="5"/>
                    <a:pt x="23" y="5"/>
                  </a:cubicBezTo>
                  <a:cubicBezTo>
                    <a:pt x="22" y="4"/>
                    <a:pt x="20" y="3"/>
                    <a:pt x="18" y="3"/>
                  </a:cubicBezTo>
                  <a:cubicBezTo>
                    <a:pt x="16" y="3"/>
                    <a:pt x="14" y="3"/>
                    <a:pt x="11" y="3"/>
                  </a:cubicBezTo>
                  <a:cubicBezTo>
                    <a:pt x="10" y="3"/>
                    <a:pt x="8" y="4"/>
                    <a:pt x="7" y="6"/>
                  </a:cubicBezTo>
                  <a:cubicBezTo>
                    <a:pt x="6" y="7"/>
                    <a:pt x="7" y="8"/>
                    <a:pt x="7" y="9"/>
                  </a:cubicBezTo>
                  <a:cubicBezTo>
                    <a:pt x="7" y="10"/>
                    <a:pt x="9" y="11"/>
                    <a:pt x="10" y="12"/>
                  </a:cubicBezTo>
                  <a:cubicBezTo>
                    <a:pt x="11" y="12"/>
                    <a:pt x="13" y="13"/>
                    <a:pt x="14" y="14"/>
                  </a:cubicBezTo>
                  <a:cubicBezTo>
                    <a:pt x="15" y="14"/>
                    <a:pt x="16" y="15"/>
                    <a:pt x="17" y="16"/>
                  </a:cubicBezTo>
                  <a:cubicBezTo>
                    <a:pt x="19" y="17"/>
                    <a:pt x="20" y="18"/>
                    <a:pt x="21" y="19"/>
                  </a:cubicBezTo>
                  <a:cubicBezTo>
                    <a:pt x="22" y="19"/>
                    <a:pt x="23" y="20"/>
                    <a:pt x="24" y="19"/>
                  </a:cubicBezTo>
                  <a:cubicBezTo>
                    <a:pt x="24" y="19"/>
                    <a:pt x="24" y="19"/>
                    <a:pt x="24" y="19"/>
                  </a:cubicBezTo>
                  <a:cubicBezTo>
                    <a:pt x="24" y="19"/>
                    <a:pt x="24" y="19"/>
                    <a:pt x="24" y="19"/>
                  </a:cubicBezTo>
                  <a:cubicBezTo>
                    <a:pt x="22" y="17"/>
                    <a:pt x="20" y="16"/>
                    <a:pt x="18" y="15"/>
                  </a:cubicBezTo>
                  <a:cubicBezTo>
                    <a:pt x="16" y="14"/>
                    <a:pt x="14" y="13"/>
                    <a:pt x="11" y="12"/>
                  </a:cubicBezTo>
                  <a:cubicBezTo>
                    <a:pt x="11" y="12"/>
                    <a:pt x="11" y="12"/>
                    <a:pt x="11" y="12"/>
                  </a:cubicBezTo>
                  <a:cubicBezTo>
                    <a:pt x="13" y="13"/>
                    <a:pt x="15" y="14"/>
                    <a:pt x="17" y="16"/>
                  </a:cubicBezTo>
                  <a:cubicBezTo>
                    <a:pt x="18" y="16"/>
                    <a:pt x="19" y="17"/>
                    <a:pt x="20" y="18"/>
                  </a:cubicBezTo>
                  <a:cubicBezTo>
                    <a:pt x="21" y="19"/>
                    <a:pt x="22" y="20"/>
                    <a:pt x="22" y="21"/>
                  </a:cubicBezTo>
                  <a:cubicBezTo>
                    <a:pt x="23" y="22"/>
                    <a:pt x="23" y="23"/>
                    <a:pt x="22" y="24"/>
                  </a:cubicBezTo>
                  <a:cubicBezTo>
                    <a:pt x="22" y="24"/>
                    <a:pt x="22" y="24"/>
                    <a:pt x="22" y="24"/>
                  </a:cubicBezTo>
                  <a:cubicBezTo>
                    <a:pt x="22" y="22"/>
                    <a:pt x="22" y="20"/>
                    <a:pt x="21" y="19"/>
                  </a:cubicBezTo>
                  <a:cubicBezTo>
                    <a:pt x="20" y="17"/>
                    <a:pt x="19" y="16"/>
                    <a:pt x="18" y="15"/>
                  </a:cubicBezTo>
                  <a:cubicBezTo>
                    <a:pt x="15" y="13"/>
                    <a:pt x="11" y="13"/>
                    <a:pt x="8" y="13"/>
                  </a:cubicBezTo>
                  <a:cubicBezTo>
                    <a:pt x="8" y="13"/>
                    <a:pt x="8" y="13"/>
                    <a:pt x="8" y="13"/>
                  </a:cubicBezTo>
                  <a:cubicBezTo>
                    <a:pt x="10" y="13"/>
                    <a:pt x="12" y="14"/>
                    <a:pt x="14" y="14"/>
                  </a:cubicBezTo>
                  <a:cubicBezTo>
                    <a:pt x="16" y="15"/>
                    <a:pt x="18" y="16"/>
                    <a:pt x="20" y="17"/>
                  </a:cubicBezTo>
                  <a:cubicBezTo>
                    <a:pt x="21" y="18"/>
                    <a:pt x="22" y="19"/>
                    <a:pt x="23" y="21"/>
                  </a:cubicBezTo>
                  <a:cubicBezTo>
                    <a:pt x="24" y="22"/>
                    <a:pt x="25" y="23"/>
                    <a:pt x="24" y="25"/>
                  </a:cubicBezTo>
                  <a:cubicBezTo>
                    <a:pt x="23" y="26"/>
                    <a:pt x="21" y="26"/>
                    <a:pt x="20" y="26"/>
                  </a:cubicBezTo>
                  <a:cubicBezTo>
                    <a:pt x="19" y="27"/>
                    <a:pt x="17" y="27"/>
                    <a:pt x="16" y="27"/>
                  </a:cubicBezTo>
                  <a:cubicBezTo>
                    <a:pt x="14" y="27"/>
                    <a:pt x="12" y="27"/>
                    <a:pt x="10" y="26"/>
                  </a:cubicBezTo>
                  <a:cubicBezTo>
                    <a:pt x="9" y="26"/>
                    <a:pt x="8" y="26"/>
                    <a:pt x="7" y="25"/>
                  </a:cubicBezTo>
                  <a:cubicBezTo>
                    <a:pt x="6" y="25"/>
                    <a:pt x="6" y="24"/>
                    <a:pt x="5" y="24"/>
                  </a:cubicBezTo>
                  <a:cubicBezTo>
                    <a:pt x="4" y="24"/>
                    <a:pt x="4" y="24"/>
                    <a:pt x="5" y="24"/>
                  </a:cubicBezTo>
                  <a:cubicBezTo>
                    <a:pt x="7" y="26"/>
                    <a:pt x="10" y="26"/>
                    <a:pt x="13" y="26"/>
                  </a:cubicBezTo>
                  <a:cubicBezTo>
                    <a:pt x="16" y="26"/>
                    <a:pt x="19" y="25"/>
                    <a:pt x="21" y="23"/>
                  </a:cubicBezTo>
                  <a:cubicBezTo>
                    <a:pt x="21" y="23"/>
                    <a:pt x="22" y="22"/>
                    <a:pt x="22" y="22"/>
                  </a:cubicBezTo>
                  <a:cubicBezTo>
                    <a:pt x="22" y="21"/>
                    <a:pt x="22" y="21"/>
                    <a:pt x="22" y="21"/>
                  </a:cubicBezTo>
                  <a:cubicBezTo>
                    <a:pt x="21" y="22"/>
                    <a:pt x="21" y="23"/>
                    <a:pt x="20" y="24"/>
                  </a:cubicBezTo>
                  <a:cubicBezTo>
                    <a:pt x="19" y="25"/>
                    <a:pt x="18" y="25"/>
                    <a:pt x="17" y="26"/>
                  </a:cubicBezTo>
                  <a:cubicBezTo>
                    <a:pt x="16" y="26"/>
                    <a:pt x="14" y="26"/>
                    <a:pt x="13" y="26"/>
                  </a:cubicBezTo>
                  <a:cubicBezTo>
                    <a:pt x="10" y="25"/>
                    <a:pt x="7" y="24"/>
                    <a:pt x="5" y="23"/>
                  </a:cubicBezTo>
                  <a:cubicBezTo>
                    <a:pt x="4" y="23"/>
                    <a:pt x="3" y="22"/>
                    <a:pt x="2" y="22"/>
                  </a:cubicBezTo>
                  <a:cubicBezTo>
                    <a:pt x="1" y="21"/>
                    <a:pt x="1" y="20"/>
                    <a:pt x="1" y="19"/>
                  </a:cubicBezTo>
                  <a:cubicBezTo>
                    <a:pt x="1" y="20"/>
                    <a:pt x="1" y="20"/>
                    <a:pt x="1" y="20"/>
                  </a:cubicBezTo>
                  <a:cubicBezTo>
                    <a:pt x="2" y="20"/>
                    <a:pt x="2" y="21"/>
                    <a:pt x="3" y="21"/>
                  </a:cubicBezTo>
                  <a:cubicBezTo>
                    <a:pt x="4" y="22"/>
                    <a:pt x="4" y="23"/>
                    <a:pt x="5" y="24"/>
                  </a:cubicBezTo>
                  <a:cubicBezTo>
                    <a:pt x="5" y="23"/>
                    <a:pt x="5" y="23"/>
                    <a:pt x="5" y="23"/>
                  </a:cubicBezTo>
                  <a:cubicBezTo>
                    <a:pt x="4" y="23"/>
                    <a:pt x="3" y="22"/>
                    <a:pt x="2" y="21"/>
                  </a:cubicBezTo>
                  <a:cubicBezTo>
                    <a:pt x="2" y="21"/>
                    <a:pt x="0" y="20"/>
                    <a:pt x="1" y="19"/>
                  </a:cubicBezTo>
                  <a:cubicBezTo>
                    <a:pt x="1" y="19"/>
                    <a:pt x="1" y="19"/>
                    <a:pt x="0" y="19"/>
                  </a:cubicBezTo>
                  <a:cubicBezTo>
                    <a:pt x="2" y="20"/>
                    <a:pt x="3" y="23"/>
                    <a:pt x="5" y="24"/>
                  </a:cubicBezTo>
                  <a:cubicBezTo>
                    <a:pt x="5" y="24"/>
                    <a:pt x="5" y="24"/>
                    <a:pt x="5" y="24"/>
                  </a:cubicBezTo>
                  <a:cubicBezTo>
                    <a:pt x="5" y="23"/>
                    <a:pt x="4" y="22"/>
                    <a:pt x="3" y="21"/>
                  </a:cubicBezTo>
                  <a:cubicBezTo>
                    <a:pt x="3" y="20"/>
                    <a:pt x="2" y="19"/>
                    <a:pt x="2" y="18"/>
                  </a:cubicBezTo>
                  <a:cubicBezTo>
                    <a:pt x="1" y="18"/>
                    <a:pt x="1" y="18"/>
                    <a:pt x="1" y="18"/>
                  </a:cubicBezTo>
                  <a:cubicBezTo>
                    <a:pt x="1" y="20"/>
                    <a:pt x="2" y="21"/>
                    <a:pt x="3" y="23"/>
                  </a:cubicBezTo>
                  <a:cubicBezTo>
                    <a:pt x="3" y="24"/>
                    <a:pt x="4" y="26"/>
                    <a:pt x="6" y="26"/>
                  </a:cubicBezTo>
                  <a:cubicBezTo>
                    <a:pt x="6" y="26"/>
                    <a:pt x="6" y="26"/>
                    <a:pt x="6" y="26"/>
                  </a:cubicBezTo>
                  <a:cubicBezTo>
                    <a:pt x="4" y="24"/>
                    <a:pt x="2" y="22"/>
                    <a:pt x="0" y="20"/>
                  </a:cubicBezTo>
                  <a:cubicBezTo>
                    <a:pt x="0" y="20"/>
                    <a:pt x="0" y="20"/>
                    <a:pt x="0" y="20"/>
                  </a:cubicBezTo>
                  <a:cubicBezTo>
                    <a:pt x="1" y="22"/>
                    <a:pt x="2" y="23"/>
                    <a:pt x="3" y="24"/>
                  </a:cubicBezTo>
                  <a:cubicBezTo>
                    <a:pt x="4" y="25"/>
                    <a:pt x="6" y="26"/>
                    <a:pt x="7" y="26"/>
                  </a:cubicBezTo>
                  <a:cubicBezTo>
                    <a:pt x="9" y="27"/>
                    <a:pt x="12" y="27"/>
                    <a:pt x="14" y="27"/>
                  </a:cubicBezTo>
                  <a:cubicBezTo>
                    <a:pt x="16" y="27"/>
                    <a:pt x="19" y="27"/>
                    <a:pt x="21" y="26"/>
                  </a:cubicBezTo>
                  <a:cubicBezTo>
                    <a:pt x="22" y="26"/>
                    <a:pt x="25" y="25"/>
                    <a:pt x="25" y="24"/>
                  </a:cubicBezTo>
                  <a:cubicBezTo>
                    <a:pt x="25" y="23"/>
                    <a:pt x="24" y="22"/>
                    <a:pt x="24" y="21"/>
                  </a:cubicBezTo>
                  <a:cubicBezTo>
                    <a:pt x="23" y="20"/>
                    <a:pt x="21" y="19"/>
                    <a:pt x="20" y="18"/>
                  </a:cubicBezTo>
                  <a:cubicBezTo>
                    <a:pt x="17" y="17"/>
                    <a:pt x="14" y="16"/>
                    <a:pt x="12" y="14"/>
                  </a:cubicBezTo>
                  <a:cubicBezTo>
                    <a:pt x="10" y="13"/>
                    <a:pt x="9" y="12"/>
                    <a:pt x="8" y="10"/>
                  </a:cubicBezTo>
                  <a:cubicBezTo>
                    <a:pt x="8" y="9"/>
                    <a:pt x="7" y="7"/>
                    <a:pt x="8" y="6"/>
                  </a:cubicBezTo>
                  <a:cubicBezTo>
                    <a:pt x="8" y="3"/>
                    <a:pt x="11" y="3"/>
                    <a:pt x="13" y="3"/>
                  </a:cubicBezTo>
                  <a:cubicBezTo>
                    <a:pt x="15" y="3"/>
                    <a:pt x="17" y="3"/>
                    <a:pt x="19" y="3"/>
                  </a:cubicBezTo>
                  <a:cubicBezTo>
                    <a:pt x="19" y="3"/>
                    <a:pt x="19" y="3"/>
                    <a:pt x="19" y="3"/>
                  </a:cubicBezTo>
                  <a:cubicBezTo>
                    <a:pt x="17" y="1"/>
                    <a:pt x="13" y="0"/>
                    <a:pt x="11" y="1"/>
                  </a:cubicBezTo>
                  <a:cubicBezTo>
                    <a:pt x="9" y="2"/>
                    <a:pt x="8" y="2"/>
                    <a:pt x="7" y="4"/>
                  </a:cubicBezTo>
                  <a:cubicBezTo>
                    <a:pt x="7" y="5"/>
                    <a:pt x="6" y="7"/>
                    <a:pt x="7" y="8"/>
                  </a:cubicBezTo>
                  <a:cubicBezTo>
                    <a:pt x="7" y="11"/>
                    <a:pt x="10" y="13"/>
                    <a:pt x="12" y="14"/>
                  </a:cubicBezTo>
                  <a:cubicBezTo>
                    <a:pt x="15" y="15"/>
                    <a:pt x="17" y="16"/>
                    <a:pt x="20" y="17"/>
                  </a:cubicBezTo>
                  <a:cubicBezTo>
                    <a:pt x="21" y="18"/>
                    <a:pt x="23" y="18"/>
                    <a:pt x="23" y="20"/>
                  </a:cubicBezTo>
                  <a:cubicBezTo>
                    <a:pt x="24" y="21"/>
                    <a:pt x="23" y="23"/>
                    <a:pt x="22" y="23"/>
                  </a:cubicBezTo>
                  <a:cubicBezTo>
                    <a:pt x="21" y="25"/>
                    <a:pt x="19" y="25"/>
                    <a:pt x="17" y="26"/>
                  </a:cubicBezTo>
                  <a:cubicBezTo>
                    <a:pt x="15" y="27"/>
                    <a:pt x="13" y="28"/>
                    <a:pt x="11" y="27"/>
                  </a:cubicBezTo>
                  <a:cubicBezTo>
                    <a:pt x="9" y="27"/>
                    <a:pt x="7" y="27"/>
                    <a:pt x="6" y="26"/>
                  </a:cubicBezTo>
                  <a:cubicBezTo>
                    <a:pt x="5" y="25"/>
                    <a:pt x="3" y="23"/>
                    <a:pt x="2" y="23"/>
                  </a:cubicBezTo>
                  <a:cubicBezTo>
                    <a:pt x="2" y="23"/>
                    <a:pt x="2" y="23"/>
                    <a:pt x="2" y="23"/>
                  </a:cubicBezTo>
                  <a:cubicBezTo>
                    <a:pt x="5" y="26"/>
                    <a:pt x="9" y="27"/>
                    <a:pt x="13" y="27"/>
                  </a:cubicBezTo>
                  <a:cubicBezTo>
                    <a:pt x="16" y="28"/>
                    <a:pt x="20" y="27"/>
                    <a:pt x="21" y="24"/>
                  </a:cubicBezTo>
                  <a:cubicBezTo>
                    <a:pt x="23" y="22"/>
                    <a:pt x="22" y="19"/>
                    <a:pt x="20" y="17"/>
                  </a:cubicBezTo>
                  <a:cubicBezTo>
                    <a:pt x="19" y="16"/>
                    <a:pt x="18" y="15"/>
                    <a:pt x="17" y="15"/>
                  </a:cubicBezTo>
                  <a:cubicBezTo>
                    <a:pt x="16" y="14"/>
                    <a:pt x="15" y="14"/>
                    <a:pt x="14" y="13"/>
                  </a:cubicBezTo>
                  <a:cubicBezTo>
                    <a:pt x="13" y="13"/>
                    <a:pt x="11" y="13"/>
                    <a:pt x="10" y="12"/>
                  </a:cubicBezTo>
                  <a:cubicBezTo>
                    <a:pt x="9" y="11"/>
                    <a:pt x="8" y="11"/>
                    <a:pt x="7" y="10"/>
                  </a:cubicBezTo>
                  <a:cubicBezTo>
                    <a:pt x="5" y="8"/>
                    <a:pt x="7" y="5"/>
                    <a:pt x="9" y="4"/>
                  </a:cubicBezTo>
                  <a:cubicBezTo>
                    <a:pt x="11" y="3"/>
                    <a:pt x="13" y="3"/>
                    <a:pt x="14" y="3"/>
                  </a:cubicBezTo>
                  <a:cubicBezTo>
                    <a:pt x="16" y="3"/>
                    <a:pt x="18" y="3"/>
                    <a:pt x="19" y="4"/>
                  </a:cubicBezTo>
                  <a:cubicBezTo>
                    <a:pt x="19" y="3"/>
                    <a:pt x="19" y="3"/>
                    <a:pt x="19" y="3"/>
                  </a:cubicBezTo>
                  <a:cubicBezTo>
                    <a:pt x="16" y="3"/>
                    <a:pt x="14" y="2"/>
                    <a:pt x="11" y="3"/>
                  </a:cubicBezTo>
                  <a:cubicBezTo>
                    <a:pt x="9" y="3"/>
                    <a:pt x="8" y="3"/>
                    <a:pt x="7" y="4"/>
                  </a:cubicBezTo>
                  <a:cubicBezTo>
                    <a:pt x="6" y="5"/>
                    <a:pt x="6" y="7"/>
                    <a:pt x="6" y="8"/>
                  </a:cubicBezTo>
                  <a:cubicBezTo>
                    <a:pt x="6" y="11"/>
                    <a:pt x="8" y="13"/>
                    <a:pt x="10" y="14"/>
                  </a:cubicBezTo>
                  <a:cubicBezTo>
                    <a:pt x="13" y="15"/>
                    <a:pt x="15" y="16"/>
                    <a:pt x="18" y="17"/>
                  </a:cubicBezTo>
                  <a:cubicBezTo>
                    <a:pt x="19" y="18"/>
                    <a:pt x="21" y="19"/>
                    <a:pt x="22" y="20"/>
                  </a:cubicBezTo>
                  <a:cubicBezTo>
                    <a:pt x="23" y="22"/>
                    <a:pt x="22" y="24"/>
                    <a:pt x="21" y="25"/>
                  </a:cubicBezTo>
                  <a:cubicBezTo>
                    <a:pt x="20" y="26"/>
                    <a:pt x="18" y="27"/>
                    <a:pt x="16" y="27"/>
                  </a:cubicBezTo>
                  <a:cubicBezTo>
                    <a:pt x="14" y="27"/>
                    <a:pt x="13" y="28"/>
                    <a:pt x="11" y="27"/>
                  </a:cubicBezTo>
                  <a:cubicBezTo>
                    <a:pt x="8" y="27"/>
                    <a:pt x="6" y="26"/>
                    <a:pt x="5" y="25"/>
                  </a:cubicBezTo>
                  <a:cubicBezTo>
                    <a:pt x="4" y="25"/>
                    <a:pt x="3" y="24"/>
                    <a:pt x="3" y="24"/>
                  </a:cubicBezTo>
                  <a:cubicBezTo>
                    <a:pt x="2" y="23"/>
                    <a:pt x="1" y="22"/>
                    <a:pt x="2" y="21"/>
                  </a:cubicBezTo>
                  <a:cubicBezTo>
                    <a:pt x="2" y="21"/>
                    <a:pt x="2" y="22"/>
                    <a:pt x="1" y="22"/>
                  </a:cubicBezTo>
                  <a:cubicBezTo>
                    <a:pt x="3" y="23"/>
                    <a:pt x="5" y="24"/>
                    <a:pt x="7" y="25"/>
                  </a:cubicBezTo>
                  <a:cubicBezTo>
                    <a:pt x="9" y="26"/>
                    <a:pt x="11" y="26"/>
                    <a:pt x="13" y="26"/>
                  </a:cubicBezTo>
                  <a:cubicBezTo>
                    <a:pt x="15" y="26"/>
                    <a:pt x="17" y="26"/>
                    <a:pt x="19" y="26"/>
                  </a:cubicBezTo>
                  <a:cubicBezTo>
                    <a:pt x="21" y="26"/>
                    <a:pt x="22" y="25"/>
                    <a:pt x="23" y="25"/>
                  </a:cubicBezTo>
                  <a:cubicBezTo>
                    <a:pt x="24" y="24"/>
                    <a:pt x="25" y="23"/>
                    <a:pt x="25" y="22"/>
                  </a:cubicBezTo>
                  <a:cubicBezTo>
                    <a:pt x="25" y="22"/>
                    <a:pt x="25" y="21"/>
                    <a:pt x="24" y="21"/>
                  </a:cubicBezTo>
                  <a:cubicBezTo>
                    <a:pt x="24" y="20"/>
                    <a:pt x="23" y="20"/>
                    <a:pt x="23" y="19"/>
                  </a:cubicBezTo>
                  <a:cubicBezTo>
                    <a:pt x="21" y="18"/>
                    <a:pt x="18" y="17"/>
                    <a:pt x="16" y="16"/>
                  </a:cubicBezTo>
                  <a:cubicBezTo>
                    <a:pt x="13" y="15"/>
                    <a:pt x="11" y="14"/>
                    <a:pt x="8" y="12"/>
                  </a:cubicBezTo>
                  <a:cubicBezTo>
                    <a:pt x="7" y="11"/>
                    <a:pt x="7" y="10"/>
                    <a:pt x="6" y="9"/>
                  </a:cubicBezTo>
                  <a:cubicBezTo>
                    <a:pt x="5" y="8"/>
                    <a:pt x="6" y="7"/>
                    <a:pt x="6" y="6"/>
                  </a:cubicBezTo>
                  <a:cubicBezTo>
                    <a:pt x="9" y="1"/>
                    <a:pt x="16" y="2"/>
                    <a:pt x="20" y="3"/>
                  </a:cubicBezTo>
                  <a:cubicBezTo>
                    <a:pt x="20" y="4"/>
                    <a:pt x="21" y="3"/>
                    <a:pt x="20" y="3"/>
                  </a:cubicBezTo>
                  <a:cubicBezTo>
                    <a:pt x="18" y="2"/>
                    <a:pt x="15" y="2"/>
                    <a:pt x="13" y="2"/>
                  </a:cubicBezTo>
                  <a:cubicBezTo>
                    <a:pt x="10" y="2"/>
                    <a:pt x="7" y="2"/>
                    <a:pt x="5" y="4"/>
                  </a:cubicBezTo>
                  <a:cubicBezTo>
                    <a:pt x="4" y="5"/>
                    <a:pt x="4" y="7"/>
                    <a:pt x="4" y="8"/>
                  </a:cubicBezTo>
                  <a:cubicBezTo>
                    <a:pt x="5" y="10"/>
                    <a:pt x="6" y="11"/>
                    <a:pt x="8" y="11"/>
                  </a:cubicBezTo>
                  <a:cubicBezTo>
                    <a:pt x="10" y="12"/>
                    <a:pt x="12" y="12"/>
                    <a:pt x="14" y="13"/>
                  </a:cubicBezTo>
                  <a:cubicBezTo>
                    <a:pt x="16" y="13"/>
                    <a:pt x="18" y="14"/>
                    <a:pt x="20" y="16"/>
                  </a:cubicBezTo>
                  <a:cubicBezTo>
                    <a:pt x="22" y="17"/>
                    <a:pt x="23" y="18"/>
                    <a:pt x="23" y="20"/>
                  </a:cubicBezTo>
                  <a:cubicBezTo>
                    <a:pt x="24" y="22"/>
                    <a:pt x="23" y="24"/>
                    <a:pt x="21" y="25"/>
                  </a:cubicBezTo>
                  <a:cubicBezTo>
                    <a:pt x="20" y="26"/>
                    <a:pt x="18" y="27"/>
                    <a:pt x="16" y="27"/>
                  </a:cubicBezTo>
                  <a:cubicBezTo>
                    <a:pt x="14" y="28"/>
                    <a:pt x="12" y="28"/>
                    <a:pt x="10" y="28"/>
                  </a:cubicBezTo>
                  <a:cubicBezTo>
                    <a:pt x="8" y="28"/>
                    <a:pt x="6" y="27"/>
                    <a:pt x="4" y="26"/>
                  </a:cubicBezTo>
                  <a:cubicBezTo>
                    <a:pt x="2" y="25"/>
                    <a:pt x="0" y="23"/>
                    <a:pt x="0" y="21"/>
                  </a:cubicBezTo>
                  <a:cubicBezTo>
                    <a:pt x="0" y="21"/>
                    <a:pt x="0" y="21"/>
                    <a:pt x="0" y="21"/>
                  </a:cubicBezTo>
                  <a:cubicBezTo>
                    <a:pt x="1" y="21"/>
                    <a:pt x="1" y="22"/>
                    <a:pt x="2" y="22"/>
                  </a:cubicBezTo>
                  <a:cubicBezTo>
                    <a:pt x="2" y="23"/>
                    <a:pt x="3" y="24"/>
                    <a:pt x="3" y="24"/>
                  </a:cubicBezTo>
                  <a:cubicBezTo>
                    <a:pt x="4" y="25"/>
                    <a:pt x="4" y="25"/>
                    <a:pt x="5" y="26"/>
                  </a:cubicBezTo>
                  <a:cubicBezTo>
                    <a:pt x="6" y="26"/>
                    <a:pt x="7" y="27"/>
                    <a:pt x="8" y="27"/>
                  </a:cubicBezTo>
                  <a:cubicBezTo>
                    <a:pt x="10" y="27"/>
                    <a:pt x="12" y="28"/>
                    <a:pt x="14" y="28"/>
                  </a:cubicBezTo>
                  <a:cubicBezTo>
                    <a:pt x="15" y="27"/>
                    <a:pt x="17" y="27"/>
                    <a:pt x="18" y="26"/>
                  </a:cubicBezTo>
                  <a:cubicBezTo>
                    <a:pt x="19" y="26"/>
                    <a:pt x="21" y="25"/>
                    <a:pt x="22" y="24"/>
                  </a:cubicBezTo>
                  <a:cubicBezTo>
                    <a:pt x="23" y="24"/>
                    <a:pt x="23" y="22"/>
                    <a:pt x="24" y="21"/>
                  </a:cubicBezTo>
                  <a:cubicBezTo>
                    <a:pt x="24" y="20"/>
                    <a:pt x="23" y="19"/>
                    <a:pt x="23" y="18"/>
                  </a:cubicBezTo>
                  <a:cubicBezTo>
                    <a:pt x="21" y="16"/>
                    <a:pt x="20" y="15"/>
                    <a:pt x="18" y="15"/>
                  </a:cubicBezTo>
                  <a:cubicBezTo>
                    <a:pt x="16" y="14"/>
                    <a:pt x="14" y="14"/>
                    <a:pt x="12" y="14"/>
                  </a:cubicBezTo>
                  <a:cubicBezTo>
                    <a:pt x="10" y="14"/>
                    <a:pt x="8" y="14"/>
                    <a:pt x="6" y="13"/>
                  </a:cubicBezTo>
                  <a:cubicBezTo>
                    <a:pt x="5" y="13"/>
                    <a:pt x="3" y="11"/>
                    <a:pt x="3" y="10"/>
                  </a:cubicBezTo>
                  <a:cubicBezTo>
                    <a:pt x="3" y="8"/>
                    <a:pt x="3" y="7"/>
                    <a:pt x="4" y="6"/>
                  </a:cubicBezTo>
                  <a:cubicBezTo>
                    <a:pt x="5" y="5"/>
                    <a:pt x="7" y="4"/>
                    <a:pt x="9" y="3"/>
                  </a:cubicBezTo>
                  <a:cubicBezTo>
                    <a:pt x="10" y="3"/>
                    <a:pt x="12" y="2"/>
                    <a:pt x="14" y="2"/>
                  </a:cubicBezTo>
                  <a:cubicBezTo>
                    <a:pt x="14" y="2"/>
                    <a:pt x="14" y="2"/>
                    <a:pt x="14"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2792413" y="3705226"/>
              <a:ext cx="203200" cy="1203325"/>
            </a:xfrm>
            <a:custGeom>
              <a:avLst/>
              <a:gdLst>
                <a:gd name="T0" fmla="*/ 3 w 5"/>
                <a:gd name="T1" fmla="*/ 24 h 30"/>
                <a:gd name="T2" fmla="*/ 4 w 5"/>
                <a:gd name="T3" fmla="*/ 2 h 30"/>
                <a:gd name="T4" fmla="*/ 1 w 5"/>
                <a:gd name="T5" fmla="*/ 30 h 30"/>
                <a:gd name="T6" fmla="*/ 0 w 5"/>
                <a:gd name="T7" fmla="*/ 24 h 30"/>
                <a:gd name="T8" fmla="*/ 2 w 5"/>
                <a:gd name="T9" fmla="*/ 11 h 30"/>
                <a:gd name="T10" fmla="*/ 3 w 5"/>
                <a:gd name="T11" fmla="*/ 1 h 30"/>
                <a:gd name="T12" fmla="*/ 2 w 5"/>
                <a:gd name="T13" fmla="*/ 14 h 30"/>
                <a:gd name="T14" fmla="*/ 2 w 5"/>
                <a:gd name="T15" fmla="*/ 29 h 30"/>
                <a:gd name="T16" fmla="*/ 4 w 5"/>
                <a:gd name="T17" fmla="*/ 2 h 30"/>
                <a:gd name="T18" fmla="*/ 1 w 5"/>
                <a:gd name="T19" fmla="*/ 17 h 30"/>
                <a:gd name="T20" fmla="*/ 2 w 5"/>
                <a:gd name="T21" fmla="*/ 29 h 30"/>
                <a:gd name="T22" fmla="*/ 3 w 5"/>
                <a:gd name="T23" fmla="*/ 15 h 30"/>
                <a:gd name="T24" fmla="*/ 4 w 5"/>
                <a:gd name="T25" fmla="*/ 1 h 30"/>
                <a:gd name="T26" fmla="*/ 4 w 5"/>
                <a:gd name="T27" fmla="*/ 0 h 30"/>
                <a:gd name="T28" fmla="*/ 2 w 5"/>
                <a:gd name="T29" fmla="*/ 28 h 30"/>
                <a:gd name="T30" fmla="*/ 4 w 5"/>
                <a:gd name="T31" fmla="*/ 8 h 30"/>
                <a:gd name="T32" fmla="*/ 4 w 5"/>
                <a:gd name="T33" fmla="*/ 2 h 30"/>
                <a:gd name="T34" fmla="*/ 4 w 5"/>
                <a:gd name="T35" fmla="*/ 27 h 30"/>
                <a:gd name="T36" fmla="*/ 4 w 5"/>
                <a:gd name="T37" fmla="*/ 2 h 30"/>
                <a:gd name="T38" fmla="*/ 3 w 5"/>
                <a:gd name="T39" fmla="*/ 15 h 30"/>
                <a:gd name="T40" fmla="*/ 1 w 5"/>
                <a:gd name="T41" fmla="*/ 28 h 30"/>
                <a:gd name="T42" fmla="*/ 4 w 5"/>
                <a:gd name="T43" fmla="*/ 0 h 30"/>
                <a:gd name="T44" fmla="*/ 3 w 5"/>
                <a:gd name="T45" fmla="*/ 7 h 30"/>
                <a:gd name="T46" fmla="*/ 2 w 5"/>
                <a:gd name="T47" fmla="*/ 29 h 30"/>
                <a:gd name="T48" fmla="*/ 2 w 5"/>
                <a:gd name="T49" fmla="*/ 29 h 30"/>
                <a:gd name="T50" fmla="*/ 1 w 5"/>
                <a:gd name="T51" fmla="*/ 21 h 30"/>
                <a:gd name="T52" fmla="*/ 2 w 5"/>
                <a:gd name="T53" fmla="*/ 9 h 30"/>
                <a:gd name="T54" fmla="*/ 3 w 5"/>
                <a:gd name="T55" fmla="*/ 2 h 30"/>
                <a:gd name="T56" fmla="*/ 2 w 5"/>
                <a:gd name="T57" fmla="*/ 29 h 30"/>
                <a:gd name="T58" fmla="*/ 3 w 5"/>
                <a:gd name="T59" fmla="*/ 1 h 30"/>
                <a:gd name="T60" fmla="*/ 2 w 5"/>
                <a:gd name="T61" fmla="*/ 9 h 30"/>
                <a:gd name="T62" fmla="*/ 0 w 5"/>
                <a:gd name="T63" fmla="*/ 28 h 30"/>
                <a:gd name="T64" fmla="*/ 1 w 5"/>
                <a:gd name="T65" fmla="*/ 30 h 30"/>
                <a:gd name="T66" fmla="*/ 4 w 5"/>
                <a:gd name="T67" fmla="*/ 1 h 30"/>
                <a:gd name="T68" fmla="*/ 3 w 5"/>
                <a:gd name="T69" fmla="*/ 23 h 30"/>
                <a:gd name="T70" fmla="*/ 4 w 5"/>
                <a:gd name="T71"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 h="30">
                  <a:moveTo>
                    <a:pt x="4" y="3"/>
                  </a:moveTo>
                  <a:cubicBezTo>
                    <a:pt x="3" y="10"/>
                    <a:pt x="2" y="17"/>
                    <a:pt x="3" y="24"/>
                  </a:cubicBezTo>
                  <a:cubicBezTo>
                    <a:pt x="3" y="24"/>
                    <a:pt x="3" y="24"/>
                    <a:pt x="3" y="24"/>
                  </a:cubicBezTo>
                  <a:cubicBezTo>
                    <a:pt x="2" y="16"/>
                    <a:pt x="3" y="9"/>
                    <a:pt x="4" y="2"/>
                  </a:cubicBezTo>
                  <a:cubicBezTo>
                    <a:pt x="4" y="2"/>
                    <a:pt x="4" y="2"/>
                    <a:pt x="4" y="2"/>
                  </a:cubicBezTo>
                  <a:cubicBezTo>
                    <a:pt x="3" y="11"/>
                    <a:pt x="3" y="21"/>
                    <a:pt x="1" y="30"/>
                  </a:cubicBezTo>
                  <a:cubicBezTo>
                    <a:pt x="1" y="30"/>
                    <a:pt x="1" y="30"/>
                    <a:pt x="1" y="30"/>
                  </a:cubicBezTo>
                  <a:cubicBezTo>
                    <a:pt x="1" y="28"/>
                    <a:pt x="1" y="26"/>
                    <a:pt x="0" y="24"/>
                  </a:cubicBezTo>
                  <a:cubicBezTo>
                    <a:pt x="0" y="22"/>
                    <a:pt x="1" y="20"/>
                    <a:pt x="1" y="18"/>
                  </a:cubicBezTo>
                  <a:cubicBezTo>
                    <a:pt x="1" y="15"/>
                    <a:pt x="1" y="13"/>
                    <a:pt x="2" y="11"/>
                  </a:cubicBezTo>
                  <a:cubicBezTo>
                    <a:pt x="2" y="9"/>
                    <a:pt x="3" y="6"/>
                    <a:pt x="3" y="4"/>
                  </a:cubicBezTo>
                  <a:cubicBezTo>
                    <a:pt x="3" y="3"/>
                    <a:pt x="3" y="2"/>
                    <a:pt x="3" y="1"/>
                  </a:cubicBezTo>
                  <a:cubicBezTo>
                    <a:pt x="3" y="1"/>
                    <a:pt x="3" y="1"/>
                    <a:pt x="3" y="1"/>
                  </a:cubicBezTo>
                  <a:cubicBezTo>
                    <a:pt x="2" y="5"/>
                    <a:pt x="2" y="10"/>
                    <a:pt x="2" y="14"/>
                  </a:cubicBezTo>
                  <a:cubicBezTo>
                    <a:pt x="2" y="19"/>
                    <a:pt x="2" y="24"/>
                    <a:pt x="2" y="29"/>
                  </a:cubicBezTo>
                  <a:cubicBezTo>
                    <a:pt x="2" y="29"/>
                    <a:pt x="2" y="29"/>
                    <a:pt x="2" y="29"/>
                  </a:cubicBezTo>
                  <a:cubicBezTo>
                    <a:pt x="1" y="24"/>
                    <a:pt x="1" y="20"/>
                    <a:pt x="2" y="15"/>
                  </a:cubicBezTo>
                  <a:cubicBezTo>
                    <a:pt x="2" y="11"/>
                    <a:pt x="3" y="6"/>
                    <a:pt x="4" y="2"/>
                  </a:cubicBezTo>
                  <a:cubicBezTo>
                    <a:pt x="4" y="1"/>
                    <a:pt x="3" y="1"/>
                    <a:pt x="3" y="2"/>
                  </a:cubicBezTo>
                  <a:cubicBezTo>
                    <a:pt x="2" y="7"/>
                    <a:pt x="1" y="12"/>
                    <a:pt x="1" y="17"/>
                  </a:cubicBezTo>
                  <a:cubicBezTo>
                    <a:pt x="1" y="20"/>
                    <a:pt x="0" y="23"/>
                    <a:pt x="1" y="26"/>
                  </a:cubicBezTo>
                  <a:cubicBezTo>
                    <a:pt x="1" y="27"/>
                    <a:pt x="1" y="28"/>
                    <a:pt x="2" y="29"/>
                  </a:cubicBezTo>
                  <a:cubicBezTo>
                    <a:pt x="2" y="29"/>
                    <a:pt x="2" y="29"/>
                    <a:pt x="2" y="29"/>
                  </a:cubicBezTo>
                  <a:cubicBezTo>
                    <a:pt x="3" y="25"/>
                    <a:pt x="3" y="20"/>
                    <a:pt x="3" y="15"/>
                  </a:cubicBezTo>
                  <a:cubicBezTo>
                    <a:pt x="3" y="13"/>
                    <a:pt x="3" y="10"/>
                    <a:pt x="3" y="8"/>
                  </a:cubicBezTo>
                  <a:cubicBezTo>
                    <a:pt x="3" y="5"/>
                    <a:pt x="4" y="3"/>
                    <a:pt x="4" y="1"/>
                  </a:cubicBezTo>
                  <a:cubicBezTo>
                    <a:pt x="4" y="1"/>
                    <a:pt x="4" y="0"/>
                    <a:pt x="4" y="0"/>
                  </a:cubicBezTo>
                  <a:cubicBezTo>
                    <a:pt x="4" y="0"/>
                    <a:pt x="4" y="0"/>
                    <a:pt x="4" y="0"/>
                  </a:cubicBezTo>
                  <a:cubicBezTo>
                    <a:pt x="4" y="10"/>
                    <a:pt x="2" y="19"/>
                    <a:pt x="1" y="28"/>
                  </a:cubicBezTo>
                  <a:cubicBezTo>
                    <a:pt x="1" y="28"/>
                    <a:pt x="2" y="28"/>
                    <a:pt x="2" y="28"/>
                  </a:cubicBezTo>
                  <a:cubicBezTo>
                    <a:pt x="3" y="24"/>
                    <a:pt x="3" y="19"/>
                    <a:pt x="3" y="15"/>
                  </a:cubicBezTo>
                  <a:cubicBezTo>
                    <a:pt x="4" y="13"/>
                    <a:pt x="4" y="10"/>
                    <a:pt x="4" y="8"/>
                  </a:cubicBezTo>
                  <a:cubicBezTo>
                    <a:pt x="4" y="6"/>
                    <a:pt x="5" y="4"/>
                    <a:pt x="4" y="2"/>
                  </a:cubicBezTo>
                  <a:cubicBezTo>
                    <a:pt x="4" y="2"/>
                    <a:pt x="4" y="2"/>
                    <a:pt x="4" y="2"/>
                  </a:cubicBezTo>
                  <a:cubicBezTo>
                    <a:pt x="3" y="11"/>
                    <a:pt x="4" y="19"/>
                    <a:pt x="3" y="27"/>
                  </a:cubicBezTo>
                  <a:cubicBezTo>
                    <a:pt x="3" y="27"/>
                    <a:pt x="4" y="27"/>
                    <a:pt x="4" y="27"/>
                  </a:cubicBezTo>
                  <a:cubicBezTo>
                    <a:pt x="4" y="19"/>
                    <a:pt x="3" y="11"/>
                    <a:pt x="4" y="2"/>
                  </a:cubicBezTo>
                  <a:cubicBezTo>
                    <a:pt x="4" y="2"/>
                    <a:pt x="4" y="2"/>
                    <a:pt x="4" y="2"/>
                  </a:cubicBezTo>
                  <a:cubicBezTo>
                    <a:pt x="4" y="4"/>
                    <a:pt x="4" y="6"/>
                    <a:pt x="3" y="8"/>
                  </a:cubicBezTo>
                  <a:cubicBezTo>
                    <a:pt x="3" y="10"/>
                    <a:pt x="3" y="13"/>
                    <a:pt x="3" y="15"/>
                  </a:cubicBezTo>
                  <a:cubicBezTo>
                    <a:pt x="3" y="17"/>
                    <a:pt x="3" y="19"/>
                    <a:pt x="2" y="21"/>
                  </a:cubicBezTo>
                  <a:cubicBezTo>
                    <a:pt x="2" y="24"/>
                    <a:pt x="2" y="26"/>
                    <a:pt x="1" y="28"/>
                  </a:cubicBezTo>
                  <a:cubicBezTo>
                    <a:pt x="1" y="28"/>
                    <a:pt x="2" y="28"/>
                    <a:pt x="2" y="28"/>
                  </a:cubicBezTo>
                  <a:cubicBezTo>
                    <a:pt x="2" y="19"/>
                    <a:pt x="5" y="10"/>
                    <a:pt x="4" y="0"/>
                  </a:cubicBezTo>
                  <a:cubicBezTo>
                    <a:pt x="4" y="0"/>
                    <a:pt x="4" y="0"/>
                    <a:pt x="4" y="0"/>
                  </a:cubicBezTo>
                  <a:cubicBezTo>
                    <a:pt x="3" y="3"/>
                    <a:pt x="3" y="5"/>
                    <a:pt x="3" y="7"/>
                  </a:cubicBezTo>
                  <a:cubicBezTo>
                    <a:pt x="3" y="10"/>
                    <a:pt x="3" y="12"/>
                    <a:pt x="3" y="14"/>
                  </a:cubicBezTo>
                  <a:cubicBezTo>
                    <a:pt x="3" y="19"/>
                    <a:pt x="3" y="24"/>
                    <a:pt x="2" y="29"/>
                  </a:cubicBezTo>
                  <a:cubicBezTo>
                    <a:pt x="2" y="29"/>
                    <a:pt x="2" y="29"/>
                    <a:pt x="2" y="29"/>
                  </a:cubicBezTo>
                  <a:cubicBezTo>
                    <a:pt x="2" y="29"/>
                    <a:pt x="2" y="29"/>
                    <a:pt x="2" y="29"/>
                  </a:cubicBezTo>
                  <a:cubicBezTo>
                    <a:pt x="1" y="28"/>
                    <a:pt x="1" y="27"/>
                    <a:pt x="1" y="26"/>
                  </a:cubicBezTo>
                  <a:cubicBezTo>
                    <a:pt x="1" y="24"/>
                    <a:pt x="1" y="22"/>
                    <a:pt x="1" y="21"/>
                  </a:cubicBezTo>
                  <a:cubicBezTo>
                    <a:pt x="1" y="19"/>
                    <a:pt x="1" y="18"/>
                    <a:pt x="2" y="17"/>
                  </a:cubicBezTo>
                  <a:cubicBezTo>
                    <a:pt x="2" y="14"/>
                    <a:pt x="2" y="12"/>
                    <a:pt x="2" y="9"/>
                  </a:cubicBezTo>
                  <a:cubicBezTo>
                    <a:pt x="3" y="7"/>
                    <a:pt x="3" y="4"/>
                    <a:pt x="4" y="2"/>
                  </a:cubicBezTo>
                  <a:cubicBezTo>
                    <a:pt x="4" y="2"/>
                    <a:pt x="3" y="2"/>
                    <a:pt x="3" y="2"/>
                  </a:cubicBezTo>
                  <a:cubicBezTo>
                    <a:pt x="2" y="11"/>
                    <a:pt x="0" y="20"/>
                    <a:pt x="2" y="29"/>
                  </a:cubicBezTo>
                  <a:cubicBezTo>
                    <a:pt x="2" y="29"/>
                    <a:pt x="2" y="29"/>
                    <a:pt x="2" y="29"/>
                  </a:cubicBezTo>
                  <a:cubicBezTo>
                    <a:pt x="2" y="24"/>
                    <a:pt x="3" y="19"/>
                    <a:pt x="3" y="14"/>
                  </a:cubicBezTo>
                  <a:cubicBezTo>
                    <a:pt x="2" y="10"/>
                    <a:pt x="2" y="5"/>
                    <a:pt x="3" y="1"/>
                  </a:cubicBezTo>
                  <a:cubicBezTo>
                    <a:pt x="3" y="1"/>
                    <a:pt x="3" y="1"/>
                    <a:pt x="3" y="1"/>
                  </a:cubicBezTo>
                  <a:cubicBezTo>
                    <a:pt x="3" y="4"/>
                    <a:pt x="2" y="6"/>
                    <a:pt x="2" y="9"/>
                  </a:cubicBezTo>
                  <a:cubicBezTo>
                    <a:pt x="1" y="11"/>
                    <a:pt x="1" y="13"/>
                    <a:pt x="1" y="16"/>
                  </a:cubicBezTo>
                  <a:cubicBezTo>
                    <a:pt x="0" y="20"/>
                    <a:pt x="0" y="24"/>
                    <a:pt x="0" y="28"/>
                  </a:cubicBezTo>
                  <a:cubicBezTo>
                    <a:pt x="1" y="29"/>
                    <a:pt x="1" y="29"/>
                    <a:pt x="1" y="30"/>
                  </a:cubicBezTo>
                  <a:cubicBezTo>
                    <a:pt x="1" y="30"/>
                    <a:pt x="1" y="30"/>
                    <a:pt x="1" y="30"/>
                  </a:cubicBezTo>
                  <a:cubicBezTo>
                    <a:pt x="3" y="21"/>
                    <a:pt x="3" y="11"/>
                    <a:pt x="4" y="2"/>
                  </a:cubicBezTo>
                  <a:cubicBezTo>
                    <a:pt x="4" y="1"/>
                    <a:pt x="4" y="1"/>
                    <a:pt x="4" y="1"/>
                  </a:cubicBezTo>
                  <a:cubicBezTo>
                    <a:pt x="2" y="9"/>
                    <a:pt x="2" y="16"/>
                    <a:pt x="3" y="24"/>
                  </a:cubicBezTo>
                  <a:cubicBezTo>
                    <a:pt x="3" y="24"/>
                    <a:pt x="3" y="24"/>
                    <a:pt x="3" y="23"/>
                  </a:cubicBezTo>
                  <a:cubicBezTo>
                    <a:pt x="2" y="17"/>
                    <a:pt x="4" y="10"/>
                    <a:pt x="4" y="3"/>
                  </a:cubicBezTo>
                  <a:cubicBezTo>
                    <a:pt x="4" y="3"/>
                    <a:pt x="4" y="3"/>
                    <a:pt x="4"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2427288" y="3665538"/>
              <a:ext cx="284163" cy="1282700"/>
            </a:xfrm>
            <a:custGeom>
              <a:avLst/>
              <a:gdLst>
                <a:gd name="T0" fmla="*/ 1 w 7"/>
                <a:gd name="T1" fmla="*/ 31 h 32"/>
                <a:gd name="T2" fmla="*/ 4 w 7"/>
                <a:gd name="T3" fmla="*/ 19 h 32"/>
                <a:gd name="T4" fmla="*/ 5 w 7"/>
                <a:gd name="T5" fmla="*/ 6 h 32"/>
                <a:gd name="T6" fmla="*/ 6 w 7"/>
                <a:gd name="T7" fmla="*/ 1 h 32"/>
                <a:gd name="T8" fmla="*/ 1 w 7"/>
                <a:gd name="T9" fmla="*/ 29 h 32"/>
                <a:gd name="T10" fmla="*/ 3 w 7"/>
                <a:gd name="T11" fmla="*/ 16 h 32"/>
                <a:gd name="T12" fmla="*/ 6 w 7"/>
                <a:gd name="T13" fmla="*/ 1 h 32"/>
                <a:gd name="T14" fmla="*/ 4 w 7"/>
                <a:gd name="T15" fmla="*/ 6 h 32"/>
                <a:gd name="T16" fmla="*/ 2 w 7"/>
                <a:gd name="T17" fmla="*/ 20 h 32"/>
                <a:gd name="T18" fmla="*/ 1 w 7"/>
                <a:gd name="T19" fmla="*/ 28 h 32"/>
                <a:gd name="T20" fmla="*/ 2 w 7"/>
                <a:gd name="T21" fmla="*/ 22 h 32"/>
                <a:gd name="T22" fmla="*/ 4 w 7"/>
                <a:gd name="T23" fmla="*/ 9 h 32"/>
                <a:gd name="T24" fmla="*/ 6 w 7"/>
                <a:gd name="T25" fmla="*/ 0 h 32"/>
                <a:gd name="T26" fmla="*/ 3 w 7"/>
                <a:gd name="T27" fmla="*/ 13 h 32"/>
                <a:gd name="T28" fmla="*/ 1 w 7"/>
                <a:gd name="T29" fmla="*/ 29 h 32"/>
                <a:gd name="T30" fmla="*/ 6 w 7"/>
                <a:gd name="T31" fmla="*/ 4 h 32"/>
                <a:gd name="T32" fmla="*/ 6 w 7"/>
                <a:gd name="T33" fmla="*/ 2 h 32"/>
                <a:gd name="T34" fmla="*/ 1 w 7"/>
                <a:gd name="T35" fmla="*/ 28 h 32"/>
                <a:gd name="T36" fmla="*/ 3 w 7"/>
                <a:gd name="T37" fmla="*/ 15 h 32"/>
                <a:gd name="T38" fmla="*/ 6 w 7"/>
                <a:gd name="T39" fmla="*/ 2 h 32"/>
                <a:gd name="T40" fmla="*/ 1 w 7"/>
                <a:gd name="T41" fmla="*/ 29 h 32"/>
                <a:gd name="T42" fmla="*/ 3 w 7"/>
                <a:gd name="T43" fmla="*/ 14 h 32"/>
                <a:gd name="T44" fmla="*/ 6 w 7"/>
                <a:gd name="T45" fmla="*/ 0 h 32"/>
                <a:gd name="T46" fmla="*/ 1 w 7"/>
                <a:gd name="T47" fmla="*/ 27 h 32"/>
                <a:gd name="T48" fmla="*/ 2 w 7"/>
                <a:gd name="T49" fmla="*/ 28 h 32"/>
                <a:gd name="T50" fmla="*/ 6 w 7"/>
                <a:gd name="T51" fmla="*/ 2 h 32"/>
                <a:gd name="T52" fmla="*/ 6 w 7"/>
                <a:gd name="T53" fmla="*/ 1 h 32"/>
                <a:gd name="T54" fmla="*/ 1 w 7"/>
                <a:gd name="T55" fmla="*/ 27 h 32"/>
                <a:gd name="T56" fmla="*/ 2 w 7"/>
                <a:gd name="T57" fmla="*/ 29 h 32"/>
                <a:gd name="T58" fmla="*/ 6 w 7"/>
                <a:gd name="T59" fmla="*/ 1 h 32"/>
                <a:gd name="T60" fmla="*/ 4 w 7"/>
                <a:gd name="T61" fmla="*/ 14 h 32"/>
                <a:gd name="T62" fmla="*/ 1 w 7"/>
                <a:gd name="T63" fmla="*/ 31 h 32"/>
                <a:gd name="T64" fmla="*/ 4 w 7"/>
                <a:gd name="T6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32">
                  <a:moveTo>
                    <a:pt x="4" y="11"/>
                  </a:moveTo>
                  <a:cubicBezTo>
                    <a:pt x="3" y="18"/>
                    <a:pt x="1" y="24"/>
                    <a:pt x="1" y="31"/>
                  </a:cubicBezTo>
                  <a:cubicBezTo>
                    <a:pt x="1" y="31"/>
                    <a:pt x="1" y="32"/>
                    <a:pt x="1" y="31"/>
                  </a:cubicBezTo>
                  <a:cubicBezTo>
                    <a:pt x="3" y="27"/>
                    <a:pt x="4" y="23"/>
                    <a:pt x="4" y="19"/>
                  </a:cubicBezTo>
                  <a:cubicBezTo>
                    <a:pt x="4" y="17"/>
                    <a:pt x="4" y="15"/>
                    <a:pt x="4" y="12"/>
                  </a:cubicBezTo>
                  <a:cubicBezTo>
                    <a:pt x="5" y="10"/>
                    <a:pt x="5" y="8"/>
                    <a:pt x="5" y="6"/>
                  </a:cubicBezTo>
                  <a:cubicBezTo>
                    <a:pt x="5" y="4"/>
                    <a:pt x="5" y="3"/>
                    <a:pt x="6" y="1"/>
                  </a:cubicBezTo>
                  <a:cubicBezTo>
                    <a:pt x="6" y="1"/>
                    <a:pt x="6" y="1"/>
                    <a:pt x="6" y="1"/>
                  </a:cubicBezTo>
                  <a:cubicBezTo>
                    <a:pt x="6" y="6"/>
                    <a:pt x="5" y="10"/>
                    <a:pt x="4" y="15"/>
                  </a:cubicBezTo>
                  <a:cubicBezTo>
                    <a:pt x="3" y="19"/>
                    <a:pt x="3" y="24"/>
                    <a:pt x="1" y="29"/>
                  </a:cubicBezTo>
                  <a:cubicBezTo>
                    <a:pt x="1" y="29"/>
                    <a:pt x="2" y="29"/>
                    <a:pt x="2" y="29"/>
                  </a:cubicBezTo>
                  <a:cubicBezTo>
                    <a:pt x="1" y="24"/>
                    <a:pt x="2" y="20"/>
                    <a:pt x="3" y="16"/>
                  </a:cubicBezTo>
                  <a:cubicBezTo>
                    <a:pt x="4" y="12"/>
                    <a:pt x="6" y="7"/>
                    <a:pt x="6" y="3"/>
                  </a:cubicBezTo>
                  <a:cubicBezTo>
                    <a:pt x="6" y="2"/>
                    <a:pt x="6" y="2"/>
                    <a:pt x="6" y="1"/>
                  </a:cubicBezTo>
                  <a:cubicBezTo>
                    <a:pt x="6" y="1"/>
                    <a:pt x="6" y="1"/>
                    <a:pt x="6" y="1"/>
                  </a:cubicBezTo>
                  <a:cubicBezTo>
                    <a:pt x="5" y="3"/>
                    <a:pt x="4" y="4"/>
                    <a:pt x="4" y="6"/>
                  </a:cubicBezTo>
                  <a:cubicBezTo>
                    <a:pt x="3" y="8"/>
                    <a:pt x="3" y="10"/>
                    <a:pt x="3" y="12"/>
                  </a:cubicBezTo>
                  <a:cubicBezTo>
                    <a:pt x="3" y="15"/>
                    <a:pt x="2" y="17"/>
                    <a:pt x="2" y="20"/>
                  </a:cubicBezTo>
                  <a:cubicBezTo>
                    <a:pt x="2" y="22"/>
                    <a:pt x="2" y="25"/>
                    <a:pt x="1" y="27"/>
                  </a:cubicBezTo>
                  <a:cubicBezTo>
                    <a:pt x="1" y="28"/>
                    <a:pt x="1" y="28"/>
                    <a:pt x="1" y="28"/>
                  </a:cubicBezTo>
                  <a:cubicBezTo>
                    <a:pt x="1" y="28"/>
                    <a:pt x="2" y="28"/>
                    <a:pt x="2" y="28"/>
                  </a:cubicBezTo>
                  <a:cubicBezTo>
                    <a:pt x="1" y="26"/>
                    <a:pt x="1" y="24"/>
                    <a:pt x="2" y="22"/>
                  </a:cubicBezTo>
                  <a:cubicBezTo>
                    <a:pt x="2" y="20"/>
                    <a:pt x="2" y="18"/>
                    <a:pt x="3" y="16"/>
                  </a:cubicBezTo>
                  <a:cubicBezTo>
                    <a:pt x="3" y="14"/>
                    <a:pt x="4" y="11"/>
                    <a:pt x="4" y="9"/>
                  </a:cubicBezTo>
                  <a:cubicBezTo>
                    <a:pt x="5" y="6"/>
                    <a:pt x="5" y="4"/>
                    <a:pt x="6" y="1"/>
                  </a:cubicBezTo>
                  <a:cubicBezTo>
                    <a:pt x="6" y="1"/>
                    <a:pt x="6" y="0"/>
                    <a:pt x="6" y="0"/>
                  </a:cubicBezTo>
                  <a:cubicBezTo>
                    <a:pt x="6" y="0"/>
                    <a:pt x="6" y="0"/>
                    <a:pt x="6" y="0"/>
                  </a:cubicBezTo>
                  <a:cubicBezTo>
                    <a:pt x="4" y="4"/>
                    <a:pt x="4" y="9"/>
                    <a:pt x="3" y="13"/>
                  </a:cubicBezTo>
                  <a:cubicBezTo>
                    <a:pt x="3" y="19"/>
                    <a:pt x="2" y="24"/>
                    <a:pt x="1" y="29"/>
                  </a:cubicBezTo>
                  <a:cubicBezTo>
                    <a:pt x="1" y="29"/>
                    <a:pt x="1" y="29"/>
                    <a:pt x="1" y="29"/>
                  </a:cubicBezTo>
                  <a:cubicBezTo>
                    <a:pt x="0" y="25"/>
                    <a:pt x="2" y="20"/>
                    <a:pt x="3" y="16"/>
                  </a:cubicBezTo>
                  <a:cubicBezTo>
                    <a:pt x="4" y="12"/>
                    <a:pt x="6" y="8"/>
                    <a:pt x="6" y="4"/>
                  </a:cubicBezTo>
                  <a:cubicBezTo>
                    <a:pt x="6" y="3"/>
                    <a:pt x="6" y="3"/>
                    <a:pt x="6" y="2"/>
                  </a:cubicBezTo>
                  <a:cubicBezTo>
                    <a:pt x="6" y="2"/>
                    <a:pt x="6" y="2"/>
                    <a:pt x="6" y="2"/>
                  </a:cubicBezTo>
                  <a:cubicBezTo>
                    <a:pt x="4" y="6"/>
                    <a:pt x="3" y="11"/>
                    <a:pt x="2" y="15"/>
                  </a:cubicBezTo>
                  <a:cubicBezTo>
                    <a:pt x="1" y="19"/>
                    <a:pt x="1" y="24"/>
                    <a:pt x="1" y="28"/>
                  </a:cubicBezTo>
                  <a:cubicBezTo>
                    <a:pt x="1" y="28"/>
                    <a:pt x="2" y="28"/>
                    <a:pt x="2" y="28"/>
                  </a:cubicBezTo>
                  <a:cubicBezTo>
                    <a:pt x="1" y="24"/>
                    <a:pt x="2" y="19"/>
                    <a:pt x="3" y="15"/>
                  </a:cubicBezTo>
                  <a:cubicBezTo>
                    <a:pt x="3" y="11"/>
                    <a:pt x="4" y="6"/>
                    <a:pt x="6" y="2"/>
                  </a:cubicBezTo>
                  <a:cubicBezTo>
                    <a:pt x="6" y="2"/>
                    <a:pt x="6" y="2"/>
                    <a:pt x="6" y="2"/>
                  </a:cubicBezTo>
                  <a:cubicBezTo>
                    <a:pt x="6" y="11"/>
                    <a:pt x="0" y="19"/>
                    <a:pt x="1" y="27"/>
                  </a:cubicBezTo>
                  <a:cubicBezTo>
                    <a:pt x="1" y="28"/>
                    <a:pt x="1" y="28"/>
                    <a:pt x="1" y="29"/>
                  </a:cubicBezTo>
                  <a:cubicBezTo>
                    <a:pt x="1" y="29"/>
                    <a:pt x="1" y="29"/>
                    <a:pt x="1" y="29"/>
                  </a:cubicBezTo>
                  <a:cubicBezTo>
                    <a:pt x="2" y="24"/>
                    <a:pt x="3" y="19"/>
                    <a:pt x="3" y="14"/>
                  </a:cubicBezTo>
                  <a:cubicBezTo>
                    <a:pt x="4" y="9"/>
                    <a:pt x="4" y="4"/>
                    <a:pt x="6" y="0"/>
                  </a:cubicBezTo>
                  <a:cubicBezTo>
                    <a:pt x="6" y="0"/>
                    <a:pt x="6" y="0"/>
                    <a:pt x="6" y="0"/>
                  </a:cubicBezTo>
                  <a:cubicBezTo>
                    <a:pt x="5" y="5"/>
                    <a:pt x="4" y="10"/>
                    <a:pt x="3" y="15"/>
                  </a:cubicBezTo>
                  <a:cubicBezTo>
                    <a:pt x="2" y="19"/>
                    <a:pt x="1" y="23"/>
                    <a:pt x="1" y="27"/>
                  </a:cubicBezTo>
                  <a:cubicBezTo>
                    <a:pt x="1" y="28"/>
                    <a:pt x="1" y="28"/>
                    <a:pt x="1" y="28"/>
                  </a:cubicBezTo>
                  <a:cubicBezTo>
                    <a:pt x="1" y="29"/>
                    <a:pt x="2" y="29"/>
                    <a:pt x="2" y="28"/>
                  </a:cubicBezTo>
                  <a:cubicBezTo>
                    <a:pt x="3" y="23"/>
                    <a:pt x="2" y="18"/>
                    <a:pt x="3" y="13"/>
                  </a:cubicBezTo>
                  <a:cubicBezTo>
                    <a:pt x="4" y="9"/>
                    <a:pt x="4" y="5"/>
                    <a:pt x="6" y="2"/>
                  </a:cubicBezTo>
                  <a:cubicBezTo>
                    <a:pt x="6" y="1"/>
                    <a:pt x="6" y="1"/>
                    <a:pt x="6" y="1"/>
                  </a:cubicBezTo>
                  <a:cubicBezTo>
                    <a:pt x="6" y="1"/>
                    <a:pt x="6" y="1"/>
                    <a:pt x="6" y="1"/>
                  </a:cubicBezTo>
                  <a:cubicBezTo>
                    <a:pt x="6" y="5"/>
                    <a:pt x="5" y="10"/>
                    <a:pt x="3" y="14"/>
                  </a:cubicBezTo>
                  <a:cubicBezTo>
                    <a:pt x="2" y="18"/>
                    <a:pt x="1" y="22"/>
                    <a:pt x="1" y="27"/>
                  </a:cubicBezTo>
                  <a:cubicBezTo>
                    <a:pt x="1" y="27"/>
                    <a:pt x="1" y="28"/>
                    <a:pt x="1" y="29"/>
                  </a:cubicBezTo>
                  <a:cubicBezTo>
                    <a:pt x="1" y="29"/>
                    <a:pt x="2" y="29"/>
                    <a:pt x="2" y="29"/>
                  </a:cubicBezTo>
                  <a:cubicBezTo>
                    <a:pt x="3" y="24"/>
                    <a:pt x="4" y="19"/>
                    <a:pt x="4" y="15"/>
                  </a:cubicBezTo>
                  <a:cubicBezTo>
                    <a:pt x="5" y="10"/>
                    <a:pt x="7" y="6"/>
                    <a:pt x="6" y="1"/>
                  </a:cubicBezTo>
                  <a:cubicBezTo>
                    <a:pt x="6" y="1"/>
                    <a:pt x="6" y="1"/>
                    <a:pt x="6" y="1"/>
                  </a:cubicBezTo>
                  <a:cubicBezTo>
                    <a:pt x="4" y="5"/>
                    <a:pt x="4" y="9"/>
                    <a:pt x="4" y="14"/>
                  </a:cubicBezTo>
                  <a:cubicBezTo>
                    <a:pt x="3" y="18"/>
                    <a:pt x="3" y="22"/>
                    <a:pt x="2" y="27"/>
                  </a:cubicBezTo>
                  <a:cubicBezTo>
                    <a:pt x="2" y="28"/>
                    <a:pt x="2" y="30"/>
                    <a:pt x="1" y="31"/>
                  </a:cubicBezTo>
                  <a:cubicBezTo>
                    <a:pt x="1" y="31"/>
                    <a:pt x="1" y="31"/>
                    <a:pt x="1" y="31"/>
                  </a:cubicBezTo>
                  <a:cubicBezTo>
                    <a:pt x="2" y="24"/>
                    <a:pt x="3" y="18"/>
                    <a:pt x="4" y="11"/>
                  </a:cubicBezTo>
                  <a:cubicBezTo>
                    <a:pt x="4" y="11"/>
                    <a:pt x="4" y="11"/>
                    <a:pt x="4" y="1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702" y="3113137"/>
            <a:ext cx="5750159" cy="638264"/>
          </a:xfrm>
          <a:prstGeom prst="rect">
            <a:avLst/>
          </a:prstGeom>
        </p:spPr>
      </p:pic>
      <p:sp>
        <p:nvSpPr>
          <p:cNvPr id="23" name="文本框 5"/>
          <p:cNvSpPr txBox="1">
            <a:spLocks noChangeArrowheads="1"/>
          </p:cNvSpPr>
          <p:nvPr/>
        </p:nvSpPr>
        <p:spPr bwMode="auto">
          <a:xfrm>
            <a:off x="4982017" y="4123272"/>
            <a:ext cx="51315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4800" b="1">
                <a:solidFill>
                  <a:srgbClr val="0057A6"/>
                </a:solidFill>
                <a:latin typeface="Times New Roman" panose="02020603050405020304" pitchFamily="18" charset="0"/>
                <a:ea typeface="微软雅黑 Light" panose="020B0502040204020203" pitchFamily="34" charset="-122"/>
                <a:cs typeface="Times New Roman" panose="02020603050405020304" pitchFamily="18" charset="0"/>
              </a:rPr>
              <a:t>Giới thiệu bài toán</a:t>
            </a:r>
            <a:endParaRPr lang="zh-CN" altLang="en-US" sz="4800" b="1" dirty="0">
              <a:solidFill>
                <a:srgbClr val="0057A6"/>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4" name="文本框 23"/>
          <p:cNvSpPr txBox="1"/>
          <p:nvPr/>
        </p:nvSpPr>
        <p:spPr>
          <a:xfrm>
            <a:off x="5531495" y="1817170"/>
            <a:ext cx="4517583" cy="1323439"/>
          </a:xfrm>
          <a:prstGeom prst="rect">
            <a:avLst/>
          </a:prstGeom>
          <a:noFill/>
        </p:spPr>
        <p:txBody>
          <a:bodyPr wrap="none" rtlCol="0">
            <a:spAutoFit/>
          </a:bodyPr>
          <a:lstStyle/>
          <a:p>
            <a:r>
              <a:rPr lang="en-US" altLang="zh-CN" sz="8000" b="1">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PHẦN </a:t>
            </a:r>
            <a:r>
              <a:rPr lang="en-US" altLang="zh-CN"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677716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10" dur="1000" fill="hold"/>
                                        <p:tgtEl>
                                          <p:spTgt spid="2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24"/>
                                        </p:tgtEl>
                                        <p:attrNameLst>
                                          <p:attrName>style.visibility</p:attrName>
                                        </p:attrNameLst>
                                      </p:cBhvr>
                                      <p:to>
                                        <p:strVal val="visible"/>
                                      </p:to>
                                    </p:set>
                                    <p:anim by="(-#ppt_w*2)" calcmode="lin" valueType="num">
                                      <p:cBhvr rctx="PPT">
                                        <p:cTn id="22" dur="500" autoRev="1" fill="hold">
                                          <p:stCondLst>
                                            <p:cond delay="0"/>
                                          </p:stCondLst>
                                        </p:cTn>
                                        <p:tgtEl>
                                          <p:spTgt spid="24"/>
                                        </p:tgtEl>
                                        <p:attrNameLst>
                                          <p:attrName>ppt_w</p:attrName>
                                        </p:attrNameLst>
                                      </p:cBhvr>
                                    </p:anim>
                                    <p:anim by="(#ppt_w*0.50)" calcmode="lin" valueType="num">
                                      <p:cBhvr>
                                        <p:cTn id="23" dur="500" decel="50000" autoRev="1" fill="hold">
                                          <p:stCondLst>
                                            <p:cond delay="0"/>
                                          </p:stCondLst>
                                        </p:cTn>
                                        <p:tgtEl>
                                          <p:spTgt spid="24"/>
                                        </p:tgtEl>
                                        <p:attrNameLst>
                                          <p:attrName>ppt_x</p:attrName>
                                        </p:attrNameLst>
                                      </p:cBhvr>
                                    </p:anim>
                                    <p:anim from="(-#ppt_h/2)" to="(#ppt_y)" calcmode="lin" valueType="num">
                                      <p:cBhvr>
                                        <p:cTn id="24" dur="1000" fill="hold">
                                          <p:stCondLst>
                                            <p:cond delay="0"/>
                                          </p:stCondLst>
                                        </p:cTn>
                                        <p:tgtEl>
                                          <p:spTgt spid="24"/>
                                        </p:tgtEl>
                                        <p:attrNameLst>
                                          <p:attrName>ppt_y</p:attrName>
                                        </p:attrNameLst>
                                      </p:cBhvr>
                                    </p:anim>
                                    <p:animRot by="21600000">
                                      <p:cBhvr>
                                        <p:cTn id="25" dur="1000" fill="hold">
                                          <p:stCondLst>
                                            <p:cond delay="0"/>
                                          </p:stCondLst>
                                        </p:cTn>
                                        <p:tgtEl>
                                          <p:spTgt spid="24"/>
                                        </p:tgtEl>
                                        <p:attrNameLst>
                                          <p:attrName>r</p:attrName>
                                        </p:attrNameLst>
                                      </p:cBhvr>
                                    </p:animRo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F7C332A-1687-4148-BE88-07AE8857E609}"/>
              </a:ext>
            </a:extLst>
          </p:cNvPr>
          <p:cNvGraphicFramePr>
            <a:graphicFrameLocks noGrp="1"/>
          </p:cNvGraphicFramePr>
          <p:nvPr/>
        </p:nvGraphicFramePr>
        <p:xfrm>
          <a:off x="1892262" y="1578427"/>
          <a:ext cx="8623335" cy="1435970"/>
        </p:xfrm>
        <a:graphic>
          <a:graphicData uri="http://schemas.openxmlformats.org/drawingml/2006/table">
            <a:tbl>
              <a:tblPr firstRow="1">
                <a:tableStyleId>{5C22544A-7EE6-4342-B048-85BDC9FD1C3A}</a:tableStyleId>
              </a:tblPr>
              <a:tblGrid>
                <a:gridCol w="2024440">
                  <a:extLst>
                    <a:ext uri="{9D8B030D-6E8A-4147-A177-3AD203B41FA5}">
                      <a16:colId xmlns:a16="http://schemas.microsoft.com/office/drawing/2014/main" val="3456393133"/>
                    </a:ext>
                  </a:extLst>
                </a:gridCol>
                <a:gridCol w="1865279">
                  <a:extLst>
                    <a:ext uri="{9D8B030D-6E8A-4147-A177-3AD203B41FA5}">
                      <a16:colId xmlns:a16="http://schemas.microsoft.com/office/drawing/2014/main" val="1838158919"/>
                    </a:ext>
                  </a:extLst>
                </a:gridCol>
                <a:gridCol w="1669475">
                  <a:extLst>
                    <a:ext uri="{9D8B030D-6E8A-4147-A177-3AD203B41FA5}">
                      <a16:colId xmlns:a16="http://schemas.microsoft.com/office/drawing/2014/main" val="3570699261"/>
                    </a:ext>
                  </a:extLst>
                </a:gridCol>
                <a:gridCol w="3064141">
                  <a:extLst>
                    <a:ext uri="{9D8B030D-6E8A-4147-A177-3AD203B41FA5}">
                      <a16:colId xmlns:a16="http://schemas.microsoft.com/office/drawing/2014/main" val="3745242687"/>
                    </a:ext>
                  </a:extLst>
                </a:gridCol>
              </a:tblGrid>
              <a:tr h="2116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5499745"/>
                  </a:ext>
                </a:extLst>
              </a:tr>
              <a:tr h="39754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MACV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9473055"/>
                  </a:ext>
                </a:extLst>
              </a:tr>
              <a:tr h="39754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TENCV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9025752"/>
                  </a:ext>
                </a:extLst>
              </a:tr>
              <a:tr h="39754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HESOCV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Hệ Số 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9934280"/>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97013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Chức vụ</a:t>
            </a:r>
          </a:p>
        </p:txBody>
      </p:sp>
    </p:spTree>
    <p:extLst>
      <p:ext uri="{BB962C8B-B14F-4D97-AF65-F5344CB8AC3E}">
        <p14:creationId xmlns:p14="http://schemas.microsoft.com/office/powerpoint/2010/main" val="209953694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3C30A4F-A726-4CB1-81DE-C3EAA0CAD73A}"/>
              </a:ext>
            </a:extLst>
          </p:cNvPr>
          <p:cNvGraphicFramePr>
            <a:graphicFrameLocks noGrp="1"/>
          </p:cNvGraphicFramePr>
          <p:nvPr/>
        </p:nvGraphicFramePr>
        <p:xfrm>
          <a:off x="1892261" y="1578427"/>
          <a:ext cx="8623335" cy="1345478"/>
        </p:xfrm>
        <a:graphic>
          <a:graphicData uri="http://schemas.openxmlformats.org/drawingml/2006/table">
            <a:tbl>
              <a:tblPr firstRow="1">
                <a:tableStyleId>{5C22544A-7EE6-4342-B048-85BDC9FD1C3A}</a:tableStyleId>
              </a:tblPr>
              <a:tblGrid>
                <a:gridCol w="2110598">
                  <a:extLst>
                    <a:ext uri="{9D8B030D-6E8A-4147-A177-3AD203B41FA5}">
                      <a16:colId xmlns:a16="http://schemas.microsoft.com/office/drawing/2014/main" val="3374065305"/>
                    </a:ext>
                  </a:extLst>
                </a:gridCol>
                <a:gridCol w="2140374">
                  <a:extLst>
                    <a:ext uri="{9D8B030D-6E8A-4147-A177-3AD203B41FA5}">
                      <a16:colId xmlns:a16="http://schemas.microsoft.com/office/drawing/2014/main" val="300339941"/>
                    </a:ext>
                  </a:extLst>
                </a:gridCol>
                <a:gridCol w="1686876">
                  <a:extLst>
                    <a:ext uri="{9D8B030D-6E8A-4147-A177-3AD203B41FA5}">
                      <a16:colId xmlns:a16="http://schemas.microsoft.com/office/drawing/2014/main" val="267351630"/>
                    </a:ext>
                  </a:extLst>
                </a:gridCol>
                <a:gridCol w="2685487">
                  <a:extLst>
                    <a:ext uri="{9D8B030D-6E8A-4147-A177-3AD203B41FA5}">
                      <a16:colId xmlns:a16="http://schemas.microsoft.com/office/drawing/2014/main" val="635693566"/>
                    </a:ext>
                  </a:extLst>
                </a:gridCol>
              </a:tblGrid>
              <a:tr h="21502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1749687"/>
                  </a:ext>
                </a:extLst>
              </a:tr>
              <a:tr h="367382">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MADT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dân tộc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1639286"/>
                  </a:ext>
                </a:extLst>
              </a:tr>
              <a:tr h="36738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TENDT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dân tộc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907488"/>
                  </a:ext>
                </a:extLst>
              </a:tr>
              <a:tr h="36738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 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1398385"/>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90922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Dân tộc</a:t>
            </a:r>
          </a:p>
        </p:txBody>
      </p:sp>
    </p:spTree>
    <p:extLst>
      <p:ext uri="{BB962C8B-B14F-4D97-AF65-F5344CB8AC3E}">
        <p14:creationId xmlns:p14="http://schemas.microsoft.com/office/powerpoint/2010/main" val="41729997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DEE2716-F890-4BE9-97D7-618CB3D1F1AA}"/>
              </a:ext>
            </a:extLst>
          </p:cNvPr>
          <p:cNvGraphicFramePr>
            <a:graphicFrameLocks noGrp="1"/>
          </p:cNvGraphicFramePr>
          <p:nvPr/>
        </p:nvGraphicFramePr>
        <p:xfrm>
          <a:off x="1892261" y="1578425"/>
          <a:ext cx="8623335" cy="4430489"/>
        </p:xfrm>
        <a:graphic>
          <a:graphicData uri="http://schemas.openxmlformats.org/drawingml/2006/table">
            <a:tbl>
              <a:tblPr firstRow="1">
                <a:tableStyleId>{5C22544A-7EE6-4342-B048-85BDC9FD1C3A}</a:tableStyleId>
              </a:tblPr>
              <a:tblGrid>
                <a:gridCol w="2435600">
                  <a:extLst>
                    <a:ext uri="{9D8B030D-6E8A-4147-A177-3AD203B41FA5}">
                      <a16:colId xmlns:a16="http://schemas.microsoft.com/office/drawing/2014/main" val="298508012"/>
                    </a:ext>
                  </a:extLst>
                </a:gridCol>
                <a:gridCol w="1974810">
                  <a:extLst>
                    <a:ext uri="{9D8B030D-6E8A-4147-A177-3AD203B41FA5}">
                      <a16:colId xmlns:a16="http://schemas.microsoft.com/office/drawing/2014/main" val="3181157517"/>
                    </a:ext>
                  </a:extLst>
                </a:gridCol>
                <a:gridCol w="1399689">
                  <a:extLst>
                    <a:ext uri="{9D8B030D-6E8A-4147-A177-3AD203B41FA5}">
                      <a16:colId xmlns:a16="http://schemas.microsoft.com/office/drawing/2014/main" val="385213385"/>
                    </a:ext>
                  </a:extLst>
                </a:gridCol>
                <a:gridCol w="2813236">
                  <a:extLst>
                    <a:ext uri="{9D8B030D-6E8A-4147-A177-3AD203B41FA5}">
                      <a16:colId xmlns:a16="http://schemas.microsoft.com/office/drawing/2014/main" val="3303615101"/>
                    </a:ext>
                  </a:extLst>
                </a:gridCol>
              </a:tblGrid>
              <a:tr h="402775">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marR="363220" algn="ctr">
                        <a:lnSpc>
                          <a:spcPct val="107000"/>
                        </a:lnSpc>
                        <a:spcBef>
                          <a:spcPts val="600"/>
                        </a:spcBef>
                        <a:spcAft>
                          <a:spcPts val="600"/>
                        </a:spcAft>
                        <a:tabLst>
                          <a:tab pos="1394460" algn="l"/>
                        </a:tabLs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966928155"/>
                  </a:ext>
                </a:extLst>
              </a:tr>
              <a:tr h="359229">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MAHS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marL="76200" indent="-107950">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hồ sơ tuyển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51460727"/>
                  </a:ext>
                </a:extLst>
              </a:tr>
              <a:tr h="337457">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HOTEN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Họ tên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63905994"/>
                  </a:ext>
                </a:extLst>
              </a:tr>
              <a:tr h="34834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HINHANH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 ảnh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305325028"/>
                  </a:ext>
                </a:extLst>
              </a:tr>
              <a:tr h="30480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GIOITINH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Smallint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Giới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549530396"/>
                  </a:ext>
                </a:extLst>
              </a:tr>
              <a:tr h="29391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2309414577"/>
                  </a:ext>
                </a:extLst>
              </a:tr>
              <a:tr h="32657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CMND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Chứng minh nhân dân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181347"/>
                  </a:ext>
                </a:extLst>
              </a:tr>
              <a:tr h="37011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DANTOC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Dân tộc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831072284"/>
                  </a:ext>
                </a:extLst>
              </a:tr>
              <a:tr h="35922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TONGIAO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Tôn 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371426813"/>
                  </a:ext>
                </a:extLst>
              </a:tr>
              <a:tr h="359229">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QUOCTICH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Quốc 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853401752"/>
                  </a:ext>
                </a:extLst>
              </a:tr>
              <a:tr h="31568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TTHONNHAN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Tình trạng hôn nhân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782413015"/>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QUEQUAN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Quê quán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118439217"/>
                  </a:ext>
                </a:extLst>
              </a:tr>
              <a:tr h="337457">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NOIOHIENNAY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Nơi ở hiện nay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669459602"/>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82614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Hồ s</a:t>
            </a:r>
            <a:r>
              <a:rPr lang="vi-VN">
                <a:latin typeface="Times New Roman" panose="02020603050405020304" pitchFamily="18" charset="0"/>
                <a:cs typeface="Times New Roman" panose="02020603050405020304" pitchFamily="18" charset="0"/>
              </a:rPr>
              <a:t>ơ</a:t>
            </a:r>
            <a:r>
              <a:rPr lang="en-US">
                <a:latin typeface="Times New Roman" panose="02020603050405020304" pitchFamily="18" charset="0"/>
                <a:cs typeface="Times New Roman" panose="02020603050405020304" pitchFamily="18" charset="0"/>
              </a:rPr>
              <a:t> tuyển dụng</a:t>
            </a:r>
          </a:p>
        </p:txBody>
      </p:sp>
    </p:spTree>
    <p:extLst>
      <p:ext uri="{BB962C8B-B14F-4D97-AF65-F5344CB8AC3E}">
        <p14:creationId xmlns:p14="http://schemas.microsoft.com/office/powerpoint/2010/main" val="28724745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DEE2716-F890-4BE9-97D7-618CB3D1F1AA}"/>
              </a:ext>
            </a:extLst>
          </p:cNvPr>
          <p:cNvGraphicFramePr>
            <a:graphicFrameLocks noGrp="1"/>
          </p:cNvGraphicFramePr>
          <p:nvPr/>
        </p:nvGraphicFramePr>
        <p:xfrm>
          <a:off x="1892261" y="1578426"/>
          <a:ext cx="8623335" cy="4506687"/>
        </p:xfrm>
        <a:graphic>
          <a:graphicData uri="http://schemas.openxmlformats.org/drawingml/2006/table">
            <a:tbl>
              <a:tblPr firstRow="1">
                <a:tableStyleId>{5C22544A-7EE6-4342-B048-85BDC9FD1C3A}</a:tableStyleId>
              </a:tblPr>
              <a:tblGrid>
                <a:gridCol w="2435600">
                  <a:extLst>
                    <a:ext uri="{9D8B030D-6E8A-4147-A177-3AD203B41FA5}">
                      <a16:colId xmlns:a16="http://schemas.microsoft.com/office/drawing/2014/main" val="298508012"/>
                    </a:ext>
                  </a:extLst>
                </a:gridCol>
                <a:gridCol w="1974810">
                  <a:extLst>
                    <a:ext uri="{9D8B030D-6E8A-4147-A177-3AD203B41FA5}">
                      <a16:colId xmlns:a16="http://schemas.microsoft.com/office/drawing/2014/main" val="3181157517"/>
                    </a:ext>
                  </a:extLst>
                </a:gridCol>
                <a:gridCol w="1399689">
                  <a:extLst>
                    <a:ext uri="{9D8B030D-6E8A-4147-A177-3AD203B41FA5}">
                      <a16:colId xmlns:a16="http://schemas.microsoft.com/office/drawing/2014/main" val="385213385"/>
                    </a:ext>
                  </a:extLst>
                </a:gridCol>
                <a:gridCol w="2813236">
                  <a:extLst>
                    <a:ext uri="{9D8B030D-6E8A-4147-A177-3AD203B41FA5}">
                      <a16:colId xmlns:a16="http://schemas.microsoft.com/office/drawing/2014/main" val="3303615101"/>
                    </a:ext>
                  </a:extLst>
                </a:gridCol>
              </a:tblGrid>
              <a:tr h="382706">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marR="363220" algn="ctr">
                        <a:lnSpc>
                          <a:spcPct val="107000"/>
                        </a:lnSpc>
                        <a:spcBef>
                          <a:spcPts val="600"/>
                        </a:spcBef>
                        <a:spcAft>
                          <a:spcPts val="600"/>
                        </a:spcAft>
                        <a:tabLst>
                          <a:tab pos="1394460" algn="l"/>
                        </a:tabLs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966928155"/>
                  </a:ext>
                </a:extLst>
              </a:tr>
              <a:tr h="32064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DIENTHOAIDD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Điện thoại di động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384051214"/>
                  </a:ext>
                </a:extLst>
              </a:tr>
              <a:tr h="31030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EMAIL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Ntext (100)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Email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97755175"/>
                  </a:ext>
                </a:extLst>
              </a:tr>
              <a:tr h="28961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SUCKHOE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Tính trạng sức khỏe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4261835630"/>
                  </a:ext>
                </a:extLst>
              </a:tr>
              <a:tr h="32064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CHIEUCAO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Decimal(18,0)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Chiều cao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967257279"/>
                  </a:ext>
                </a:extLst>
              </a:tr>
              <a:tr h="29995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CANNANG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Decimal(18,0)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Cân nặng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4210797675"/>
                  </a:ext>
                </a:extLst>
              </a:tr>
              <a:tr h="31030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HT_TDUNG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Hình thức tuyển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1384956"/>
                  </a:ext>
                </a:extLst>
              </a:tr>
              <a:tr h="310299">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CQ_TDUNG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Cơ quan tuyển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1670189196"/>
                  </a:ext>
                </a:extLst>
              </a:tr>
              <a:tr h="31030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VITRITUYEN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marR="43815" indent="217170"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Vị trí tuyển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675176112"/>
                  </a:ext>
                </a:extLst>
              </a:tr>
              <a:tr h="3309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TDHOCVAN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học vấn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2424387518"/>
                  </a:ext>
                </a:extLst>
              </a:tr>
              <a:tr h="32064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TDCMCAONHAT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marR="148590"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chuyên môn cao nhất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3101916967"/>
                  </a:ext>
                </a:extLst>
              </a:tr>
              <a:tr h="330986">
                <a:tc>
                  <a:txBody>
                    <a:bodyPr/>
                    <a:lstStyle/>
                    <a:p>
                      <a:pPr indent="39370"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HTDAOTAO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Hình thức đào tạo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4227521820"/>
                  </a:ext>
                </a:extLst>
              </a:tr>
              <a:tr h="32064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TD_NGOAINGU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ngoại ngữ</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214289535"/>
                  </a:ext>
                </a:extLst>
              </a:tr>
              <a:tr h="34867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TD_TINHOC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tin học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221" marR="29221" marT="0" marB="0"/>
                </a:tc>
                <a:extLst>
                  <a:ext uri="{0D108BD9-81ED-4DB2-BD59-A6C34878D82A}">
                    <a16:rowId xmlns:a16="http://schemas.microsoft.com/office/drawing/2014/main" val="2241985860"/>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82614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Hồ s</a:t>
            </a:r>
            <a:r>
              <a:rPr lang="vi-VN">
                <a:latin typeface="Times New Roman" panose="02020603050405020304" pitchFamily="18" charset="0"/>
                <a:cs typeface="Times New Roman" panose="02020603050405020304" pitchFamily="18" charset="0"/>
              </a:rPr>
              <a:t>ơ</a:t>
            </a:r>
            <a:r>
              <a:rPr lang="en-US">
                <a:latin typeface="Times New Roman" panose="02020603050405020304" pitchFamily="18" charset="0"/>
                <a:cs typeface="Times New Roman" panose="02020603050405020304" pitchFamily="18" charset="0"/>
              </a:rPr>
              <a:t> tuyển dụng</a:t>
            </a:r>
          </a:p>
        </p:txBody>
      </p:sp>
    </p:spTree>
    <p:extLst>
      <p:ext uri="{BB962C8B-B14F-4D97-AF65-F5344CB8AC3E}">
        <p14:creationId xmlns:p14="http://schemas.microsoft.com/office/powerpoint/2010/main" val="35983161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999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Kết quả tuyển dụng</a:t>
            </a:r>
          </a:p>
        </p:txBody>
      </p:sp>
      <p:graphicFrame>
        <p:nvGraphicFramePr>
          <p:cNvPr id="5" name="Table 4">
            <a:extLst>
              <a:ext uri="{FF2B5EF4-FFF2-40B4-BE49-F238E27FC236}">
                <a16:creationId xmlns:a16="http://schemas.microsoft.com/office/drawing/2014/main" id="{A1826E2E-C34B-4CF7-A359-2C29790932B0}"/>
              </a:ext>
            </a:extLst>
          </p:cNvPr>
          <p:cNvGraphicFramePr>
            <a:graphicFrameLocks noGrp="1"/>
          </p:cNvGraphicFramePr>
          <p:nvPr/>
        </p:nvGraphicFramePr>
        <p:xfrm>
          <a:off x="1892258" y="1578427"/>
          <a:ext cx="8623334" cy="2209802"/>
        </p:xfrm>
        <a:graphic>
          <a:graphicData uri="http://schemas.openxmlformats.org/drawingml/2006/table">
            <a:tbl>
              <a:tblPr firstRow="1">
                <a:tableStyleId>{5C22544A-7EE6-4342-B048-85BDC9FD1C3A}</a:tableStyleId>
              </a:tblPr>
              <a:tblGrid>
                <a:gridCol w="2204770">
                  <a:extLst>
                    <a:ext uri="{9D8B030D-6E8A-4147-A177-3AD203B41FA5}">
                      <a16:colId xmlns:a16="http://schemas.microsoft.com/office/drawing/2014/main" val="2990189694"/>
                    </a:ext>
                  </a:extLst>
                </a:gridCol>
                <a:gridCol w="1803902">
                  <a:extLst>
                    <a:ext uri="{9D8B030D-6E8A-4147-A177-3AD203B41FA5}">
                      <a16:colId xmlns:a16="http://schemas.microsoft.com/office/drawing/2014/main" val="1735233658"/>
                    </a:ext>
                  </a:extLst>
                </a:gridCol>
                <a:gridCol w="1670280">
                  <a:extLst>
                    <a:ext uri="{9D8B030D-6E8A-4147-A177-3AD203B41FA5}">
                      <a16:colId xmlns:a16="http://schemas.microsoft.com/office/drawing/2014/main" val="986571443"/>
                    </a:ext>
                  </a:extLst>
                </a:gridCol>
                <a:gridCol w="2944382">
                  <a:extLst>
                    <a:ext uri="{9D8B030D-6E8A-4147-A177-3AD203B41FA5}">
                      <a16:colId xmlns:a16="http://schemas.microsoft.com/office/drawing/2014/main" val="3539386211"/>
                    </a:ext>
                  </a:extLst>
                </a:gridCol>
              </a:tblGrid>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5317730"/>
                  </a:ext>
                </a:extLst>
              </a:tr>
              <a:tr h="31568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MAKQTD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kết quả tuyển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3229089"/>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MAHOSO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R="25717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hồ sơ</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1492215"/>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chính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R="25717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8321427"/>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PHONGBAN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R="25717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Phòng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63540"/>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CHUCVU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R="25717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4158799"/>
                  </a:ext>
                </a:extLst>
              </a:tr>
              <a:tr h="3156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NGAYTD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R="25717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tuyển 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0213235"/>
                  </a:ext>
                </a:extLst>
              </a:tr>
            </a:tbl>
          </a:graphicData>
        </a:graphic>
      </p:graphicFrame>
    </p:spTree>
    <p:extLst>
      <p:ext uri="{BB962C8B-B14F-4D97-AF65-F5344CB8AC3E}">
        <p14:creationId xmlns:p14="http://schemas.microsoft.com/office/powerpoint/2010/main" val="13712313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4F82D5C-7CD8-4D08-9D0E-DA82B9777131}"/>
              </a:ext>
            </a:extLst>
          </p:cNvPr>
          <p:cNvGraphicFramePr>
            <a:graphicFrameLocks noGrp="1"/>
          </p:cNvGraphicFramePr>
          <p:nvPr/>
        </p:nvGraphicFramePr>
        <p:xfrm>
          <a:off x="1892258" y="1578428"/>
          <a:ext cx="8623334" cy="4646876"/>
        </p:xfrm>
        <a:graphic>
          <a:graphicData uri="http://schemas.openxmlformats.org/drawingml/2006/table">
            <a:tbl>
              <a:tblPr firstRow="1">
                <a:tableStyleId>{5C22544A-7EE6-4342-B048-85BDC9FD1C3A}</a:tableStyleId>
              </a:tblPr>
              <a:tblGrid>
                <a:gridCol w="2172736">
                  <a:extLst>
                    <a:ext uri="{9D8B030D-6E8A-4147-A177-3AD203B41FA5}">
                      <a16:colId xmlns:a16="http://schemas.microsoft.com/office/drawing/2014/main" val="1280103646"/>
                    </a:ext>
                  </a:extLst>
                </a:gridCol>
                <a:gridCol w="1866765">
                  <a:extLst>
                    <a:ext uri="{9D8B030D-6E8A-4147-A177-3AD203B41FA5}">
                      <a16:colId xmlns:a16="http://schemas.microsoft.com/office/drawing/2014/main" val="1734851904"/>
                    </a:ext>
                  </a:extLst>
                </a:gridCol>
                <a:gridCol w="1203257">
                  <a:extLst>
                    <a:ext uri="{9D8B030D-6E8A-4147-A177-3AD203B41FA5}">
                      <a16:colId xmlns:a16="http://schemas.microsoft.com/office/drawing/2014/main" val="3977970360"/>
                    </a:ext>
                  </a:extLst>
                </a:gridCol>
                <a:gridCol w="3380576">
                  <a:extLst>
                    <a:ext uri="{9D8B030D-6E8A-4147-A177-3AD203B41FA5}">
                      <a16:colId xmlns:a16="http://schemas.microsoft.com/office/drawing/2014/main" val="776939971"/>
                    </a:ext>
                  </a:extLst>
                </a:gridCol>
              </a:tblGrid>
              <a:tr h="51818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96661744"/>
                  </a:ext>
                </a:extLst>
              </a:tr>
              <a:tr h="443439">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indent="292735"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55717898"/>
                  </a:ext>
                </a:extLst>
              </a:tr>
              <a:tr h="36869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HOTEN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Họ tên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588637194"/>
                  </a:ext>
                </a:extLst>
              </a:tr>
              <a:tr h="36869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HINHANH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 ảnh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305011381"/>
                  </a:ext>
                </a:extLst>
              </a:tr>
              <a:tr h="22746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GIOITINH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Smallint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Giới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537160920"/>
                  </a:ext>
                </a:extLst>
              </a:tr>
              <a:tr h="22746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544802365"/>
                  </a:ext>
                </a:extLst>
              </a:tr>
              <a:tr h="36869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NOISINH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Nơi sinh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383450326"/>
                  </a:ext>
                </a:extLst>
              </a:tr>
              <a:tr h="29394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CMND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Chứng minh nhân dân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4123697645"/>
                  </a:ext>
                </a:extLst>
              </a:tr>
              <a:tr h="39563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DANTOC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Dân tộc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779765150"/>
                  </a:ext>
                </a:extLst>
              </a:tr>
              <a:tr h="32657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TONGIAO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Tôn 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759065133"/>
                  </a:ext>
                </a:extLst>
              </a:tr>
              <a:tr h="33897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QUOCTICH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Quốc 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741807660"/>
                  </a:ext>
                </a:extLst>
              </a:tr>
              <a:tr h="36869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TTHONNHAN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Tình trạng hôn nhân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492926160"/>
                  </a:ext>
                </a:extLst>
              </a:tr>
              <a:tr h="36869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QUEQUAN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Quê quán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898619067"/>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14005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Nhân viên</a:t>
            </a:r>
          </a:p>
        </p:txBody>
      </p:sp>
    </p:spTree>
    <p:extLst>
      <p:ext uri="{BB962C8B-B14F-4D97-AF65-F5344CB8AC3E}">
        <p14:creationId xmlns:p14="http://schemas.microsoft.com/office/powerpoint/2010/main" val="341459887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4F82D5C-7CD8-4D08-9D0E-DA82B9777131}"/>
              </a:ext>
            </a:extLst>
          </p:cNvPr>
          <p:cNvGraphicFramePr>
            <a:graphicFrameLocks noGrp="1"/>
          </p:cNvGraphicFramePr>
          <p:nvPr/>
        </p:nvGraphicFramePr>
        <p:xfrm>
          <a:off x="1892258" y="1578428"/>
          <a:ext cx="8623334" cy="4527741"/>
        </p:xfrm>
        <a:graphic>
          <a:graphicData uri="http://schemas.openxmlformats.org/drawingml/2006/table">
            <a:tbl>
              <a:tblPr firstRow="1">
                <a:tableStyleId>{5C22544A-7EE6-4342-B048-85BDC9FD1C3A}</a:tableStyleId>
              </a:tblPr>
              <a:tblGrid>
                <a:gridCol w="2172736">
                  <a:extLst>
                    <a:ext uri="{9D8B030D-6E8A-4147-A177-3AD203B41FA5}">
                      <a16:colId xmlns:a16="http://schemas.microsoft.com/office/drawing/2014/main" val="1280103646"/>
                    </a:ext>
                  </a:extLst>
                </a:gridCol>
                <a:gridCol w="1866765">
                  <a:extLst>
                    <a:ext uri="{9D8B030D-6E8A-4147-A177-3AD203B41FA5}">
                      <a16:colId xmlns:a16="http://schemas.microsoft.com/office/drawing/2014/main" val="1734851904"/>
                    </a:ext>
                  </a:extLst>
                </a:gridCol>
                <a:gridCol w="1203257">
                  <a:extLst>
                    <a:ext uri="{9D8B030D-6E8A-4147-A177-3AD203B41FA5}">
                      <a16:colId xmlns:a16="http://schemas.microsoft.com/office/drawing/2014/main" val="3977970360"/>
                    </a:ext>
                  </a:extLst>
                </a:gridCol>
                <a:gridCol w="3380576">
                  <a:extLst>
                    <a:ext uri="{9D8B030D-6E8A-4147-A177-3AD203B41FA5}">
                      <a16:colId xmlns:a16="http://schemas.microsoft.com/office/drawing/2014/main" val="776939971"/>
                    </a:ext>
                  </a:extLst>
                </a:gridCol>
              </a:tblGrid>
              <a:tr h="50503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96661744"/>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DC_TTRU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Địa chỉ thường trú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140916367"/>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NOIOHNAY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Nơi ở hiện nay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945383119"/>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DIENTHOAIDD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Điện thoại di động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681841361"/>
                  </a:ext>
                </a:extLst>
              </a:tr>
              <a:tr h="28648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EMAIL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Ntext (100)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Email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904684526"/>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TTSUCKHOE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Tính trạng sức khỏe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032313067"/>
                  </a:ext>
                </a:extLst>
              </a:tr>
              <a:tr h="28648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CHIEUCAO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Decimal(18,0)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Chiều cao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280225722"/>
                  </a:ext>
                </a:extLst>
              </a:tr>
              <a:tr h="28648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CANNANG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Decimal(18,0)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Cân nặng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4127039275"/>
                  </a:ext>
                </a:extLst>
              </a:tr>
              <a:tr h="355044">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NGTDUNG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Ngày tuyển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892843806"/>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HT_TDUNG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Hình thức tuyển dụng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12074182"/>
                  </a:ext>
                </a:extLst>
              </a:tr>
              <a:tr h="3505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PHONGBAN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Phòng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676650862"/>
                  </a:ext>
                </a:extLst>
              </a:tr>
              <a:tr h="30169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CHUCVU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Chức vụ</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941351803"/>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VITRITUYEN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Vị trí tuyển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962306621"/>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14005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Nhân viên</a:t>
            </a:r>
          </a:p>
        </p:txBody>
      </p:sp>
    </p:spTree>
    <p:extLst>
      <p:ext uri="{BB962C8B-B14F-4D97-AF65-F5344CB8AC3E}">
        <p14:creationId xmlns:p14="http://schemas.microsoft.com/office/powerpoint/2010/main" val="280422394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4F82D5C-7CD8-4D08-9D0E-DA82B9777131}"/>
              </a:ext>
            </a:extLst>
          </p:cNvPr>
          <p:cNvGraphicFramePr>
            <a:graphicFrameLocks noGrp="1"/>
          </p:cNvGraphicFramePr>
          <p:nvPr/>
        </p:nvGraphicFramePr>
        <p:xfrm>
          <a:off x="1892258" y="1578428"/>
          <a:ext cx="8623334" cy="2566390"/>
        </p:xfrm>
        <a:graphic>
          <a:graphicData uri="http://schemas.openxmlformats.org/drawingml/2006/table">
            <a:tbl>
              <a:tblPr firstRow="1">
                <a:tableStyleId>{5C22544A-7EE6-4342-B048-85BDC9FD1C3A}</a:tableStyleId>
              </a:tblPr>
              <a:tblGrid>
                <a:gridCol w="2172736">
                  <a:extLst>
                    <a:ext uri="{9D8B030D-6E8A-4147-A177-3AD203B41FA5}">
                      <a16:colId xmlns:a16="http://schemas.microsoft.com/office/drawing/2014/main" val="1280103646"/>
                    </a:ext>
                  </a:extLst>
                </a:gridCol>
                <a:gridCol w="1866765">
                  <a:extLst>
                    <a:ext uri="{9D8B030D-6E8A-4147-A177-3AD203B41FA5}">
                      <a16:colId xmlns:a16="http://schemas.microsoft.com/office/drawing/2014/main" val="1734851904"/>
                    </a:ext>
                  </a:extLst>
                </a:gridCol>
                <a:gridCol w="1203257">
                  <a:extLst>
                    <a:ext uri="{9D8B030D-6E8A-4147-A177-3AD203B41FA5}">
                      <a16:colId xmlns:a16="http://schemas.microsoft.com/office/drawing/2014/main" val="3977970360"/>
                    </a:ext>
                  </a:extLst>
                </a:gridCol>
                <a:gridCol w="3380576">
                  <a:extLst>
                    <a:ext uri="{9D8B030D-6E8A-4147-A177-3AD203B41FA5}">
                      <a16:colId xmlns:a16="http://schemas.microsoft.com/office/drawing/2014/main" val="776939971"/>
                    </a:ext>
                  </a:extLst>
                </a:gridCol>
              </a:tblGrid>
              <a:tr h="50503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396661744"/>
                  </a:ext>
                </a:extLst>
              </a:tr>
              <a:tr h="37869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TDHOCVAN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học vấn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2569430866"/>
                  </a:ext>
                </a:extLst>
              </a:tr>
              <a:tr h="43218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TDCAONHAT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chuyên môn cao nhất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059014486"/>
                  </a:ext>
                </a:extLst>
              </a:tr>
              <a:tr h="35933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HTDAOTAO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Hình thức đào tạo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80196550"/>
                  </a:ext>
                </a:extLst>
              </a:tr>
              <a:tr h="38612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TD_NN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ngoại ngữ</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1801269696"/>
                  </a:ext>
                </a:extLst>
              </a:tr>
              <a:tr h="50503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TD_TINHOC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Khóa ngoại.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Trình độ tin học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639" marR="25639" marT="0" marB="0"/>
                </a:tc>
                <a:extLst>
                  <a:ext uri="{0D108BD9-81ED-4DB2-BD59-A6C34878D82A}">
                    <a16:rowId xmlns:a16="http://schemas.microsoft.com/office/drawing/2014/main" val="442729803"/>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14005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Nhân viên</a:t>
            </a:r>
          </a:p>
        </p:txBody>
      </p:sp>
    </p:spTree>
    <p:extLst>
      <p:ext uri="{BB962C8B-B14F-4D97-AF65-F5344CB8AC3E}">
        <p14:creationId xmlns:p14="http://schemas.microsoft.com/office/powerpoint/2010/main" val="369293003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08876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Quốc tịch</a:t>
            </a:r>
          </a:p>
        </p:txBody>
      </p:sp>
      <p:graphicFrame>
        <p:nvGraphicFramePr>
          <p:cNvPr id="5" name="Table 4">
            <a:extLst>
              <a:ext uri="{FF2B5EF4-FFF2-40B4-BE49-F238E27FC236}">
                <a16:creationId xmlns:a16="http://schemas.microsoft.com/office/drawing/2014/main" id="{039B1388-E0FD-4F0C-AF4A-E16B1693A323}"/>
              </a:ext>
            </a:extLst>
          </p:cNvPr>
          <p:cNvGraphicFramePr>
            <a:graphicFrameLocks noGrp="1"/>
          </p:cNvGraphicFramePr>
          <p:nvPr/>
        </p:nvGraphicFramePr>
        <p:xfrm>
          <a:off x="1892258" y="1578428"/>
          <a:ext cx="8623333" cy="1251858"/>
        </p:xfrm>
        <a:graphic>
          <a:graphicData uri="http://schemas.openxmlformats.org/drawingml/2006/table">
            <a:tbl>
              <a:tblPr firstRow="1">
                <a:tableStyleId>{5C22544A-7EE6-4342-B048-85BDC9FD1C3A}</a:tableStyleId>
              </a:tblPr>
              <a:tblGrid>
                <a:gridCol w="2084993">
                  <a:extLst>
                    <a:ext uri="{9D8B030D-6E8A-4147-A177-3AD203B41FA5}">
                      <a16:colId xmlns:a16="http://schemas.microsoft.com/office/drawing/2014/main" val="1866122185"/>
                    </a:ext>
                  </a:extLst>
                </a:gridCol>
                <a:gridCol w="1927568">
                  <a:extLst>
                    <a:ext uri="{9D8B030D-6E8A-4147-A177-3AD203B41FA5}">
                      <a16:colId xmlns:a16="http://schemas.microsoft.com/office/drawing/2014/main" val="1077338940"/>
                    </a:ext>
                  </a:extLst>
                </a:gridCol>
                <a:gridCol w="1728165">
                  <a:extLst>
                    <a:ext uri="{9D8B030D-6E8A-4147-A177-3AD203B41FA5}">
                      <a16:colId xmlns:a16="http://schemas.microsoft.com/office/drawing/2014/main" val="3289401839"/>
                    </a:ext>
                  </a:extLst>
                </a:gridCol>
                <a:gridCol w="2882607">
                  <a:extLst>
                    <a:ext uri="{9D8B030D-6E8A-4147-A177-3AD203B41FA5}">
                      <a16:colId xmlns:a16="http://schemas.microsoft.com/office/drawing/2014/main" val="3904030671"/>
                    </a:ext>
                  </a:extLst>
                </a:gridCol>
              </a:tblGrid>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75845"/>
                  </a:ext>
                </a:extLst>
              </a:tr>
              <a:tr h="41728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MAQT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quốc 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6475655"/>
                  </a:ext>
                </a:extLst>
              </a:tr>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TENQT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quốc tịch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695354"/>
                  </a:ext>
                </a:extLst>
              </a:tr>
            </a:tbl>
          </a:graphicData>
        </a:graphic>
      </p:graphicFrame>
    </p:spTree>
    <p:extLst>
      <p:ext uri="{BB962C8B-B14F-4D97-AF65-F5344CB8AC3E}">
        <p14:creationId xmlns:p14="http://schemas.microsoft.com/office/powerpoint/2010/main" val="41162161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B45D7DC-365E-4965-AC56-61DBB48631A1}"/>
              </a:ext>
            </a:extLst>
          </p:cNvPr>
          <p:cNvGraphicFramePr>
            <a:graphicFrameLocks noGrp="1"/>
          </p:cNvGraphicFramePr>
          <p:nvPr/>
        </p:nvGraphicFramePr>
        <p:xfrm>
          <a:off x="1892258" y="1578428"/>
          <a:ext cx="8623333" cy="1251858"/>
        </p:xfrm>
        <a:graphic>
          <a:graphicData uri="http://schemas.openxmlformats.org/drawingml/2006/table">
            <a:tbl>
              <a:tblPr firstRow="1">
                <a:tableStyleId>{5C22544A-7EE6-4342-B048-85BDC9FD1C3A}</a:tableStyleId>
              </a:tblPr>
              <a:tblGrid>
                <a:gridCol w="2224139">
                  <a:extLst>
                    <a:ext uri="{9D8B030D-6E8A-4147-A177-3AD203B41FA5}">
                      <a16:colId xmlns:a16="http://schemas.microsoft.com/office/drawing/2014/main" val="3771465199"/>
                    </a:ext>
                  </a:extLst>
                </a:gridCol>
                <a:gridCol w="1754430">
                  <a:extLst>
                    <a:ext uri="{9D8B030D-6E8A-4147-A177-3AD203B41FA5}">
                      <a16:colId xmlns:a16="http://schemas.microsoft.com/office/drawing/2014/main" val="1456304140"/>
                    </a:ext>
                  </a:extLst>
                </a:gridCol>
                <a:gridCol w="1625377">
                  <a:extLst>
                    <a:ext uri="{9D8B030D-6E8A-4147-A177-3AD203B41FA5}">
                      <a16:colId xmlns:a16="http://schemas.microsoft.com/office/drawing/2014/main" val="1120019235"/>
                    </a:ext>
                  </a:extLst>
                </a:gridCol>
                <a:gridCol w="3019387">
                  <a:extLst>
                    <a:ext uri="{9D8B030D-6E8A-4147-A177-3AD203B41FA5}">
                      <a16:colId xmlns:a16="http://schemas.microsoft.com/office/drawing/2014/main" val="3970610945"/>
                    </a:ext>
                  </a:extLst>
                </a:gridCol>
              </a:tblGrid>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1552209"/>
                  </a:ext>
                </a:extLst>
              </a:tr>
              <a:tr h="41728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MATG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tôn 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6552512"/>
                  </a:ext>
                </a:extLst>
              </a:tr>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TENTG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tôn giáo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6081704"/>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01181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Tôn giáo</a:t>
            </a:r>
          </a:p>
        </p:txBody>
      </p:sp>
    </p:spTree>
    <p:extLst>
      <p:ext uri="{BB962C8B-B14F-4D97-AF65-F5344CB8AC3E}">
        <p14:creationId xmlns:p14="http://schemas.microsoft.com/office/powerpoint/2010/main" val="318126984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a:spLocks noEditPoints="1" noChangeArrowheads="1"/>
          </p:cNvSpPr>
          <p:nvPr/>
        </p:nvSpPr>
        <p:spPr bwMode="auto">
          <a:xfrm>
            <a:off x="860428" y="1863845"/>
            <a:ext cx="6591300" cy="367982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0057A6"/>
          </a:solidFill>
          <a:ln>
            <a:noFill/>
          </a:ln>
        </p:spPr>
        <p:txBody>
          <a:bodyPr/>
          <a:lstStyle/>
          <a:p>
            <a:endParaRPr lang="zh-CN" altLang="zh-CN">
              <a:solidFill>
                <a:srgbClr val="000000"/>
              </a:solidFill>
              <a:latin typeface="Helvetica" panose="020B0604020202030204" pitchFamily="34" charset="0"/>
              <a:sym typeface="宋体" panose="02010600030101010101" pitchFamily="2" charset="-122"/>
            </a:endParaRPr>
          </a:p>
        </p:txBody>
      </p:sp>
      <p:grpSp>
        <p:nvGrpSpPr>
          <p:cNvPr id="3" name="Group 4"/>
          <p:cNvGrpSpPr>
            <a:grpSpLocks noChangeAspect="1"/>
          </p:cNvGrpSpPr>
          <p:nvPr/>
        </p:nvGrpSpPr>
        <p:grpSpPr bwMode="auto">
          <a:xfrm>
            <a:off x="7680496" y="962025"/>
            <a:ext cx="2500313" cy="6049963"/>
            <a:chOff x="4563" y="606"/>
            <a:chExt cx="1575" cy="3811"/>
          </a:xfrm>
          <a:solidFill>
            <a:srgbClr val="0057A6"/>
          </a:solidFill>
        </p:grpSpPr>
        <p:sp>
          <p:nvSpPr>
            <p:cNvPr id="4" name="Freeform 5"/>
            <p:cNvSpPr>
              <a:spLocks noEditPoints="1"/>
            </p:cNvSpPr>
            <p:nvPr/>
          </p:nvSpPr>
          <p:spPr bwMode="auto">
            <a:xfrm>
              <a:off x="4786" y="1086"/>
              <a:ext cx="1044" cy="3331"/>
            </a:xfrm>
            <a:custGeom>
              <a:avLst/>
              <a:gdLst>
                <a:gd name="T0" fmla="*/ 43 w 122"/>
                <a:gd name="T1" fmla="*/ 137 h 389"/>
                <a:gd name="T2" fmla="*/ 36 w 122"/>
                <a:gd name="T3" fmla="*/ 146 h 389"/>
                <a:gd name="T4" fmla="*/ 13 w 122"/>
                <a:gd name="T5" fmla="*/ 241 h 389"/>
                <a:gd name="T6" fmla="*/ 35 w 122"/>
                <a:gd name="T7" fmla="*/ 324 h 389"/>
                <a:gd name="T8" fmla="*/ 29 w 122"/>
                <a:gd name="T9" fmla="*/ 380 h 389"/>
                <a:gd name="T10" fmla="*/ 84 w 122"/>
                <a:gd name="T11" fmla="*/ 354 h 389"/>
                <a:gd name="T12" fmla="*/ 91 w 122"/>
                <a:gd name="T13" fmla="*/ 366 h 389"/>
                <a:gd name="T14" fmla="*/ 95 w 122"/>
                <a:gd name="T15" fmla="*/ 369 h 389"/>
                <a:gd name="T16" fmla="*/ 115 w 122"/>
                <a:gd name="T17" fmla="*/ 379 h 389"/>
                <a:gd name="T18" fmla="*/ 119 w 122"/>
                <a:gd name="T19" fmla="*/ 347 h 389"/>
                <a:gd name="T20" fmla="*/ 107 w 122"/>
                <a:gd name="T21" fmla="*/ 314 h 389"/>
                <a:gd name="T22" fmla="*/ 99 w 122"/>
                <a:gd name="T23" fmla="*/ 181 h 389"/>
                <a:gd name="T24" fmla="*/ 94 w 122"/>
                <a:gd name="T25" fmla="*/ 159 h 389"/>
                <a:gd name="T26" fmla="*/ 92 w 122"/>
                <a:gd name="T27" fmla="*/ 148 h 389"/>
                <a:gd name="T28" fmla="*/ 93 w 122"/>
                <a:gd name="T29" fmla="*/ 137 h 389"/>
                <a:gd name="T30" fmla="*/ 67 w 122"/>
                <a:gd name="T31" fmla="*/ 0 h 389"/>
                <a:gd name="T32" fmla="*/ 71 w 122"/>
                <a:gd name="T33" fmla="*/ 123 h 389"/>
                <a:gd name="T34" fmla="*/ 77 w 122"/>
                <a:gd name="T35" fmla="*/ 50 h 389"/>
                <a:gd name="T36" fmla="*/ 49 w 122"/>
                <a:gd name="T37" fmla="*/ 156 h 389"/>
                <a:gd name="T38" fmla="*/ 57 w 122"/>
                <a:gd name="T39" fmla="*/ 136 h 389"/>
                <a:gd name="T40" fmla="*/ 57 w 122"/>
                <a:gd name="T41" fmla="*/ 140 h 389"/>
                <a:gd name="T42" fmla="*/ 48 w 122"/>
                <a:gd name="T43" fmla="*/ 143 h 389"/>
                <a:gd name="T44" fmla="*/ 50 w 122"/>
                <a:gd name="T45" fmla="*/ 149 h 389"/>
                <a:gd name="T46" fmla="*/ 79 w 122"/>
                <a:gd name="T47" fmla="*/ 127 h 389"/>
                <a:gd name="T48" fmla="*/ 71 w 122"/>
                <a:gd name="T49" fmla="*/ 127 h 389"/>
                <a:gd name="T50" fmla="*/ 45 w 122"/>
                <a:gd name="T51" fmla="*/ 154 h 389"/>
                <a:gd name="T52" fmla="*/ 70 w 122"/>
                <a:gd name="T53" fmla="*/ 179 h 389"/>
                <a:gd name="T54" fmla="*/ 42 w 122"/>
                <a:gd name="T55" fmla="*/ 222 h 389"/>
                <a:gd name="T56" fmla="*/ 43 w 122"/>
                <a:gd name="T57" fmla="*/ 192 h 389"/>
                <a:gd name="T58" fmla="*/ 32 w 122"/>
                <a:gd name="T59" fmla="*/ 200 h 389"/>
                <a:gd name="T60" fmla="*/ 55 w 122"/>
                <a:gd name="T61" fmla="*/ 228 h 389"/>
                <a:gd name="T62" fmla="*/ 72 w 122"/>
                <a:gd name="T63" fmla="*/ 203 h 389"/>
                <a:gd name="T64" fmla="*/ 72 w 122"/>
                <a:gd name="T65" fmla="*/ 198 h 389"/>
                <a:gd name="T66" fmla="*/ 58 w 122"/>
                <a:gd name="T67" fmla="*/ 234 h 389"/>
                <a:gd name="T68" fmla="*/ 59 w 122"/>
                <a:gd name="T69" fmla="*/ 228 h 389"/>
                <a:gd name="T70" fmla="*/ 34 w 122"/>
                <a:gd name="T71" fmla="*/ 338 h 389"/>
                <a:gd name="T72" fmla="*/ 67 w 122"/>
                <a:gd name="T73" fmla="*/ 347 h 389"/>
                <a:gd name="T74" fmla="*/ 111 w 122"/>
                <a:gd name="T75" fmla="*/ 340 h 389"/>
                <a:gd name="T76" fmla="*/ 95 w 122"/>
                <a:gd name="T77" fmla="*/ 181 h 389"/>
                <a:gd name="T78" fmla="*/ 103 w 122"/>
                <a:gd name="T79" fmla="*/ 315 h 389"/>
                <a:gd name="T80" fmla="*/ 101 w 122"/>
                <a:gd name="T81" fmla="*/ 332 h 389"/>
                <a:gd name="T82" fmla="*/ 45 w 122"/>
                <a:gd name="T83" fmla="*/ 321 h 389"/>
                <a:gd name="T84" fmla="*/ 22 w 122"/>
                <a:gd name="T85" fmla="*/ 260 h 389"/>
                <a:gd name="T86" fmla="*/ 27 w 122"/>
                <a:gd name="T87" fmla="*/ 261 h 389"/>
                <a:gd name="T88" fmla="*/ 28 w 122"/>
                <a:gd name="T89" fmla="*/ 155 h 389"/>
                <a:gd name="T90" fmla="*/ 28 w 122"/>
                <a:gd name="T91" fmla="*/ 200 h 389"/>
                <a:gd name="T92" fmla="*/ 54 w 122"/>
                <a:gd name="T93" fmla="*/ 241 h 389"/>
                <a:gd name="T94" fmla="*/ 88 w 122"/>
                <a:gd name="T95" fmla="*/ 177 h 389"/>
                <a:gd name="T96" fmla="*/ 70 w 122"/>
                <a:gd name="T97" fmla="*/ 167 h 389"/>
                <a:gd name="T98" fmla="*/ 67 w 122"/>
                <a:gd name="T99" fmla="*/ 162 h 389"/>
                <a:gd name="T100" fmla="*/ 96 w 122"/>
                <a:gd name="T101" fmla="*/ 119 h 389"/>
                <a:gd name="T102" fmla="*/ 97 w 122"/>
                <a:gd name="T103" fmla="*/ 51 h 389"/>
                <a:gd name="T104" fmla="*/ 81 w 122"/>
                <a:gd name="T105" fmla="*/ 50 h 389"/>
                <a:gd name="T106" fmla="*/ 67 w 122"/>
                <a:gd name="T107" fmla="*/ 80 h 389"/>
                <a:gd name="T108" fmla="*/ 37 w 122"/>
                <a:gd name="T109" fmla="*/ 54 h 389"/>
                <a:gd name="T110" fmla="*/ 45 w 122"/>
                <a:gd name="T111" fmla="*/ 127 h 389"/>
                <a:gd name="T112" fmla="*/ 89 w 122"/>
                <a:gd name="T113" fmla="*/ 53 h 389"/>
                <a:gd name="T114" fmla="*/ 43 w 122"/>
                <a:gd name="T115" fmla="*/ 6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389">
                  <a:moveTo>
                    <a:pt x="30" y="18"/>
                  </a:moveTo>
                  <a:cubicBezTo>
                    <a:pt x="21" y="29"/>
                    <a:pt x="16" y="43"/>
                    <a:pt x="16" y="57"/>
                  </a:cubicBezTo>
                  <a:cubicBezTo>
                    <a:pt x="16" y="66"/>
                    <a:pt x="18" y="76"/>
                    <a:pt x="22" y="84"/>
                  </a:cubicBezTo>
                  <a:cubicBezTo>
                    <a:pt x="25" y="89"/>
                    <a:pt x="28" y="93"/>
                    <a:pt x="31" y="98"/>
                  </a:cubicBezTo>
                  <a:cubicBezTo>
                    <a:pt x="33" y="102"/>
                    <a:pt x="36" y="106"/>
                    <a:pt x="36" y="111"/>
                  </a:cubicBezTo>
                  <a:cubicBezTo>
                    <a:pt x="36" y="112"/>
                    <a:pt x="36" y="114"/>
                    <a:pt x="37" y="117"/>
                  </a:cubicBezTo>
                  <a:cubicBezTo>
                    <a:pt x="37" y="122"/>
                    <a:pt x="40" y="125"/>
                    <a:pt x="42" y="129"/>
                  </a:cubicBezTo>
                  <a:cubicBezTo>
                    <a:pt x="43" y="131"/>
                    <a:pt x="43" y="132"/>
                    <a:pt x="43" y="134"/>
                  </a:cubicBezTo>
                  <a:cubicBezTo>
                    <a:pt x="43" y="135"/>
                    <a:pt x="43" y="136"/>
                    <a:pt x="43" y="137"/>
                  </a:cubicBezTo>
                  <a:cubicBezTo>
                    <a:pt x="43" y="138"/>
                    <a:pt x="43" y="139"/>
                    <a:pt x="44" y="140"/>
                  </a:cubicBezTo>
                  <a:cubicBezTo>
                    <a:pt x="44" y="141"/>
                    <a:pt x="44" y="142"/>
                    <a:pt x="44" y="143"/>
                  </a:cubicBezTo>
                  <a:cubicBezTo>
                    <a:pt x="44" y="144"/>
                    <a:pt x="44" y="145"/>
                    <a:pt x="44" y="146"/>
                  </a:cubicBezTo>
                  <a:cubicBezTo>
                    <a:pt x="45" y="146"/>
                    <a:pt x="45" y="147"/>
                    <a:pt x="45" y="147"/>
                  </a:cubicBezTo>
                  <a:cubicBezTo>
                    <a:pt x="44" y="148"/>
                    <a:pt x="44" y="150"/>
                    <a:pt x="44" y="151"/>
                  </a:cubicBezTo>
                  <a:cubicBezTo>
                    <a:pt x="44" y="152"/>
                    <a:pt x="44" y="152"/>
                    <a:pt x="44" y="153"/>
                  </a:cubicBezTo>
                  <a:cubicBezTo>
                    <a:pt x="44" y="152"/>
                    <a:pt x="44" y="152"/>
                    <a:pt x="43" y="151"/>
                  </a:cubicBezTo>
                  <a:cubicBezTo>
                    <a:pt x="42" y="149"/>
                    <a:pt x="40" y="147"/>
                    <a:pt x="38" y="146"/>
                  </a:cubicBezTo>
                  <a:cubicBezTo>
                    <a:pt x="37" y="146"/>
                    <a:pt x="37" y="146"/>
                    <a:pt x="36" y="146"/>
                  </a:cubicBezTo>
                  <a:cubicBezTo>
                    <a:pt x="33" y="146"/>
                    <a:pt x="31" y="147"/>
                    <a:pt x="29" y="148"/>
                  </a:cubicBezTo>
                  <a:cubicBezTo>
                    <a:pt x="27" y="149"/>
                    <a:pt x="25" y="151"/>
                    <a:pt x="24" y="153"/>
                  </a:cubicBezTo>
                  <a:cubicBezTo>
                    <a:pt x="16" y="169"/>
                    <a:pt x="12" y="181"/>
                    <a:pt x="4" y="196"/>
                  </a:cubicBezTo>
                  <a:cubicBezTo>
                    <a:pt x="4" y="197"/>
                    <a:pt x="3" y="198"/>
                    <a:pt x="2" y="200"/>
                  </a:cubicBezTo>
                  <a:cubicBezTo>
                    <a:pt x="2" y="201"/>
                    <a:pt x="1" y="203"/>
                    <a:pt x="1" y="204"/>
                  </a:cubicBezTo>
                  <a:cubicBezTo>
                    <a:pt x="1" y="205"/>
                    <a:pt x="0" y="206"/>
                    <a:pt x="0" y="207"/>
                  </a:cubicBezTo>
                  <a:cubicBezTo>
                    <a:pt x="0" y="209"/>
                    <a:pt x="1" y="211"/>
                    <a:pt x="2" y="214"/>
                  </a:cubicBezTo>
                  <a:cubicBezTo>
                    <a:pt x="3" y="219"/>
                    <a:pt x="6" y="224"/>
                    <a:pt x="8" y="228"/>
                  </a:cubicBezTo>
                  <a:cubicBezTo>
                    <a:pt x="10" y="232"/>
                    <a:pt x="12" y="237"/>
                    <a:pt x="13" y="241"/>
                  </a:cubicBezTo>
                  <a:cubicBezTo>
                    <a:pt x="14" y="243"/>
                    <a:pt x="15" y="246"/>
                    <a:pt x="16" y="249"/>
                  </a:cubicBezTo>
                  <a:cubicBezTo>
                    <a:pt x="17" y="252"/>
                    <a:pt x="18" y="256"/>
                    <a:pt x="18" y="258"/>
                  </a:cubicBezTo>
                  <a:cubicBezTo>
                    <a:pt x="19" y="262"/>
                    <a:pt x="19" y="266"/>
                    <a:pt x="22" y="270"/>
                  </a:cubicBezTo>
                  <a:cubicBezTo>
                    <a:pt x="23" y="272"/>
                    <a:pt x="26" y="277"/>
                    <a:pt x="30" y="283"/>
                  </a:cubicBezTo>
                  <a:cubicBezTo>
                    <a:pt x="34" y="290"/>
                    <a:pt x="39" y="297"/>
                    <a:pt x="44" y="305"/>
                  </a:cubicBezTo>
                  <a:cubicBezTo>
                    <a:pt x="45" y="309"/>
                    <a:pt x="45" y="312"/>
                    <a:pt x="45" y="316"/>
                  </a:cubicBezTo>
                  <a:cubicBezTo>
                    <a:pt x="42" y="316"/>
                    <a:pt x="39" y="317"/>
                    <a:pt x="38" y="319"/>
                  </a:cubicBezTo>
                  <a:cubicBezTo>
                    <a:pt x="37" y="320"/>
                    <a:pt x="36" y="321"/>
                    <a:pt x="36" y="322"/>
                  </a:cubicBezTo>
                  <a:cubicBezTo>
                    <a:pt x="36" y="323"/>
                    <a:pt x="35" y="323"/>
                    <a:pt x="35" y="324"/>
                  </a:cubicBezTo>
                  <a:cubicBezTo>
                    <a:pt x="35" y="324"/>
                    <a:pt x="35" y="324"/>
                    <a:pt x="35" y="324"/>
                  </a:cubicBezTo>
                  <a:cubicBezTo>
                    <a:pt x="36" y="325"/>
                    <a:pt x="36" y="325"/>
                    <a:pt x="36" y="325"/>
                  </a:cubicBezTo>
                  <a:cubicBezTo>
                    <a:pt x="36" y="325"/>
                    <a:pt x="36" y="325"/>
                    <a:pt x="36" y="326"/>
                  </a:cubicBezTo>
                  <a:cubicBezTo>
                    <a:pt x="36" y="328"/>
                    <a:pt x="36" y="331"/>
                    <a:pt x="36" y="333"/>
                  </a:cubicBezTo>
                  <a:cubicBezTo>
                    <a:pt x="34" y="333"/>
                    <a:pt x="33" y="334"/>
                    <a:pt x="31" y="335"/>
                  </a:cubicBezTo>
                  <a:cubicBezTo>
                    <a:pt x="30" y="336"/>
                    <a:pt x="29" y="338"/>
                    <a:pt x="29" y="340"/>
                  </a:cubicBezTo>
                  <a:cubicBezTo>
                    <a:pt x="29" y="340"/>
                    <a:pt x="29" y="341"/>
                    <a:pt x="29" y="342"/>
                  </a:cubicBezTo>
                  <a:cubicBezTo>
                    <a:pt x="28" y="354"/>
                    <a:pt x="27" y="366"/>
                    <a:pt x="27" y="378"/>
                  </a:cubicBezTo>
                  <a:cubicBezTo>
                    <a:pt x="27" y="379"/>
                    <a:pt x="28" y="380"/>
                    <a:pt x="29" y="380"/>
                  </a:cubicBezTo>
                  <a:cubicBezTo>
                    <a:pt x="30" y="380"/>
                    <a:pt x="31" y="379"/>
                    <a:pt x="31" y="378"/>
                  </a:cubicBezTo>
                  <a:cubicBezTo>
                    <a:pt x="31" y="367"/>
                    <a:pt x="32" y="356"/>
                    <a:pt x="33" y="345"/>
                  </a:cubicBezTo>
                  <a:cubicBezTo>
                    <a:pt x="34" y="346"/>
                    <a:pt x="35" y="346"/>
                    <a:pt x="36" y="346"/>
                  </a:cubicBezTo>
                  <a:cubicBezTo>
                    <a:pt x="36" y="348"/>
                    <a:pt x="37" y="349"/>
                    <a:pt x="38" y="349"/>
                  </a:cubicBezTo>
                  <a:cubicBezTo>
                    <a:pt x="39" y="349"/>
                    <a:pt x="39" y="348"/>
                    <a:pt x="39" y="348"/>
                  </a:cubicBezTo>
                  <a:cubicBezTo>
                    <a:pt x="48" y="351"/>
                    <a:pt x="58" y="351"/>
                    <a:pt x="67" y="351"/>
                  </a:cubicBezTo>
                  <a:cubicBezTo>
                    <a:pt x="72" y="351"/>
                    <a:pt x="77" y="351"/>
                    <a:pt x="83" y="351"/>
                  </a:cubicBezTo>
                  <a:cubicBezTo>
                    <a:pt x="84" y="351"/>
                    <a:pt x="85" y="351"/>
                    <a:pt x="87" y="351"/>
                  </a:cubicBezTo>
                  <a:cubicBezTo>
                    <a:pt x="86" y="352"/>
                    <a:pt x="85" y="353"/>
                    <a:pt x="84" y="354"/>
                  </a:cubicBezTo>
                  <a:cubicBezTo>
                    <a:pt x="85" y="355"/>
                    <a:pt x="85" y="355"/>
                    <a:pt x="85" y="355"/>
                  </a:cubicBezTo>
                  <a:cubicBezTo>
                    <a:pt x="87" y="353"/>
                    <a:pt x="88" y="352"/>
                    <a:pt x="89" y="350"/>
                  </a:cubicBezTo>
                  <a:cubicBezTo>
                    <a:pt x="91" y="350"/>
                    <a:pt x="93" y="350"/>
                    <a:pt x="94" y="350"/>
                  </a:cubicBezTo>
                  <a:cubicBezTo>
                    <a:pt x="92" y="352"/>
                    <a:pt x="90" y="354"/>
                    <a:pt x="89" y="357"/>
                  </a:cubicBezTo>
                  <a:cubicBezTo>
                    <a:pt x="90" y="358"/>
                    <a:pt x="90" y="358"/>
                    <a:pt x="90" y="358"/>
                  </a:cubicBezTo>
                  <a:cubicBezTo>
                    <a:pt x="92" y="355"/>
                    <a:pt x="95" y="352"/>
                    <a:pt x="98" y="349"/>
                  </a:cubicBezTo>
                  <a:cubicBezTo>
                    <a:pt x="99" y="349"/>
                    <a:pt x="100" y="349"/>
                    <a:pt x="102" y="348"/>
                  </a:cubicBezTo>
                  <a:cubicBezTo>
                    <a:pt x="103" y="348"/>
                    <a:pt x="105" y="347"/>
                    <a:pt x="106" y="347"/>
                  </a:cubicBezTo>
                  <a:cubicBezTo>
                    <a:pt x="101" y="353"/>
                    <a:pt x="96" y="359"/>
                    <a:pt x="91" y="366"/>
                  </a:cubicBezTo>
                  <a:cubicBezTo>
                    <a:pt x="92" y="367"/>
                    <a:pt x="92" y="367"/>
                    <a:pt x="92" y="367"/>
                  </a:cubicBezTo>
                  <a:cubicBezTo>
                    <a:pt x="98" y="359"/>
                    <a:pt x="104" y="352"/>
                    <a:pt x="111" y="345"/>
                  </a:cubicBezTo>
                  <a:cubicBezTo>
                    <a:pt x="111" y="345"/>
                    <a:pt x="112" y="344"/>
                    <a:pt x="113" y="344"/>
                  </a:cubicBezTo>
                  <a:cubicBezTo>
                    <a:pt x="113" y="344"/>
                    <a:pt x="113" y="344"/>
                    <a:pt x="113" y="344"/>
                  </a:cubicBezTo>
                  <a:cubicBezTo>
                    <a:pt x="114" y="344"/>
                    <a:pt x="114" y="344"/>
                    <a:pt x="115" y="343"/>
                  </a:cubicBezTo>
                  <a:cubicBezTo>
                    <a:pt x="115" y="343"/>
                    <a:pt x="115" y="343"/>
                    <a:pt x="115" y="342"/>
                  </a:cubicBezTo>
                  <a:cubicBezTo>
                    <a:pt x="115" y="343"/>
                    <a:pt x="115" y="344"/>
                    <a:pt x="115" y="345"/>
                  </a:cubicBezTo>
                  <a:cubicBezTo>
                    <a:pt x="115" y="345"/>
                    <a:pt x="115" y="345"/>
                    <a:pt x="115" y="345"/>
                  </a:cubicBezTo>
                  <a:cubicBezTo>
                    <a:pt x="108" y="353"/>
                    <a:pt x="101" y="361"/>
                    <a:pt x="95" y="369"/>
                  </a:cubicBezTo>
                  <a:cubicBezTo>
                    <a:pt x="94" y="369"/>
                    <a:pt x="94" y="370"/>
                    <a:pt x="94" y="370"/>
                  </a:cubicBezTo>
                  <a:cubicBezTo>
                    <a:pt x="94" y="371"/>
                    <a:pt x="94" y="371"/>
                    <a:pt x="94" y="371"/>
                  </a:cubicBezTo>
                  <a:cubicBezTo>
                    <a:pt x="96" y="371"/>
                    <a:pt x="96" y="371"/>
                    <a:pt x="96" y="371"/>
                  </a:cubicBezTo>
                  <a:cubicBezTo>
                    <a:pt x="96" y="370"/>
                    <a:pt x="96" y="370"/>
                    <a:pt x="96" y="370"/>
                  </a:cubicBezTo>
                  <a:cubicBezTo>
                    <a:pt x="96" y="370"/>
                    <a:pt x="96" y="370"/>
                    <a:pt x="96" y="370"/>
                  </a:cubicBezTo>
                  <a:cubicBezTo>
                    <a:pt x="96" y="370"/>
                    <a:pt x="96" y="370"/>
                    <a:pt x="96" y="370"/>
                  </a:cubicBezTo>
                  <a:cubicBezTo>
                    <a:pt x="103" y="362"/>
                    <a:pt x="109" y="355"/>
                    <a:pt x="115" y="348"/>
                  </a:cubicBezTo>
                  <a:cubicBezTo>
                    <a:pt x="115" y="356"/>
                    <a:pt x="115" y="365"/>
                    <a:pt x="115" y="373"/>
                  </a:cubicBezTo>
                  <a:cubicBezTo>
                    <a:pt x="115" y="375"/>
                    <a:pt x="115" y="377"/>
                    <a:pt x="115" y="379"/>
                  </a:cubicBezTo>
                  <a:cubicBezTo>
                    <a:pt x="114" y="378"/>
                    <a:pt x="114" y="378"/>
                    <a:pt x="114" y="378"/>
                  </a:cubicBezTo>
                  <a:cubicBezTo>
                    <a:pt x="111" y="381"/>
                    <a:pt x="109" y="384"/>
                    <a:pt x="108" y="388"/>
                  </a:cubicBezTo>
                  <a:cubicBezTo>
                    <a:pt x="109" y="389"/>
                    <a:pt x="109" y="389"/>
                    <a:pt x="109" y="389"/>
                  </a:cubicBezTo>
                  <a:cubicBezTo>
                    <a:pt x="111" y="386"/>
                    <a:pt x="113" y="383"/>
                    <a:pt x="115" y="380"/>
                  </a:cubicBezTo>
                  <a:cubicBezTo>
                    <a:pt x="115" y="381"/>
                    <a:pt x="115" y="382"/>
                    <a:pt x="115" y="382"/>
                  </a:cubicBezTo>
                  <a:cubicBezTo>
                    <a:pt x="115" y="383"/>
                    <a:pt x="116" y="384"/>
                    <a:pt x="117" y="384"/>
                  </a:cubicBezTo>
                  <a:cubicBezTo>
                    <a:pt x="118" y="384"/>
                    <a:pt x="119" y="383"/>
                    <a:pt x="119" y="382"/>
                  </a:cubicBezTo>
                  <a:cubicBezTo>
                    <a:pt x="119" y="379"/>
                    <a:pt x="119" y="376"/>
                    <a:pt x="119" y="373"/>
                  </a:cubicBezTo>
                  <a:cubicBezTo>
                    <a:pt x="119" y="365"/>
                    <a:pt x="119" y="356"/>
                    <a:pt x="119" y="347"/>
                  </a:cubicBezTo>
                  <a:cubicBezTo>
                    <a:pt x="119" y="344"/>
                    <a:pt x="119" y="341"/>
                    <a:pt x="119" y="338"/>
                  </a:cubicBezTo>
                  <a:cubicBezTo>
                    <a:pt x="119" y="338"/>
                    <a:pt x="119" y="337"/>
                    <a:pt x="119" y="336"/>
                  </a:cubicBezTo>
                  <a:cubicBezTo>
                    <a:pt x="119" y="335"/>
                    <a:pt x="119" y="335"/>
                    <a:pt x="119" y="334"/>
                  </a:cubicBezTo>
                  <a:cubicBezTo>
                    <a:pt x="119" y="333"/>
                    <a:pt x="118" y="332"/>
                    <a:pt x="118" y="332"/>
                  </a:cubicBezTo>
                  <a:cubicBezTo>
                    <a:pt x="117" y="331"/>
                    <a:pt x="116" y="331"/>
                    <a:pt x="116" y="331"/>
                  </a:cubicBezTo>
                  <a:cubicBezTo>
                    <a:pt x="116" y="329"/>
                    <a:pt x="116" y="327"/>
                    <a:pt x="116" y="324"/>
                  </a:cubicBezTo>
                  <a:cubicBezTo>
                    <a:pt x="116" y="324"/>
                    <a:pt x="116" y="324"/>
                    <a:pt x="116" y="323"/>
                  </a:cubicBezTo>
                  <a:cubicBezTo>
                    <a:pt x="116" y="321"/>
                    <a:pt x="115" y="320"/>
                    <a:pt x="114" y="318"/>
                  </a:cubicBezTo>
                  <a:cubicBezTo>
                    <a:pt x="112" y="315"/>
                    <a:pt x="110" y="314"/>
                    <a:pt x="107" y="314"/>
                  </a:cubicBezTo>
                  <a:cubicBezTo>
                    <a:pt x="107" y="311"/>
                    <a:pt x="107" y="308"/>
                    <a:pt x="107" y="304"/>
                  </a:cubicBezTo>
                  <a:cubicBezTo>
                    <a:pt x="109" y="300"/>
                    <a:pt x="111" y="296"/>
                    <a:pt x="114" y="292"/>
                  </a:cubicBezTo>
                  <a:cubicBezTo>
                    <a:pt x="116" y="287"/>
                    <a:pt x="119" y="281"/>
                    <a:pt x="119" y="273"/>
                  </a:cubicBezTo>
                  <a:cubicBezTo>
                    <a:pt x="119" y="270"/>
                    <a:pt x="118" y="266"/>
                    <a:pt x="118" y="263"/>
                  </a:cubicBezTo>
                  <a:cubicBezTo>
                    <a:pt x="116" y="254"/>
                    <a:pt x="114" y="247"/>
                    <a:pt x="111" y="241"/>
                  </a:cubicBezTo>
                  <a:cubicBezTo>
                    <a:pt x="109" y="234"/>
                    <a:pt x="106" y="228"/>
                    <a:pt x="104" y="220"/>
                  </a:cubicBezTo>
                  <a:cubicBezTo>
                    <a:pt x="100" y="210"/>
                    <a:pt x="99" y="199"/>
                    <a:pt x="99" y="189"/>
                  </a:cubicBezTo>
                  <a:cubicBezTo>
                    <a:pt x="99" y="186"/>
                    <a:pt x="99" y="184"/>
                    <a:pt x="99" y="181"/>
                  </a:cubicBezTo>
                  <a:cubicBezTo>
                    <a:pt x="99" y="181"/>
                    <a:pt x="99" y="181"/>
                    <a:pt x="99" y="181"/>
                  </a:cubicBezTo>
                  <a:cubicBezTo>
                    <a:pt x="99" y="179"/>
                    <a:pt x="98" y="177"/>
                    <a:pt x="96" y="175"/>
                  </a:cubicBezTo>
                  <a:cubicBezTo>
                    <a:pt x="94" y="174"/>
                    <a:pt x="91" y="173"/>
                    <a:pt x="88" y="173"/>
                  </a:cubicBezTo>
                  <a:cubicBezTo>
                    <a:pt x="88" y="173"/>
                    <a:pt x="87" y="173"/>
                    <a:pt x="86" y="173"/>
                  </a:cubicBezTo>
                  <a:cubicBezTo>
                    <a:pt x="87" y="172"/>
                    <a:pt x="88" y="170"/>
                    <a:pt x="89" y="169"/>
                  </a:cubicBezTo>
                  <a:cubicBezTo>
                    <a:pt x="90" y="168"/>
                    <a:pt x="91" y="167"/>
                    <a:pt x="92" y="165"/>
                  </a:cubicBezTo>
                  <a:cubicBezTo>
                    <a:pt x="92" y="164"/>
                    <a:pt x="93" y="163"/>
                    <a:pt x="93" y="162"/>
                  </a:cubicBezTo>
                  <a:cubicBezTo>
                    <a:pt x="93" y="161"/>
                    <a:pt x="93" y="161"/>
                    <a:pt x="93" y="161"/>
                  </a:cubicBezTo>
                  <a:cubicBezTo>
                    <a:pt x="93" y="161"/>
                    <a:pt x="93" y="161"/>
                    <a:pt x="93" y="161"/>
                  </a:cubicBezTo>
                  <a:cubicBezTo>
                    <a:pt x="93" y="160"/>
                    <a:pt x="94" y="160"/>
                    <a:pt x="94" y="159"/>
                  </a:cubicBezTo>
                  <a:cubicBezTo>
                    <a:pt x="94" y="158"/>
                    <a:pt x="93" y="157"/>
                    <a:pt x="93" y="157"/>
                  </a:cubicBezTo>
                  <a:cubicBezTo>
                    <a:pt x="94" y="156"/>
                    <a:pt x="95" y="155"/>
                    <a:pt x="94" y="154"/>
                  </a:cubicBezTo>
                  <a:cubicBezTo>
                    <a:pt x="94" y="154"/>
                    <a:pt x="94" y="153"/>
                    <a:pt x="93" y="153"/>
                  </a:cubicBezTo>
                  <a:cubicBezTo>
                    <a:pt x="94" y="153"/>
                    <a:pt x="94" y="152"/>
                    <a:pt x="94" y="152"/>
                  </a:cubicBezTo>
                  <a:cubicBezTo>
                    <a:pt x="94" y="152"/>
                    <a:pt x="94" y="152"/>
                    <a:pt x="94" y="152"/>
                  </a:cubicBezTo>
                  <a:cubicBezTo>
                    <a:pt x="94" y="151"/>
                    <a:pt x="93" y="150"/>
                    <a:pt x="93" y="149"/>
                  </a:cubicBezTo>
                  <a:cubicBezTo>
                    <a:pt x="92" y="149"/>
                    <a:pt x="92" y="149"/>
                    <a:pt x="92" y="149"/>
                  </a:cubicBezTo>
                  <a:cubicBezTo>
                    <a:pt x="92" y="149"/>
                    <a:pt x="92" y="149"/>
                    <a:pt x="92" y="149"/>
                  </a:cubicBezTo>
                  <a:cubicBezTo>
                    <a:pt x="92" y="148"/>
                    <a:pt x="92" y="148"/>
                    <a:pt x="92" y="148"/>
                  </a:cubicBezTo>
                  <a:cubicBezTo>
                    <a:pt x="92" y="148"/>
                    <a:pt x="92" y="148"/>
                    <a:pt x="92" y="148"/>
                  </a:cubicBezTo>
                  <a:cubicBezTo>
                    <a:pt x="92" y="148"/>
                    <a:pt x="92" y="148"/>
                    <a:pt x="92" y="148"/>
                  </a:cubicBezTo>
                  <a:cubicBezTo>
                    <a:pt x="93" y="147"/>
                    <a:pt x="94" y="147"/>
                    <a:pt x="94" y="146"/>
                  </a:cubicBezTo>
                  <a:cubicBezTo>
                    <a:pt x="94" y="146"/>
                    <a:pt x="94" y="145"/>
                    <a:pt x="94" y="145"/>
                  </a:cubicBezTo>
                  <a:cubicBezTo>
                    <a:pt x="94" y="144"/>
                    <a:pt x="93" y="143"/>
                    <a:pt x="93" y="142"/>
                  </a:cubicBezTo>
                  <a:cubicBezTo>
                    <a:pt x="93" y="142"/>
                    <a:pt x="92" y="141"/>
                    <a:pt x="92" y="141"/>
                  </a:cubicBezTo>
                  <a:cubicBezTo>
                    <a:pt x="92" y="141"/>
                    <a:pt x="93" y="140"/>
                    <a:pt x="93" y="140"/>
                  </a:cubicBezTo>
                  <a:cubicBezTo>
                    <a:pt x="93" y="139"/>
                    <a:pt x="93" y="139"/>
                    <a:pt x="93" y="138"/>
                  </a:cubicBezTo>
                  <a:cubicBezTo>
                    <a:pt x="93" y="137"/>
                    <a:pt x="93" y="137"/>
                    <a:pt x="93" y="137"/>
                  </a:cubicBezTo>
                  <a:cubicBezTo>
                    <a:pt x="93" y="135"/>
                    <a:pt x="93" y="134"/>
                    <a:pt x="93" y="132"/>
                  </a:cubicBezTo>
                  <a:cubicBezTo>
                    <a:pt x="93" y="132"/>
                    <a:pt x="93" y="131"/>
                    <a:pt x="93" y="131"/>
                  </a:cubicBezTo>
                  <a:cubicBezTo>
                    <a:pt x="96" y="128"/>
                    <a:pt x="98" y="124"/>
                    <a:pt x="99" y="120"/>
                  </a:cubicBezTo>
                  <a:cubicBezTo>
                    <a:pt x="101" y="116"/>
                    <a:pt x="101" y="112"/>
                    <a:pt x="102" y="109"/>
                  </a:cubicBezTo>
                  <a:cubicBezTo>
                    <a:pt x="104" y="103"/>
                    <a:pt x="105" y="98"/>
                    <a:pt x="111" y="90"/>
                  </a:cubicBezTo>
                  <a:cubicBezTo>
                    <a:pt x="117" y="81"/>
                    <a:pt x="122" y="67"/>
                    <a:pt x="122" y="53"/>
                  </a:cubicBezTo>
                  <a:cubicBezTo>
                    <a:pt x="122" y="40"/>
                    <a:pt x="119" y="28"/>
                    <a:pt x="111" y="18"/>
                  </a:cubicBezTo>
                  <a:cubicBezTo>
                    <a:pt x="102" y="8"/>
                    <a:pt x="89" y="1"/>
                    <a:pt x="70" y="0"/>
                  </a:cubicBezTo>
                  <a:cubicBezTo>
                    <a:pt x="69" y="0"/>
                    <a:pt x="68" y="0"/>
                    <a:pt x="67" y="0"/>
                  </a:cubicBezTo>
                  <a:cubicBezTo>
                    <a:pt x="51" y="0"/>
                    <a:pt x="38" y="7"/>
                    <a:pt x="30" y="18"/>
                  </a:cubicBezTo>
                  <a:close/>
                  <a:moveTo>
                    <a:pt x="64" y="86"/>
                  </a:moveTo>
                  <a:cubicBezTo>
                    <a:pt x="65" y="86"/>
                    <a:pt x="65" y="86"/>
                    <a:pt x="65" y="86"/>
                  </a:cubicBezTo>
                  <a:cubicBezTo>
                    <a:pt x="67" y="85"/>
                    <a:pt x="69" y="84"/>
                    <a:pt x="70" y="83"/>
                  </a:cubicBezTo>
                  <a:cubicBezTo>
                    <a:pt x="71" y="82"/>
                    <a:pt x="71" y="82"/>
                    <a:pt x="71" y="81"/>
                  </a:cubicBezTo>
                  <a:cubicBezTo>
                    <a:pt x="73" y="83"/>
                    <a:pt x="75" y="83"/>
                    <a:pt x="77" y="83"/>
                  </a:cubicBezTo>
                  <a:cubicBezTo>
                    <a:pt x="75" y="94"/>
                    <a:pt x="75" y="105"/>
                    <a:pt x="75" y="116"/>
                  </a:cubicBezTo>
                  <a:cubicBezTo>
                    <a:pt x="75" y="118"/>
                    <a:pt x="75" y="121"/>
                    <a:pt x="75" y="123"/>
                  </a:cubicBezTo>
                  <a:cubicBezTo>
                    <a:pt x="74" y="123"/>
                    <a:pt x="72" y="123"/>
                    <a:pt x="71" y="123"/>
                  </a:cubicBezTo>
                  <a:cubicBezTo>
                    <a:pt x="70" y="123"/>
                    <a:pt x="69" y="123"/>
                    <a:pt x="67" y="123"/>
                  </a:cubicBezTo>
                  <a:cubicBezTo>
                    <a:pt x="67" y="111"/>
                    <a:pt x="66" y="98"/>
                    <a:pt x="64" y="86"/>
                  </a:cubicBezTo>
                  <a:close/>
                  <a:moveTo>
                    <a:pt x="71" y="61"/>
                  </a:moveTo>
                  <a:cubicBezTo>
                    <a:pt x="71" y="57"/>
                    <a:pt x="71" y="53"/>
                    <a:pt x="72" y="49"/>
                  </a:cubicBezTo>
                  <a:cubicBezTo>
                    <a:pt x="72" y="48"/>
                    <a:pt x="73" y="47"/>
                    <a:pt x="73" y="46"/>
                  </a:cubicBezTo>
                  <a:cubicBezTo>
                    <a:pt x="73" y="46"/>
                    <a:pt x="73" y="46"/>
                    <a:pt x="74" y="46"/>
                  </a:cubicBezTo>
                  <a:cubicBezTo>
                    <a:pt x="74" y="45"/>
                    <a:pt x="74" y="45"/>
                    <a:pt x="74" y="45"/>
                  </a:cubicBezTo>
                  <a:cubicBezTo>
                    <a:pt x="75" y="45"/>
                    <a:pt x="76" y="46"/>
                    <a:pt x="76" y="47"/>
                  </a:cubicBezTo>
                  <a:cubicBezTo>
                    <a:pt x="77" y="48"/>
                    <a:pt x="77" y="49"/>
                    <a:pt x="77" y="50"/>
                  </a:cubicBezTo>
                  <a:cubicBezTo>
                    <a:pt x="77" y="50"/>
                    <a:pt x="77" y="51"/>
                    <a:pt x="77" y="52"/>
                  </a:cubicBezTo>
                  <a:cubicBezTo>
                    <a:pt x="76" y="59"/>
                    <a:pt x="74" y="65"/>
                    <a:pt x="72" y="71"/>
                  </a:cubicBezTo>
                  <a:cubicBezTo>
                    <a:pt x="71" y="68"/>
                    <a:pt x="71" y="64"/>
                    <a:pt x="71" y="61"/>
                  </a:cubicBezTo>
                  <a:close/>
                  <a:moveTo>
                    <a:pt x="88" y="154"/>
                  </a:moveTo>
                  <a:cubicBezTo>
                    <a:pt x="78" y="157"/>
                    <a:pt x="69" y="159"/>
                    <a:pt x="59" y="159"/>
                  </a:cubicBezTo>
                  <a:cubicBezTo>
                    <a:pt x="55" y="159"/>
                    <a:pt x="52" y="159"/>
                    <a:pt x="49" y="158"/>
                  </a:cubicBezTo>
                  <a:cubicBezTo>
                    <a:pt x="49" y="158"/>
                    <a:pt x="48" y="158"/>
                    <a:pt x="48" y="158"/>
                  </a:cubicBezTo>
                  <a:cubicBezTo>
                    <a:pt x="48" y="158"/>
                    <a:pt x="48" y="158"/>
                    <a:pt x="48" y="157"/>
                  </a:cubicBezTo>
                  <a:cubicBezTo>
                    <a:pt x="48" y="157"/>
                    <a:pt x="48" y="156"/>
                    <a:pt x="49" y="156"/>
                  </a:cubicBezTo>
                  <a:cubicBezTo>
                    <a:pt x="52" y="156"/>
                    <a:pt x="55" y="156"/>
                    <a:pt x="58" y="156"/>
                  </a:cubicBezTo>
                  <a:cubicBezTo>
                    <a:pt x="63" y="156"/>
                    <a:pt x="68" y="156"/>
                    <a:pt x="74" y="155"/>
                  </a:cubicBezTo>
                  <a:cubicBezTo>
                    <a:pt x="79" y="155"/>
                    <a:pt x="84" y="154"/>
                    <a:pt x="89" y="153"/>
                  </a:cubicBezTo>
                  <a:cubicBezTo>
                    <a:pt x="89" y="153"/>
                    <a:pt x="88" y="154"/>
                    <a:pt x="88" y="154"/>
                  </a:cubicBezTo>
                  <a:close/>
                  <a:moveTo>
                    <a:pt x="70" y="133"/>
                  </a:moveTo>
                  <a:cubicBezTo>
                    <a:pt x="74" y="133"/>
                    <a:pt x="78" y="133"/>
                    <a:pt x="81" y="133"/>
                  </a:cubicBezTo>
                  <a:cubicBezTo>
                    <a:pt x="84" y="132"/>
                    <a:pt x="86" y="132"/>
                    <a:pt x="89" y="131"/>
                  </a:cubicBezTo>
                  <a:cubicBezTo>
                    <a:pt x="89" y="132"/>
                    <a:pt x="89" y="134"/>
                    <a:pt x="89" y="135"/>
                  </a:cubicBezTo>
                  <a:cubicBezTo>
                    <a:pt x="78" y="135"/>
                    <a:pt x="67" y="136"/>
                    <a:pt x="57" y="136"/>
                  </a:cubicBezTo>
                  <a:cubicBezTo>
                    <a:pt x="56" y="137"/>
                    <a:pt x="54" y="137"/>
                    <a:pt x="53" y="137"/>
                  </a:cubicBezTo>
                  <a:cubicBezTo>
                    <a:pt x="51" y="137"/>
                    <a:pt x="49" y="136"/>
                    <a:pt x="47" y="136"/>
                  </a:cubicBezTo>
                  <a:cubicBezTo>
                    <a:pt x="47" y="135"/>
                    <a:pt x="47" y="135"/>
                    <a:pt x="47" y="134"/>
                  </a:cubicBezTo>
                  <a:cubicBezTo>
                    <a:pt x="47" y="134"/>
                    <a:pt x="47" y="133"/>
                    <a:pt x="47" y="132"/>
                  </a:cubicBezTo>
                  <a:cubicBezTo>
                    <a:pt x="47" y="132"/>
                    <a:pt x="48" y="132"/>
                    <a:pt x="48" y="131"/>
                  </a:cubicBezTo>
                  <a:cubicBezTo>
                    <a:pt x="48" y="132"/>
                    <a:pt x="48" y="132"/>
                    <a:pt x="48" y="132"/>
                  </a:cubicBezTo>
                  <a:cubicBezTo>
                    <a:pt x="55" y="133"/>
                    <a:pt x="63" y="133"/>
                    <a:pt x="70" y="133"/>
                  </a:cubicBezTo>
                  <a:close/>
                  <a:moveTo>
                    <a:pt x="53" y="141"/>
                  </a:moveTo>
                  <a:cubicBezTo>
                    <a:pt x="55" y="141"/>
                    <a:pt x="56" y="141"/>
                    <a:pt x="57" y="140"/>
                  </a:cubicBezTo>
                  <a:cubicBezTo>
                    <a:pt x="68" y="140"/>
                    <a:pt x="78" y="139"/>
                    <a:pt x="89" y="139"/>
                  </a:cubicBezTo>
                  <a:cubicBezTo>
                    <a:pt x="89" y="139"/>
                    <a:pt x="89" y="139"/>
                    <a:pt x="89" y="139"/>
                  </a:cubicBezTo>
                  <a:cubicBezTo>
                    <a:pt x="88" y="140"/>
                    <a:pt x="88" y="140"/>
                    <a:pt x="88" y="140"/>
                  </a:cubicBezTo>
                  <a:cubicBezTo>
                    <a:pt x="88" y="140"/>
                    <a:pt x="88" y="141"/>
                    <a:pt x="88" y="141"/>
                  </a:cubicBezTo>
                  <a:cubicBezTo>
                    <a:pt x="75" y="143"/>
                    <a:pt x="63" y="145"/>
                    <a:pt x="50" y="145"/>
                  </a:cubicBezTo>
                  <a:cubicBezTo>
                    <a:pt x="50" y="145"/>
                    <a:pt x="50" y="145"/>
                    <a:pt x="50" y="145"/>
                  </a:cubicBezTo>
                  <a:cubicBezTo>
                    <a:pt x="49" y="145"/>
                    <a:pt x="49" y="145"/>
                    <a:pt x="49" y="145"/>
                  </a:cubicBezTo>
                  <a:cubicBezTo>
                    <a:pt x="48" y="145"/>
                    <a:pt x="48" y="145"/>
                    <a:pt x="48" y="144"/>
                  </a:cubicBezTo>
                  <a:cubicBezTo>
                    <a:pt x="48" y="144"/>
                    <a:pt x="48" y="144"/>
                    <a:pt x="48" y="143"/>
                  </a:cubicBezTo>
                  <a:cubicBezTo>
                    <a:pt x="48" y="142"/>
                    <a:pt x="48" y="141"/>
                    <a:pt x="48" y="140"/>
                  </a:cubicBezTo>
                  <a:cubicBezTo>
                    <a:pt x="50" y="140"/>
                    <a:pt x="52" y="141"/>
                    <a:pt x="53" y="141"/>
                  </a:cubicBezTo>
                  <a:close/>
                  <a:moveTo>
                    <a:pt x="73" y="151"/>
                  </a:moveTo>
                  <a:cubicBezTo>
                    <a:pt x="68" y="152"/>
                    <a:pt x="63" y="152"/>
                    <a:pt x="58" y="152"/>
                  </a:cubicBezTo>
                  <a:cubicBezTo>
                    <a:pt x="55" y="152"/>
                    <a:pt x="52" y="152"/>
                    <a:pt x="49" y="152"/>
                  </a:cubicBezTo>
                  <a:cubicBezTo>
                    <a:pt x="49" y="151"/>
                    <a:pt x="48" y="151"/>
                    <a:pt x="48" y="151"/>
                  </a:cubicBezTo>
                  <a:cubicBezTo>
                    <a:pt x="48" y="150"/>
                    <a:pt x="48" y="150"/>
                    <a:pt x="48" y="149"/>
                  </a:cubicBezTo>
                  <a:cubicBezTo>
                    <a:pt x="49" y="149"/>
                    <a:pt x="49" y="149"/>
                    <a:pt x="50" y="149"/>
                  </a:cubicBezTo>
                  <a:cubicBezTo>
                    <a:pt x="50" y="149"/>
                    <a:pt x="50" y="149"/>
                    <a:pt x="50" y="149"/>
                  </a:cubicBezTo>
                  <a:cubicBezTo>
                    <a:pt x="63" y="149"/>
                    <a:pt x="76" y="147"/>
                    <a:pt x="89" y="145"/>
                  </a:cubicBezTo>
                  <a:cubicBezTo>
                    <a:pt x="89" y="145"/>
                    <a:pt x="89" y="145"/>
                    <a:pt x="89" y="145"/>
                  </a:cubicBezTo>
                  <a:cubicBezTo>
                    <a:pt x="88" y="146"/>
                    <a:pt x="88" y="147"/>
                    <a:pt x="88" y="148"/>
                  </a:cubicBezTo>
                  <a:cubicBezTo>
                    <a:pt x="88" y="149"/>
                    <a:pt x="88" y="149"/>
                    <a:pt x="88" y="149"/>
                  </a:cubicBezTo>
                  <a:cubicBezTo>
                    <a:pt x="83" y="150"/>
                    <a:pt x="78" y="151"/>
                    <a:pt x="73" y="151"/>
                  </a:cubicBezTo>
                  <a:close/>
                  <a:moveTo>
                    <a:pt x="81" y="129"/>
                  </a:moveTo>
                  <a:cubicBezTo>
                    <a:pt x="80" y="129"/>
                    <a:pt x="80" y="129"/>
                    <a:pt x="79" y="129"/>
                  </a:cubicBezTo>
                  <a:cubicBezTo>
                    <a:pt x="79" y="128"/>
                    <a:pt x="79" y="128"/>
                    <a:pt x="79" y="128"/>
                  </a:cubicBezTo>
                  <a:cubicBezTo>
                    <a:pt x="79" y="128"/>
                    <a:pt x="79" y="128"/>
                    <a:pt x="79" y="127"/>
                  </a:cubicBezTo>
                  <a:cubicBezTo>
                    <a:pt x="81" y="128"/>
                    <a:pt x="84" y="128"/>
                    <a:pt x="86" y="128"/>
                  </a:cubicBezTo>
                  <a:cubicBezTo>
                    <a:pt x="84" y="128"/>
                    <a:pt x="83" y="129"/>
                    <a:pt x="81" y="129"/>
                  </a:cubicBezTo>
                  <a:close/>
                  <a:moveTo>
                    <a:pt x="75" y="128"/>
                  </a:moveTo>
                  <a:cubicBezTo>
                    <a:pt x="75" y="128"/>
                    <a:pt x="75" y="129"/>
                    <a:pt x="75" y="129"/>
                  </a:cubicBezTo>
                  <a:cubicBezTo>
                    <a:pt x="73" y="129"/>
                    <a:pt x="72" y="129"/>
                    <a:pt x="70" y="129"/>
                  </a:cubicBezTo>
                  <a:cubicBezTo>
                    <a:pt x="69" y="129"/>
                    <a:pt x="68" y="129"/>
                    <a:pt x="67" y="129"/>
                  </a:cubicBezTo>
                  <a:cubicBezTo>
                    <a:pt x="67" y="129"/>
                    <a:pt x="67" y="129"/>
                    <a:pt x="67" y="128"/>
                  </a:cubicBezTo>
                  <a:cubicBezTo>
                    <a:pt x="67" y="128"/>
                    <a:pt x="67" y="128"/>
                    <a:pt x="67" y="127"/>
                  </a:cubicBezTo>
                  <a:cubicBezTo>
                    <a:pt x="69" y="127"/>
                    <a:pt x="70" y="127"/>
                    <a:pt x="71" y="127"/>
                  </a:cubicBezTo>
                  <a:cubicBezTo>
                    <a:pt x="72" y="127"/>
                    <a:pt x="74" y="127"/>
                    <a:pt x="75" y="127"/>
                  </a:cubicBezTo>
                  <a:cubicBezTo>
                    <a:pt x="75" y="127"/>
                    <a:pt x="75" y="128"/>
                    <a:pt x="75" y="128"/>
                  </a:cubicBezTo>
                  <a:close/>
                  <a:moveTo>
                    <a:pt x="64" y="129"/>
                  </a:moveTo>
                  <a:cubicBezTo>
                    <a:pt x="62" y="129"/>
                    <a:pt x="60" y="129"/>
                    <a:pt x="58" y="129"/>
                  </a:cubicBezTo>
                  <a:cubicBezTo>
                    <a:pt x="60" y="128"/>
                    <a:pt x="62" y="128"/>
                    <a:pt x="63" y="128"/>
                  </a:cubicBezTo>
                  <a:cubicBezTo>
                    <a:pt x="63" y="128"/>
                    <a:pt x="63" y="128"/>
                    <a:pt x="63" y="128"/>
                  </a:cubicBezTo>
                  <a:cubicBezTo>
                    <a:pt x="63" y="128"/>
                    <a:pt x="63" y="129"/>
                    <a:pt x="64" y="129"/>
                  </a:cubicBezTo>
                  <a:close/>
                  <a:moveTo>
                    <a:pt x="45" y="154"/>
                  </a:moveTo>
                  <a:cubicBezTo>
                    <a:pt x="45" y="154"/>
                    <a:pt x="45" y="154"/>
                    <a:pt x="45" y="154"/>
                  </a:cubicBezTo>
                  <a:cubicBezTo>
                    <a:pt x="45" y="154"/>
                    <a:pt x="45" y="154"/>
                    <a:pt x="45" y="154"/>
                  </a:cubicBezTo>
                  <a:cubicBezTo>
                    <a:pt x="45" y="154"/>
                    <a:pt x="45" y="154"/>
                    <a:pt x="45" y="154"/>
                  </a:cubicBezTo>
                  <a:close/>
                  <a:moveTo>
                    <a:pt x="44" y="166"/>
                  </a:moveTo>
                  <a:cubicBezTo>
                    <a:pt x="45" y="164"/>
                    <a:pt x="45" y="163"/>
                    <a:pt x="45" y="162"/>
                  </a:cubicBezTo>
                  <a:cubicBezTo>
                    <a:pt x="45" y="162"/>
                    <a:pt x="45" y="162"/>
                    <a:pt x="45" y="162"/>
                  </a:cubicBezTo>
                  <a:cubicBezTo>
                    <a:pt x="46" y="165"/>
                    <a:pt x="47" y="167"/>
                    <a:pt x="49" y="169"/>
                  </a:cubicBezTo>
                  <a:cubicBezTo>
                    <a:pt x="51" y="171"/>
                    <a:pt x="53" y="173"/>
                    <a:pt x="55" y="174"/>
                  </a:cubicBezTo>
                  <a:cubicBezTo>
                    <a:pt x="58" y="177"/>
                    <a:pt x="63" y="179"/>
                    <a:pt x="68" y="179"/>
                  </a:cubicBezTo>
                  <a:cubicBezTo>
                    <a:pt x="68" y="179"/>
                    <a:pt x="69" y="179"/>
                    <a:pt x="70" y="179"/>
                  </a:cubicBezTo>
                  <a:cubicBezTo>
                    <a:pt x="73" y="179"/>
                    <a:pt x="76" y="179"/>
                    <a:pt x="78" y="178"/>
                  </a:cubicBezTo>
                  <a:cubicBezTo>
                    <a:pt x="76" y="180"/>
                    <a:pt x="74" y="184"/>
                    <a:pt x="73" y="188"/>
                  </a:cubicBezTo>
                  <a:cubicBezTo>
                    <a:pt x="72" y="190"/>
                    <a:pt x="72" y="192"/>
                    <a:pt x="72" y="194"/>
                  </a:cubicBezTo>
                  <a:cubicBezTo>
                    <a:pt x="66" y="196"/>
                    <a:pt x="60" y="199"/>
                    <a:pt x="54" y="201"/>
                  </a:cubicBezTo>
                  <a:cubicBezTo>
                    <a:pt x="52" y="202"/>
                    <a:pt x="51" y="202"/>
                    <a:pt x="50" y="202"/>
                  </a:cubicBezTo>
                  <a:cubicBezTo>
                    <a:pt x="50" y="202"/>
                    <a:pt x="50" y="202"/>
                    <a:pt x="50" y="202"/>
                  </a:cubicBezTo>
                  <a:cubicBezTo>
                    <a:pt x="48" y="202"/>
                    <a:pt x="48" y="202"/>
                    <a:pt x="48" y="202"/>
                  </a:cubicBezTo>
                  <a:cubicBezTo>
                    <a:pt x="48" y="203"/>
                    <a:pt x="48" y="203"/>
                    <a:pt x="48" y="203"/>
                  </a:cubicBezTo>
                  <a:cubicBezTo>
                    <a:pt x="45" y="209"/>
                    <a:pt x="43" y="216"/>
                    <a:pt x="42" y="222"/>
                  </a:cubicBezTo>
                  <a:cubicBezTo>
                    <a:pt x="42" y="222"/>
                    <a:pt x="42" y="222"/>
                    <a:pt x="42" y="222"/>
                  </a:cubicBezTo>
                  <a:cubicBezTo>
                    <a:pt x="40" y="221"/>
                    <a:pt x="39" y="221"/>
                    <a:pt x="39" y="220"/>
                  </a:cubicBezTo>
                  <a:cubicBezTo>
                    <a:pt x="38" y="220"/>
                    <a:pt x="38" y="219"/>
                    <a:pt x="38" y="217"/>
                  </a:cubicBezTo>
                  <a:cubicBezTo>
                    <a:pt x="37" y="214"/>
                    <a:pt x="36" y="211"/>
                    <a:pt x="36" y="208"/>
                  </a:cubicBezTo>
                  <a:cubicBezTo>
                    <a:pt x="36" y="208"/>
                    <a:pt x="36" y="208"/>
                    <a:pt x="36" y="207"/>
                  </a:cubicBezTo>
                  <a:cubicBezTo>
                    <a:pt x="36" y="208"/>
                    <a:pt x="36" y="208"/>
                    <a:pt x="36" y="208"/>
                  </a:cubicBezTo>
                  <a:cubicBezTo>
                    <a:pt x="37" y="205"/>
                    <a:pt x="40" y="198"/>
                    <a:pt x="41" y="195"/>
                  </a:cubicBezTo>
                  <a:cubicBezTo>
                    <a:pt x="42" y="194"/>
                    <a:pt x="42" y="194"/>
                    <a:pt x="42" y="194"/>
                  </a:cubicBezTo>
                  <a:cubicBezTo>
                    <a:pt x="42" y="193"/>
                    <a:pt x="43" y="193"/>
                    <a:pt x="43" y="192"/>
                  </a:cubicBezTo>
                  <a:cubicBezTo>
                    <a:pt x="47" y="190"/>
                    <a:pt x="50" y="189"/>
                    <a:pt x="53" y="187"/>
                  </a:cubicBezTo>
                  <a:cubicBezTo>
                    <a:pt x="56" y="186"/>
                    <a:pt x="60" y="184"/>
                    <a:pt x="63" y="181"/>
                  </a:cubicBezTo>
                  <a:cubicBezTo>
                    <a:pt x="61" y="178"/>
                    <a:pt x="61" y="178"/>
                    <a:pt x="61" y="178"/>
                  </a:cubicBezTo>
                  <a:cubicBezTo>
                    <a:pt x="57" y="181"/>
                    <a:pt x="54" y="182"/>
                    <a:pt x="51" y="184"/>
                  </a:cubicBezTo>
                  <a:cubicBezTo>
                    <a:pt x="48" y="185"/>
                    <a:pt x="45" y="187"/>
                    <a:pt x="41" y="189"/>
                  </a:cubicBezTo>
                  <a:cubicBezTo>
                    <a:pt x="41" y="190"/>
                    <a:pt x="40" y="190"/>
                    <a:pt x="39" y="191"/>
                  </a:cubicBezTo>
                  <a:cubicBezTo>
                    <a:pt x="38" y="192"/>
                    <a:pt x="38" y="193"/>
                    <a:pt x="38" y="193"/>
                  </a:cubicBezTo>
                  <a:cubicBezTo>
                    <a:pt x="37" y="195"/>
                    <a:pt x="35" y="199"/>
                    <a:pt x="34" y="202"/>
                  </a:cubicBezTo>
                  <a:cubicBezTo>
                    <a:pt x="33" y="201"/>
                    <a:pt x="33" y="201"/>
                    <a:pt x="32" y="200"/>
                  </a:cubicBezTo>
                  <a:cubicBezTo>
                    <a:pt x="35" y="195"/>
                    <a:pt x="39" y="186"/>
                    <a:pt x="41" y="178"/>
                  </a:cubicBezTo>
                  <a:cubicBezTo>
                    <a:pt x="42" y="174"/>
                    <a:pt x="44" y="169"/>
                    <a:pt x="44" y="166"/>
                  </a:cubicBezTo>
                  <a:close/>
                  <a:moveTo>
                    <a:pt x="51" y="206"/>
                  </a:moveTo>
                  <a:cubicBezTo>
                    <a:pt x="53" y="206"/>
                    <a:pt x="54" y="205"/>
                    <a:pt x="55" y="205"/>
                  </a:cubicBezTo>
                  <a:cubicBezTo>
                    <a:pt x="59" y="203"/>
                    <a:pt x="63" y="202"/>
                    <a:pt x="67" y="200"/>
                  </a:cubicBezTo>
                  <a:cubicBezTo>
                    <a:pt x="65" y="205"/>
                    <a:pt x="63" y="210"/>
                    <a:pt x="62" y="215"/>
                  </a:cubicBezTo>
                  <a:cubicBezTo>
                    <a:pt x="62" y="215"/>
                    <a:pt x="62" y="215"/>
                    <a:pt x="62" y="215"/>
                  </a:cubicBezTo>
                  <a:cubicBezTo>
                    <a:pt x="59" y="218"/>
                    <a:pt x="57" y="222"/>
                    <a:pt x="55" y="227"/>
                  </a:cubicBezTo>
                  <a:cubicBezTo>
                    <a:pt x="55" y="227"/>
                    <a:pt x="55" y="228"/>
                    <a:pt x="55" y="228"/>
                  </a:cubicBezTo>
                  <a:cubicBezTo>
                    <a:pt x="55" y="228"/>
                    <a:pt x="55" y="228"/>
                    <a:pt x="55" y="228"/>
                  </a:cubicBezTo>
                  <a:cubicBezTo>
                    <a:pt x="55" y="229"/>
                    <a:pt x="55" y="229"/>
                    <a:pt x="55" y="229"/>
                  </a:cubicBezTo>
                  <a:cubicBezTo>
                    <a:pt x="54" y="229"/>
                    <a:pt x="54" y="230"/>
                    <a:pt x="54" y="230"/>
                  </a:cubicBezTo>
                  <a:cubicBezTo>
                    <a:pt x="53" y="229"/>
                    <a:pt x="53" y="229"/>
                    <a:pt x="52" y="228"/>
                  </a:cubicBezTo>
                  <a:cubicBezTo>
                    <a:pt x="50" y="226"/>
                    <a:pt x="48" y="225"/>
                    <a:pt x="46" y="224"/>
                  </a:cubicBezTo>
                  <a:cubicBezTo>
                    <a:pt x="47" y="218"/>
                    <a:pt x="49" y="212"/>
                    <a:pt x="51" y="206"/>
                  </a:cubicBezTo>
                  <a:close/>
                  <a:moveTo>
                    <a:pt x="72" y="208"/>
                  </a:moveTo>
                  <a:cubicBezTo>
                    <a:pt x="71" y="208"/>
                    <a:pt x="70" y="209"/>
                    <a:pt x="69" y="209"/>
                  </a:cubicBezTo>
                  <a:cubicBezTo>
                    <a:pt x="70" y="207"/>
                    <a:pt x="71" y="205"/>
                    <a:pt x="72" y="203"/>
                  </a:cubicBezTo>
                  <a:cubicBezTo>
                    <a:pt x="72" y="205"/>
                    <a:pt x="72" y="206"/>
                    <a:pt x="72" y="208"/>
                  </a:cubicBezTo>
                  <a:close/>
                  <a:moveTo>
                    <a:pt x="72" y="199"/>
                  </a:moveTo>
                  <a:cubicBezTo>
                    <a:pt x="71" y="199"/>
                    <a:pt x="71" y="199"/>
                    <a:pt x="71" y="199"/>
                  </a:cubicBezTo>
                  <a:cubicBezTo>
                    <a:pt x="70" y="203"/>
                    <a:pt x="68" y="207"/>
                    <a:pt x="66" y="211"/>
                  </a:cubicBezTo>
                  <a:cubicBezTo>
                    <a:pt x="67" y="211"/>
                    <a:pt x="67" y="211"/>
                    <a:pt x="67" y="211"/>
                  </a:cubicBezTo>
                  <a:cubicBezTo>
                    <a:pt x="66" y="212"/>
                    <a:pt x="65" y="213"/>
                    <a:pt x="64" y="213"/>
                  </a:cubicBezTo>
                  <a:cubicBezTo>
                    <a:pt x="66" y="208"/>
                    <a:pt x="67" y="204"/>
                    <a:pt x="69" y="199"/>
                  </a:cubicBezTo>
                  <a:cubicBezTo>
                    <a:pt x="70" y="199"/>
                    <a:pt x="71" y="198"/>
                    <a:pt x="72" y="198"/>
                  </a:cubicBezTo>
                  <a:cubicBezTo>
                    <a:pt x="72" y="198"/>
                    <a:pt x="72" y="198"/>
                    <a:pt x="72" y="198"/>
                  </a:cubicBezTo>
                  <a:cubicBezTo>
                    <a:pt x="72" y="199"/>
                    <a:pt x="72" y="199"/>
                    <a:pt x="72" y="199"/>
                  </a:cubicBezTo>
                  <a:close/>
                  <a:moveTo>
                    <a:pt x="55" y="232"/>
                  </a:moveTo>
                  <a:cubicBezTo>
                    <a:pt x="55" y="232"/>
                    <a:pt x="55" y="231"/>
                    <a:pt x="56" y="231"/>
                  </a:cubicBezTo>
                  <a:cubicBezTo>
                    <a:pt x="56" y="231"/>
                    <a:pt x="56" y="231"/>
                    <a:pt x="56" y="231"/>
                  </a:cubicBezTo>
                  <a:cubicBezTo>
                    <a:pt x="56" y="232"/>
                    <a:pt x="57" y="232"/>
                    <a:pt x="57" y="233"/>
                  </a:cubicBezTo>
                  <a:cubicBezTo>
                    <a:pt x="57" y="233"/>
                    <a:pt x="56" y="234"/>
                    <a:pt x="56" y="235"/>
                  </a:cubicBezTo>
                  <a:cubicBezTo>
                    <a:pt x="56" y="234"/>
                    <a:pt x="55" y="233"/>
                    <a:pt x="55" y="233"/>
                  </a:cubicBezTo>
                  <a:cubicBezTo>
                    <a:pt x="55" y="233"/>
                    <a:pt x="55" y="232"/>
                    <a:pt x="55" y="232"/>
                  </a:cubicBezTo>
                  <a:close/>
                  <a:moveTo>
                    <a:pt x="58" y="234"/>
                  </a:moveTo>
                  <a:cubicBezTo>
                    <a:pt x="59" y="235"/>
                    <a:pt x="60" y="236"/>
                    <a:pt x="61" y="237"/>
                  </a:cubicBezTo>
                  <a:cubicBezTo>
                    <a:pt x="60" y="237"/>
                    <a:pt x="60" y="237"/>
                    <a:pt x="60" y="237"/>
                  </a:cubicBezTo>
                  <a:cubicBezTo>
                    <a:pt x="59" y="237"/>
                    <a:pt x="58" y="237"/>
                    <a:pt x="57" y="237"/>
                  </a:cubicBezTo>
                  <a:cubicBezTo>
                    <a:pt x="58" y="236"/>
                    <a:pt x="58" y="235"/>
                    <a:pt x="58" y="234"/>
                  </a:cubicBezTo>
                  <a:close/>
                  <a:moveTo>
                    <a:pt x="66" y="235"/>
                  </a:moveTo>
                  <a:cubicBezTo>
                    <a:pt x="65" y="235"/>
                    <a:pt x="64" y="235"/>
                    <a:pt x="63" y="234"/>
                  </a:cubicBezTo>
                  <a:cubicBezTo>
                    <a:pt x="63" y="233"/>
                    <a:pt x="62" y="232"/>
                    <a:pt x="61" y="231"/>
                  </a:cubicBezTo>
                  <a:cubicBezTo>
                    <a:pt x="60" y="230"/>
                    <a:pt x="60" y="230"/>
                    <a:pt x="59" y="229"/>
                  </a:cubicBezTo>
                  <a:cubicBezTo>
                    <a:pt x="59" y="228"/>
                    <a:pt x="59" y="228"/>
                    <a:pt x="59" y="228"/>
                  </a:cubicBezTo>
                  <a:cubicBezTo>
                    <a:pt x="59" y="228"/>
                    <a:pt x="59" y="228"/>
                    <a:pt x="59" y="228"/>
                  </a:cubicBezTo>
                  <a:cubicBezTo>
                    <a:pt x="61" y="221"/>
                    <a:pt x="67" y="215"/>
                    <a:pt x="73" y="212"/>
                  </a:cubicBezTo>
                  <a:cubicBezTo>
                    <a:pt x="74" y="215"/>
                    <a:pt x="75" y="219"/>
                    <a:pt x="76" y="223"/>
                  </a:cubicBezTo>
                  <a:cubicBezTo>
                    <a:pt x="77" y="225"/>
                    <a:pt x="77" y="227"/>
                    <a:pt x="77" y="229"/>
                  </a:cubicBezTo>
                  <a:cubicBezTo>
                    <a:pt x="77" y="231"/>
                    <a:pt x="77" y="232"/>
                    <a:pt x="75" y="233"/>
                  </a:cubicBezTo>
                  <a:cubicBezTo>
                    <a:pt x="75" y="234"/>
                    <a:pt x="73" y="235"/>
                    <a:pt x="72" y="235"/>
                  </a:cubicBezTo>
                  <a:cubicBezTo>
                    <a:pt x="70" y="236"/>
                    <a:pt x="68" y="236"/>
                    <a:pt x="66" y="236"/>
                  </a:cubicBezTo>
                  <a:lnTo>
                    <a:pt x="66" y="235"/>
                  </a:lnTo>
                  <a:close/>
                  <a:moveTo>
                    <a:pt x="34" y="338"/>
                  </a:moveTo>
                  <a:cubicBezTo>
                    <a:pt x="34" y="338"/>
                    <a:pt x="35" y="337"/>
                    <a:pt x="36" y="337"/>
                  </a:cubicBezTo>
                  <a:cubicBezTo>
                    <a:pt x="36" y="339"/>
                    <a:pt x="36" y="340"/>
                    <a:pt x="36" y="342"/>
                  </a:cubicBezTo>
                  <a:cubicBezTo>
                    <a:pt x="35" y="341"/>
                    <a:pt x="34" y="341"/>
                    <a:pt x="34" y="341"/>
                  </a:cubicBezTo>
                  <a:cubicBezTo>
                    <a:pt x="33" y="341"/>
                    <a:pt x="33" y="340"/>
                    <a:pt x="33" y="340"/>
                  </a:cubicBezTo>
                  <a:cubicBezTo>
                    <a:pt x="33" y="340"/>
                    <a:pt x="33" y="340"/>
                    <a:pt x="33" y="340"/>
                  </a:cubicBezTo>
                  <a:cubicBezTo>
                    <a:pt x="33" y="339"/>
                    <a:pt x="33" y="338"/>
                    <a:pt x="34" y="338"/>
                  </a:cubicBezTo>
                  <a:close/>
                  <a:moveTo>
                    <a:pt x="101" y="345"/>
                  </a:moveTo>
                  <a:cubicBezTo>
                    <a:pt x="95" y="346"/>
                    <a:pt x="88" y="346"/>
                    <a:pt x="82" y="347"/>
                  </a:cubicBezTo>
                  <a:cubicBezTo>
                    <a:pt x="77" y="347"/>
                    <a:pt x="72" y="347"/>
                    <a:pt x="67" y="347"/>
                  </a:cubicBezTo>
                  <a:cubicBezTo>
                    <a:pt x="58" y="347"/>
                    <a:pt x="48" y="347"/>
                    <a:pt x="40" y="344"/>
                  </a:cubicBezTo>
                  <a:cubicBezTo>
                    <a:pt x="40" y="339"/>
                    <a:pt x="40" y="335"/>
                    <a:pt x="40" y="330"/>
                  </a:cubicBezTo>
                  <a:cubicBezTo>
                    <a:pt x="41" y="331"/>
                    <a:pt x="43" y="332"/>
                    <a:pt x="45" y="333"/>
                  </a:cubicBezTo>
                  <a:cubicBezTo>
                    <a:pt x="50" y="335"/>
                    <a:pt x="57" y="337"/>
                    <a:pt x="68" y="338"/>
                  </a:cubicBezTo>
                  <a:cubicBezTo>
                    <a:pt x="73" y="338"/>
                    <a:pt x="78" y="338"/>
                    <a:pt x="83" y="338"/>
                  </a:cubicBezTo>
                  <a:cubicBezTo>
                    <a:pt x="86" y="338"/>
                    <a:pt x="89" y="338"/>
                    <a:pt x="93" y="338"/>
                  </a:cubicBezTo>
                  <a:cubicBezTo>
                    <a:pt x="96" y="337"/>
                    <a:pt x="101" y="336"/>
                    <a:pt x="106" y="334"/>
                  </a:cubicBezTo>
                  <a:cubicBezTo>
                    <a:pt x="108" y="333"/>
                    <a:pt x="110" y="332"/>
                    <a:pt x="112" y="331"/>
                  </a:cubicBezTo>
                  <a:cubicBezTo>
                    <a:pt x="111" y="334"/>
                    <a:pt x="111" y="337"/>
                    <a:pt x="111" y="340"/>
                  </a:cubicBezTo>
                  <a:cubicBezTo>
                    <a:pt x="108" y="342"/>
                    <a:pt x="104" y="344"/>
                    <a:pt x="101" y="345"/>
                  </a:cubicBezTo>
                  <a:close/>
                  <a:moveTo>
                    <a:pt x="115" y="335"/>
                  </a:moveTo>
                  <a:cubicBezTo>
                    <a:pt x="115" y="335"/>
                    <a:pt x="115" y="335"/>
                    <a:pt x="115" y="335"/>
                  </a:cubicBezTo>
                  <a:cubicBezTo>
                    <a:pt x="115" y="336"/>
                    <a:pt x="115" y="336"/>
                    <a:pt x="115" y="336"/>
                  </a:cubicBezTo>
                  <a:cubicBezTo>
                    <a:pt x="115" y="336"/>
                    <a:pt x="115" y="337"/>
                    <a:pt x="115" y="337"/>
                  </a:cubicBezTo>
                  <a:cubicBezTo>
                    <a:pt x="115" y="337"/>
                    <a:pt x="115" y="337"/>
                    <a:pt x="115" y="337"/>
                  </a:cubicBezTo>
                  <a:cubicBezTo>
                    <a:pt x="115" y="336"/>
                    <a:pt x="115" y="336"/>
                    <a:pt x="115" y="335"/>
                  </a:cubicBezTo>
                  <a:close/>
                  <a:moveTo>
                    <a:pt x="93" y="178"/>
                  </a:moveTo>
                  <a:cubicBezTo>
                    <a:pt x="94" y="179"/>
                    <a:pt x="95" y="180"/>
                    <a:pt x="95" y="181"/>
                  </a:cubicBezTo>
                  <a:cubicBezTo>
                    <a:pt x="95" y="184"/>
                    <a:pt x="95" y="186"/>
                    <a:pt x="95" y="189"/>
                  </a:cubicBezTo>
                  <a:cubicBezTo>
                    <a:pt x="95" y="200"/>
                    <a:pt x="96" y="210"/>
                    <a:pt x="100" y="221"/>
                  </a:cubicBezTo>
                  <a:cubicBezTo>
                    <a:pt x="103" y="229"/>
                    <a:pt x="105" y="236"/>
                    <a:pt x="108" y="242"/>
                  </a:cubicBezTo>
                  <a:cubicBezTo>
                    <a:pt x="110" y="249"/>
                    <a:pt x="112" y="255"/>
                    <a:pt x="114" y="264"/>
                  </a:cubicBezTo>
                  <a:cubicBezTo>
                    <a:pt x="115" y="267"/>
                    <a:pt x="115" y="270"/>
                    <a:pt x="115" y="273"/>
                  </a:cubicBezTo>
                  <a:cubicBezTo>
                    <a:pt x="115" y="280"/>
                    <a:pt x="113" y="285"/>
                    <a:pt x="110" y="290"/>
                  </a:cubicBezTo>
                  <a:cubicBezTo>
                    <a:pt x="108" y="295"/>
                    <a:pt x="104" y="299"/>
                    <a:pt x="103" y="305"/>
                  </a:cubicBezTo>
                  <a:cubicBezTo>
                    <a:pt x="103" y="305"/>
                    <a:pt x="103" y="305"/>
                    <a:pt x="103" y="305"/>
                  </a:cubicBezTo>
                  <a:cubicBezTo>
                    <a:pt x="103" y="308"/>
                    <a:pt x="103" y="311"/>
                    <a:pt x="103" y="315"/>
                  </a:cubicBezTo>
                  <a:cubicBezTo>
                    <a:pt x="102" y="315"/>
                    <a:pt x="102" y="316"/>
                    <a:pt x="102" y="317"/>
                  </a:cubicBezTo>
                  <a:cubicBezTo>
                    <a:pt x="102" y="317"/>
                    <a:pt x="102" y="317"/>
                    <a:pt x="103" y="317"/>
                  </a:cubicBezTo>
                  <a:cubicBezTo>
                    <a:pt x="102" y="320"/>
                    <a:pt x="102" y="323"/>
                    <a:pt x="102" y="326"/>
                  </a:cubicBezTo>
                  <a:cubicBezTo>
                    <a:pt x="106" y="326"/>
                    <a:pt x="106" y="326"/>
                    <a:pt x="106" y="326"/>
                  </a:cubicBezTo>
                  <a:cubicBezTo>
                    <a:pt x="106" y="323"/>
                    <a:pt x="106" y="320"/>
                    <a:pt x="107" y="318"/>
                  </a:cubicBezTo>
                  <a:cubicBezTo>
                    <a:pt x="108" y="318"/>
                    <a:pt x="110" y="319"/>
                    <a:pt x="111" y="320"/>
                  </a:cubicBezTo>
                  <a:cubicBezTo>
                    <a:pt x="112" y="321"/>
                    <a:pt x="112" y="322"/>
                    <a:pt x="112" y="323"/>
                  </a:cubicBezTo>
                  <a:cubicBezTo>
                    <a:pt x="112" y="324"/>
                    <a:pt x="111" y="326"/>
                    <a:pt x="110" y="327"/>
                  </a:cubicBezTo>
                  <a:cubicBezTo>
                    <a:pt x="108" y="329"/>
                    <a:pt x="105" y="330"/>
                    <a:pt x="101" y="332"/>
                  </a:cubicBezTo>
                  <a:cubicBezTo>
                    <a:pt x="97" y="333"/>
                    <a:pt x="94" y="334"/>
                    <a:pt x="92" y="334"/>
                  </a:cubicBezTo>
                  <a:cubicBezTo>
                    <a:pt x="89" y="334"/>
                    <a:pt x="86" y="334"/>
                    <a:pt x="83" y="334"/>
                  </a:cubicBezTo>
                  <a:cubicBezTo>
                    <a:pt x="78" y="334"/>
                    <a:pt x="74" y="334"/>
                    <a:pt x="69" y="334"/>
                  </a:cubicBezTo>
                  <a:cubicBezTo>
                    <a:pt x="54" y="332"/>
                    <a:pt x="46" y="330"/>
                    <a:pt x="43" y="327"/>
                  </a:cubicBezTo>
                  <a:cubicBezTo>
                    <a:pt x="41" y="326"/>
                    <a:pt x="40" y="326"/>
                    <a:pt x="40" y="325"/>
                  </a:cubicBezTo>
                  <a:cubicBezTo>
                    <a:pt x="40" y="324"/>
                    <a:pt x="40" y="323"/>
                    <a:pt x="40" y="323"/>
                  </a:cubicBezTo>
                  <a:cubicBezTo>
                    <a:pt x="40" y="322"/>
                    <a:pt x="41" y="321"/>
                    <a:pt x="41" y="321"/>
                  </a:cubicBezTo>
                  <a:cubicBezTo>
                    <a:pt x="42" y="320"/>
                    <a:pt x="43" y="320"/>
                    <a:pt x="45" y="320"/>
                  </a:cubicBezTo>
                  <a:cubicBezTo>
                    <a:pt x="45" y="320"/>
                    <a:pt x="45" y="320"/>
                    <a:pt x="45" y="321"/>
                  </a:cubicBezTo>
                  <a:cubicBezTo>
                    <a:pt x="45" y="322"/>
                    <a:pt x="45" y="324"/>
                    <a:pt x="45" y="326"/>
                  </a:cubicBezTo>
                  <a:cubicBezTo>
                    <a:pt x="49" y="326"/>
                    <a:pt x="49" y="326"/>
                    <a:pt x="49" y="326"/>
                  </a:cubicBezTo>
                  <a:cubicBezTo>
                    <a:pt x="49" y="324"/>
                    <a:pt x="49" y="322"/>
                    <a:pt x="49" y="321"/>
                  </a:cubicBezTo>
                  <a:cubicBezTo>
                    <a:pt x="49" y="315"/>
                    <a:pt x="49" y="309"/>
                    <a:pt x="48" y="304"/>
                  </a:cubicBezTo>
                  <a:cubicBezTo>
                    <a:pt x="48" y="304"/>
                    <a:pt x="48" y="304"/>
                    <a:pt x="48" y="304"/>
                  </a:cubicBezTo>
                  <a:cubicBezTo>
                    <a:pt x="48" y="304"/>
                    <a:pt x="48" y="304"/>
                    <a:pt x="48" y="304"/>
                  </a:cubicBezTo>
                  <a:cubicBezTo>
                    <a:pt x="43" y="296"/>
                    <a:pt x="38" y="288"/>
                    <a:pt x="34" y="281"/>
                  </a:cubicBezTo>
                  <a:cubicBezTo>
                    <a:pt x="30" y="275"/>
                    <a:pt x="27" y="270"/>
                    <a:pt x="25" y="268"/>
                  </a:cubicBezTo>
                  <a:cubicBezTo>
                    <a:pt x="24" y="266"/>
                    <a:pt x="23" y="263"/>
                    <a:pt x="22" y="260"/>
                  </a:cubicBezTo>
                  <a:cubicBezTo>
                    <a:pt x="23" y="261"/>
                    <a:pt x="23" y="262"/>
                    <a:pt x="24" y="263"/>
                  </a:cubicBezTo>
                  <a:cubicBezTo>
                    <a:pt x="24" y="263"/>
                    <a:pt x="24" y="263"/>
                    <a:pt x="24" y="263"/>
                  </a:cubicBezTo>
                  <a:cubicBezTo>
                    <a:pt x="25" y="264"/>
                    <a:pt x="25" y="264"/>
                    <a:pt x="25" y="264"/>
                  </a:cubicBezTo>
                  <a:cubicBezTo>
                    <a:pt x="28" y="267"/>
                    <a:pt x="28" y="267"/>
                    <a:pt x="28" y="267"/>
                  </a:cubicBezTo>
                  <a:cubicBezTo>
                    <a:pt x="28" y="262"/>
                    <a:pt x="28" y="262"/>
                    <a:pt x="28" y="262"/>
                  </a:cubicBezTo>
                  <a:cubicBezTo>
                    <a:pt x="26" y="262"/>
                    <a:pt x="26" y="262"/>
                    <a:pt x="26" y="262"/>
                  </a:cubicBezTo>
                  <a:cubicBezTo>
                    <a:pt x="27" y="261"/>
                    <a:pt x="27" y="261"/>
                    <a:pt x="27" y="261"/>
                  </a:cubicBezTo>
                  <a:cubicBezTo>
                    <a:pt x="27" y="261"/>
                    <a:pt x="27" y="261"/>
                    <a:pt x="27" y="261"/>
                  </a:cubicBezTo>
                  <a:cubicBezTo>
                    <a:pt x="27" y="261"/>
                    <a:pt x="27" y="261"/>
                    <a:pt x="27" y="261"/>
                  </a:cubicBezTo>
                  <a:cubicBezTo>
                    <a:pt x="24" y="253"/>
                    <a:pt x="21" y="246"/>
                    <a:pt x="17" y="239"/>
                  </a:cubicBezTo>
                  <a:cubicBezTo>
                    <a:pt x="17" y="239"/>
                    <a:pt x="17" y="239"/>
                    <a:pt x="17" y="239"/>
                  </a:cubicBezTo>
                  <a:cubicBezTo>
                    <a:pt x="15" y="235"/>
                    <a:pt x="13" y="231"/>
                    <a:pt x="11" y="227"/>
                  </a:cubicBezTo>
                  <a:cubicBezTo>
                    <a:pt x="9" y="222"/>
                    <a:pt x="7" y="217"/>
                    <a:pt x="5" y="212"/>
                  </a:cubicBezTo>
                  <a:cubicBezTo>
                    <a:pt x="5" y="210"/>
                    <a:pt x="4" y="208"/>
                    <a:pt x="4" y="207"/>
                  </a:cubicBezTo>
                  <a:cubicBezTo>
                    <a:pt x="4" y="206"/>
                    <a:pt x="5" y="205"/>
                    <a:pt x="5" y="205"/>
                  </a:cubicBezTo>
                  <a:cubicBezTo>
                    <a:pt x="5" y="204"/>
                    <a:pt x="5" y="203"/>
                    <a:pt x="6" y="202"/>
                  </a:cubicBezTo>
                  <a:cubicBezTo>
                    <a:pt x="7" y="200"/>
                    <a:pt x="7" y="199"/>
                    <a:pt x="8" y="198"/>
                  </a:cubicBezTo>
                  <a:cubicBezTo>
                    <a:pt x="16" y="182"/>
                    <a:pt x="20" y="170"/>
                    <a:pt x="28" y="155"/>
                  </a:cubicBezTo>
                  <a:cubicBezTo>
                    <a:pt x="28" y="154"/>
                    <a:pt x="30" y="152"/>
                    <a:pt x="31" y="151"/>
                  </a:cubicBezTo>
                  <a:cubicBezTo>
                    <a:pt x="33" y="150"/>
                    <a:pt x="35" y="150"/>
                    <a:pt x="36" y="150"/>
                  </a:cubicBezTo>
                  <a:cubicBezTo>
                    <a:pt x="36" y="150"/>
                    <a:pt x="36" y="150"/>
                    <a:pt x="37" y="150"/>
                  </a:cubicBezTo>
                  <a:cubicBezTo>
                    <a:pt x="38" y="150"/>
                    <a:pt x="39" y="152"/>
                    <a:pt x="40" y="153"/>
                  </a:cubicBezTo>
                  <a:cubicBezTo>
                    <a:pt x="41" y="155"/>
                    <a:pt x="42" y="157"/>
                    <a:pt x="42" y="158"/>
                  </a:cubicBezTo>
                  <a:cubicBezTo>
                    <a:pt x="42" y="159"/>
                    <a:pt x="42" y="160"/>
                    <a:pt x="41" y="161"/>
                  </a:cubicBezTo>
                  <a:cubicBezTo>
                    <a:pt x="41" y="165"/>
                    <a:pt x="39" y="173"/>
                    <a:pt x="36" y="180"/>
                  </a:cubicBezTo>
                  <a:cubicBezTo>
                    <a:pt x="34" y="188"/>
                    <a:pt x="31" y="195"/>
                    <a:pt x="28" y="199"/>
                  </a:cubicBezTo>
                  <a:cubicBezTo>
                    <a:pt x="28" y="200"/>
                    <a:pt x="28" y="200"/>
                    <a:pt x="28" y="200"/>
                  </a:cubicBezTo>
                  <a:cubicBezTo>
                    <a:pt x="29" y="201"/>
                    <a:pt x="29" y="201"/>
                    <a:pt x="29" y="201"/>
                  </a:cubicBezTo>
                  <a:cubicBezTo>
                    <a:pt x="30" y="204"/>
                    <a:pt x="31" y="206"/>
                    <a:pt x="32" y="209"/>
                  </a:cubicBezTo>
                  <a:cubicBezTo>
                    <a:pt x="32" y="212"/>
                    <a:pt x="33" y="215"/>
                    <a:pt x="34" y="218"/>
                  </a:cubicBezTo>
                  <a:cubicBezTo>
                    <a:pt x="34" y="220"/>
                    <a:pt x="34" y="222"/>
                    <a:pt x="36" y="223"/>
                  </a:cubicBezTo>
                  <a:cubicBezTo>
                    <a:pt x="37" y="225"/>
                    <a:pt x="39" y="225"/>
                    <a:pt x="41" y="226"/>
                  </a:cubicBezTo>
                  <a:cubicBezTo>
                    <a:pt x="44" y="227"/>
                    <a:pt x="47" y="229"/>
                    <a:pt x="49" y="231"/>
                  </a:cubicBezTo>
                  <a:cubicBezTo>
                    <a:pt x="51" y="233"/>
                    <a:pt x="53" y="236"/>
                    <a:pt x="53" y="239"/>
                  </a:cubicBezTo>
                  <a:cubicBezTo>
                    <a:pt x="53" y="240"/>
                    <a:pt x="53" y="240"/>
                    <a:pt x="53" y="240"/>
                  </a:cubicBezTo>
                  <a:cubicBezTo>
                    <a:pt x="54" y="241"/>
                    <a:pt x="54" y="241"/>
                    <a:pt x="54" y="241"/>
                  </a:cubicBezTo>
                  <a:cubicBezTo>
                    <a:pt x="56" y="241"/>
                    <a:pt x="58" y="241"/>
                    <a:pt x="60" y="241"/>
                  </a:cubicBezTo>
                  <a:cubicBezTo>
                    <a:pt x="64" y="241"/>
                    <a:pt x="69" y="240"/>
                    <a:pt x="73" y="239"/>
                  </a:cubicBezTo>
                  <a:cubicBezTo>
                    <a:pt x="75" y="238"/>
                    <a:pt x="77" y="238"/>
                    <a:pt x="78" y="236"/>
                  </a:cubicBezTo>
                  <a:cubicBezTo>
                    <a:pt x="80" y="234"/>
                    <a:pt x="81" y="231"/>
                    <a:pt x="81" y="229"/>
                  </a:cubicBezTo>
                  <a:cubicBezTo>
                    <a:pt x="81" y="226"/>
                    <a:pt x="80" y="224"/>
                    <a:pt x="80" y="222"/>
                  </a:cubicBezTo>
                  <a:cubicBezTo>
                    <a:pt x="78" y="214"/>
                    <a:pt x="76" y="206"/>
                    <a:pt x="76" y="198"/>
                  </a:cubicBezTo>
                  <a:cubicBezTo>
                    <a:pt x="76" y="195"/>
                    <a:pt x="76" y="192"/>
                    <a:pt x="77" y="190"/>
                  </a:cubicBezTo>
                  <a:cubicBezTo>
                    <a:pt x="78" y="184"/>
                    <a:pt x="81" y="181"/>
                    <a:pt x="83" y="179"/>
                  </a:cubicBezTo>
                  <a:cubicBezTo>
                    <a:pt x="85" y="177"/>
                    <a:pt x="87" y="177"/>
                    <a:pt x="88" y="177"/>
                  </a:cubicBezTo>
                  <a:cubicBezTo>
                    <a:pt x="90" y="177"/>
                    <a:pt x="92" y="177"/>
                    <a:pt x="93" y="178"/>
                  </a:cubicBezTo>
                  <a:close/>
                  <a:moveTo>
                    <a:pt x="81" y="172"/>
                  </a:moveTo>
                  <a:cubicBezTo>
                    <a:pt x="78" y="174"/>
                    <a:pt x="74" y="175"/>
                    <a:pt x="70" y="175"/>
                  </a:cubicBezTo>
                  <a:cubicBezTo>
                    <a:pt x="69" y="175"/>
                    <a:pt x="69" y="175"/>
                    <a:pt x="68" y="175"/>
                  </a:cubicBezTo>
                  <a:cubicBezTo>
                    <a:pt x="64" y="175"/>
                    <a:pt x="60" y="173"/>
                    <a:pt x="57" y="171"/>
                  </a:cubicBezTo>
                  <a:cubicBezTo>
                    <a:pt x="55" y="170"/>
                    <a:pt x="53" y="168"/>
                    <a:pt x="52" y="167"/>
                  </a:cubicBezTo>
                  <a:cubicBezTo>
                    <a:pt x="51" y="166"/>
                    <a:pt x="51" y="165"/>
                    <a:pt x="50" y="164"/>
                  </a:cubicBezTo>
                  <a:cubicBezTo>
                    <a:pt x="52" y="165"/>
                    <a:pt x="53" y="165"/>
                    <a:pt x="54" y="165"/>
                  </a:cubicBezTo>
                  <a:cubicBezTo>
                    <a:pt x="60" y="166"/>
                    <a:pt x="65" y="167"/>
                    <a:pt x="70" y="167"/>
                  </a:cubicBezTo>
                  <a:cubicBezTo>
                    <a:pt x="77" y="167"/>
                    <a:pt x="83" y="166"/>
                    <a:pt x="87" y="164"/>
                  </a:cubicBezTo>
                  <a:cubicBezTo>
                    <a:pt x="86" y="167"/>
                    <a:pt x="83" y="171"/>
                    <a:pt x="81" y="172"/>
                  </a:cubicBezTo>
                  <a:close/>
                  <a:moveTo>
                    <a:pt x="89" y="158"/>
                  </a:moveTo>
                  <a:cubicBezTo>
                    <a:pt x="89" y="158"/>
                    <a:pt x="89" y="158"/>
                    <a:pt x="89" y="158"/>
                  </a:cubicBezTo>
                  <a:cubicBezTo>
                    <a:pt x="90" y="159"/>
                    <a:pt x="90" y="159"/>
                    <a:pt x="90" y="159"/>
                  </a:cubicBezTo>
                  <a:cubicBezTo>
                    <a:pt x="89" y="159"/>
                    <a:pt x="89" y="160"/>
                    <a:pt x="89" y="160"/>
                  </a:cubicBezTo>
                  <a:cubicBezTo>
                    <a:pt x="88" y="160"/>
                    <a:pt x="87" y="160"/>
                    <a:pt x="86" y="161"/>
                  </a:cubicBezTo>
                  <a:cubicBezTo>
                    <a:pt x="82" y="162"/>
                    <a:pt x="76" y="163"/>
                    <a:pt x="70" y="163"/>
                  </a:cubicBezTo>
                  <a:cubicBezTo>
                    <a:pt x="69" y="163"/>
                    <a:pt x="68" y="162"/>
                    <a:pt x="67" y="162"/>
                  </a:cubicBezTo>
                  <a:cubicBezTo>
                    <a:pt x="74" y="162"/>
                    <a:pt x="81" y="160"/>
                    <a:pt x="88" y="158"/>
                  </a:cubicBezTo>
                  <a:cubicBezTo>
                    <a:pt x="89" y="158"/>
                    <a:pt x="89" y="158"/>
                    <a:pt x="89" y="158"/>
                  </a:cubicBezTo>
                  <a:close/>
                  <a:moveTo>
                    <a:pt x="67" y="4"/>
                  </a:moveTo>
                  <a:cubicBezTo>
                    <a:pt x="68" y="4"/>
                    <a:pt x="69" y="4"/>
                    <a:pt x="70" y="4"/>
                  </a:cubicBezTo>
                  <a:cubicBezTo>
                    <a:pt x="88" y="5"/>
                    <a:pt x="100" y="12"/>
                    <a:pt x="107" y="20"/>
                  </a:cubicBezTo>
                  <a:cubicBezTo>
                    <a:pt x="115" y="29"/>
                    <a:pt x="118" y="41"/>
                    <a:pt x="118" y="53"/>
                  </a:cubicBezTo>
                  <a:cubicBezTo>
                    <a:pt x="118" y="67"/>
                    <a:pt x="113" y="80"/>
                    <a:pt x="108" y="87"/>
                  </a:cubicBezTo>
                  <a:cubicBezTo>
                    <a:pt x="101" y="96"/>
                    <a:pt x="100" y="102"/>
                    <a:pt x="98" y="108"/>
                  </a:cubicBezTo>
                  <a:cubicBezTo>
                    <a:pt x="97" y="112"/>
                    <a:pt x="97" y="115"/>
                    <a:pt x="96" y="119"/>
                  </a:cubicBezTo>
                  <a:cubicBezTo>
                    <a:pt x="95" y="121"/>
                    <a:pt x="94" y="123"/>
                    <a:pt x="92" y="126"/>
                  </a:cubicBezTo>
                  <a:cubicBezTo>
                    <a:pt x="92" y="125"/>
                    <a:pt x="91" y="125"/>
                    <a:pt x="91" y="125"/>
                  </a:cubicBezTo>
                  <a:cubicBezTo>
                    <a:pt x="91" y="125"/>
                    <a:pt x="90" y="124"/>
                    <a:pt x="90" y="124"/>
                  </a:cubicBezTo>
                  <a:cubicBezTo>
                    <a:pt x="86" y="124"/>
                    <a:pt x="82" y="124"/>
                    <a:pt x="79" y="123"/>
                  </a:cubicBezTo>
                  <a:cubicBezTo>
                    <a:pt x="79" y="121"/>
                    <a:pt x="79" y="118"/>
                    <a:pt x="79" y="116"/>
                  </a:cubicBezTo>
                  <a:cubicBezTo>
                    <a:pt x="79" y="105"/>
                    <a:pt x="80" y="94"/>
                    <a:pt x="81" y="83"/>
                  </a:cubicBezTo>
                  <a:cubicBezTo>
                    <a:pt x="82" y="83"/>
                    <a:pt x="82" y="82"/>
                    <a:pt x="83" y="82"/>
                  </a:cubicBezTo>
                  <a:cubicBezTo>
                    <a:pt x="86" y="80"/>
                    <a:pt x="89" y="77"/>
                    <a:pt x="90" y="75"/>
                  </a:cubicBezTo>
                  <a:cubicBezTo>
                    <a:pt x="95" y="68"/>
                    <a:pt x="97" y="59"/>
                    <a:pt x="97" y="51"/>
                  </a:cubicBezTo>
                  <a:cubicBezTo>
                    <a:pt x="97" y="50"/>
                    <a:pt x="97" y="49"/>
                    <a:pt x="96" y="47"/>
                  </a:cubicBezTo>
                  <a:cubicBezTo>
                    <a:pt x="95" y="46"/>
                    <a:pt x="93" y="45"/>
                    <a:pt x="92" y="45"/>
                  </a:cubicBezTo>
                  <a:cubicBezTo>
                    <a:pt x="91" y="45"/>
                    <a:pt x="90" y="46"/>
                    <a:pt x="89" y="47"/>
                  </a:cubicBezTo>
                  <a:cubicBezTo>
                    <a:pt x="87" y="48"/>
                    <a:pt x="86" y="50"/>
                    <a:pt x="86" y="52"/>
                  </a:cubicBezTo>
                  <a:cubicBezTo>
                    <a:pt x="82" y="61"/>
                    <a:pt x="80" y="70"/>
                    <a:pt x="78" y="79"/>
                  </a:cubicBezTo>
                  <a:cubicBezTo>
                    <a:pt x="76" y="79"/>
                    <a:pt x="75" y="79"/>
                    <a:pt x="74" y="78"/>
                  </a:cubicBezTo>
                  <a:cubicBezTo>
                    <a:pt x="74" y="78"/>
                    <a:pt x="74" y="77"/>
                    <a:pt x="74" y="77"/>
                  </a:cubicBezTo>
                  <a:cubicBezTo>
                    <a:pt x="77" y="69"/>
                    <a:pt x="79" y="61"/>
                    <a:pt x="81" y="53"/>
                  </a:cubicBezTo>
                  <a:cubicBezTo>
                    <a:pt x="81" y="52"/>
                    <a:pt x="81" y="51"/>
                    <a:pt x="81" y="50"/>
                  </a:cubicBezTo>
                  <a:cubicBezTo>
                    <a:pt x="81" y="48"/>
                    <a:pt x="81" y="47"/>
                    <a:pt x="80" y="45"/>
                  </a:cubicBezTo>
                  <a:cubicBezTo>
                    <a:pt x="79" y="43"/>
                    <a:pt x="77" y="41"/>
                    <a:pt x="74" y="41"/>
                  </a:cubicBezTo>
                  <a:cubicBezTo>
                    <a:pt x="73" y="41"/>
                    <a:pt x="73" y="42"/>
                    <a:pt x="72" y="42"/>
                  </a:cubicBezTo>
                  <a:cubicBezTo>
                    <a:pt x="71" y="43"/>
                    <a:pt x="70" y="44"/>
                    <a:pt x="69" y="45"/>
                  </a:cubicBezTo>
                  <a:cubicBezTo>
                    <a:pt x="69" y="46"/>
                    <a:pt x="68" y="47"/>
                    <a:pt x="68" y="48"/>
                  </a:cubicBezTo>
                  <a:cubicBezTo>
                    <a:pt x="67" y="52"/>
                    <a:pt x="67" y="56"/>
                    <a:pt x="67" y="61"/>
                  </a:cubicBezTo>
                  <a:cubicBezTo>
                    <a:pt x="67" y="65"/>
                    <a:pt x="67" y="70"/>
                    <a:pt x="68" y="74"/>
                  </a:cubicBezTo>
                  <a:cubicBezTo>
                    <a:pt x="69" y="75"/>
                    <a:pt x="69" y="76"/>
                    <a:pt x="69" y="77"/>
                  </a:cubicBezTo>
                  <a:cubicBezTo>
                    <a:pt x="69" y="78"/>
                    <a:pt x="68" y="79"/>
                    <a:pt x="67" y="80"/>
                  </a:cubicBezTo>
                  <a:cubicBezTo>
                    <a:pt x="66" y="81"/>
                    <a:pt x="65" y="82"/>
                    <a:pt x="64" y="82"/>
                  </a:cubicBezTo>
                  <a:cubicBezTo>
                    <a:pt x="64" y="82"/>
                    <a:pt x="64" y="82"/>
                    <a:pt x="64" y="82"/>
                  </a:cubicBezTo>
                  <a:cubicBezTo>
                    <a:pt x="62" y="72"/>
                    <a:pt x="60" y="63"/>
                    <a:pt x="57" y="54"/>
                  </a:cubicBezTo>
                  <a:cubicBezTo>
                    <a:pt x="57" y="52"/>
                    <a:pt x="56" y="51"/>
                    <a:pt x="55" y="49"/>
                  </a:cubicBezTo>
                  <a:cubicBezTo>
                    <a:pt x="54" y="47"/>
                    <a:pt x="53" y="46"/>
                    <a:pt x="52" y="45"/>
                  </a:cubicBezTo>
                  <a:cubicBezTo>
                    <a:pt x="50" y="44"/>
                    <a:pt x="48" y="43"/>
                    <a:pt x="47" y="43"/>
                  </a:cubicBezTo>
                  <a:cubicBezTo>
                    <a:pt x="45" y="43"/>
                    <a:pt x="43" y="44"/>
                    <a:pt x="41" y="45"/>
                  </a:cubicBezTo>
                  <a:cubicBezTo>
                    <a:pt x="38" y="47"/>
                    <a:pt x="37" y="50"/>
                    <a:pt x="37" y="54"/>
                  </a:cubicBezTo>
                  <a:cubicBezTo>
                    <a:pt x="37" y="54"/>
                    <a:pt x="37" y="54"/>
                    <a:pt x="37" y="54"/>
                  </a:cubicBezTo>
                  <a:cubicBezTo>
                    <a:pt x="37" y="57"/>
                    <a:pt x="38" y="60"/>
                    <a:pt x="39" y="62"/>
                  </a:cubicBezTo>
                  <a:cubicBezTo>
                    <a:pt x="43" y="70"/>
                    <a:pt x="49" y="76"/>
                    <a:pt x="55" y="82"/>
                  </a:cubicBezTo>
                  <a:cubicBezTo>
                    <a:pt x="56" y="83"/>
                    <a:pt x="58" y="85"/>
                    <a:pt x="60" y="85"/>
                  </a:cubicBezTo>
                  <a:cubicBezTo>
                    <a:pt x="62" y="98"/>
                    <a:pt x="63" y="111"/>
                    <a:pt x="63" y="123"/>
                  </a:cubicBezTo>
                  <a:cubicBezTo>
                    <a:pt x="58" y="124"/>
                    <a:pt x="53" y="125"/>
                    <a:pt x="48" y="128"/>
                  </a:cubicBezTo>
                  <a:cubicBezTo>
                    <a:pt x="47" y="128"/>
                    <a:pt x="47" y="128"/>
                    <a:pt x="47" y="128"/>
                  </a:cubicBezTo>
                  <a:cubicBezTo>
                    <a:pt x="47" y="128"/>
                    <a:pt x="47" y="128"/>
                    <a:pt x="46" y="128"/>
                  </a:cubicBezTo>
                  <a:cubicBezTo>
                    <a:pt x="46" y="128"/>
                    <a:pt x="46" y="128"/>
                    <a:pt x="46" y="128"/>
                  </a:cubicBezTo>
                  <a:cubicBezTo>
                    <a:pt x="46" y="127"/>
                    <a:pt x="46" y="127"/>
                    <a:pt x="45" y="127"/>
                  </a:cubicBezTo>
                  <a:cubicBezTo>
                    <a:pt x="43" y="123"/>
                    <a:pt x="41" y="120"/>
                    <a:pt x="41" y="116"/>
                  </a:cubicBezTo>
                  <a:cubicBezTo>
                    <a:pt x="40" y="114"/>
                    <a:pt x="40" y="112"/>
                    <a:pt x="40" y="110"/>
                  </a:cubicBezTo>
                  <a:cubicBezTo>
                    <a:pt x="39" y="105"/>
                    <a:pt x="37" y="100"/>
                    <a:pt x="34" y="96"/>
                  </a:cubicBezTo>
                  <a:cubicBezTo>
                    <a:pt x="31" y="91"/>
                    <a:pt x="28" y="87"/>
                    <a:pt x="26" y="82"/>
                  </a:cubicBezTo>
                  <a:cubicBezTo>
                    <a:pt x="22" y="74"/>
                    <a:pt x="20" y="66"/>
                    <a:pt x="20" y="57"/>
                  </a:cubicBezTo>
                  <a:cubicBezTo>
                    <a:pt x="20" y="44"/>
                    <a:pt x="25" y="30"/>
                    <a:pt x="33" y="21"/>
                  </a:cubicBezTo>
                  <a:cubicBezTo>
                    <a:pt x="41" y="11"/>
                    <a:pt x="53" y="4"/>
                    <a:pt x="67" y="4"/>
                  </a:cubicBezTo>
                  <a:close/>
                  <a:moveTo>
                    <a:pt x="82" y="78"/>
                  </a:moveTo>
                  <a:cubicBezTo>
                    <a:pt x="84" y="69"/>
                    <a:pt x="86" y="61"/>
                    <a:pt x="89" y="53"/>
                  </a:cubicBezTo>
                  <a:cubicBezTo>
                    <a:pt x="90" y="52"/>
                    <a:pt x="90" y="50"/>
                    <a:pt x="91" y="50"/>
                  </a:cubicBezTo>
                  <a:cubicBezTo>
                    <a:pt x="92" y="49"/>
                    <a:pt x="92" y="49"/>
                    <a:pt x="92" y="49"/>
                  </a:cubicBezTo>
                  <a:cubicBezTo>
                    <a:pt x="93" y="50"/>
                    <a:pt x="93" y="50"/>
                    <a:pt x="93" y="50"/>
                  </a:cubicBezTo>
                  <a:cubicBezTo>
                    <a:pt x="93" y="50"/>
                    <a:pt x="93" y="50"/>
                    <a:pt x="93" y="51"/>
                  </a:cubicBezTo>
                  <a:cubicBezTo>
                    <a:pt x="93" y="59"/>
                    <a:pt x="91" y="66"/>
                    <a:pt x="87" y="72"/>
                  </a:cubicBezTo>
                  <a:cubicBezTo>
                    <a:pt x="86" y="75"/>
                    <a:pt x="84" y="77"/>
                    <a:pt x="82" y="78"/>
                  </a:cubicBezTo>
                  <a:close/>
                  <a:moveTo>
                    <a:pt x="59" y="80"/>
                  </a:moveTo>
                  <a:cubicBezTo>
                    <a:pt x="59" y="80"/>
                    <a:pt x="58" y="79"/>
                    <a:pt x="58" y="79"/>
                  </a:cubicBezTo>
                  <a:cubicBezTo>
                    <a:pt x="52" y="74"/>
                    <a:pt x="47" y="67"/>
                    <a:pt x="43" y="60"/>
                  </a:cubicBezTo>
                  <a:cubicBezTo>
                    <a:pt x="42" y="58"/>
                    <a:pt x="41" y="56"/>
                    <a:pt x="41" y="54"/>
                  </a:cubicBezTo>
                  <a:cubicBezTo>
                    <a:pt x="41" y="54"/>
                    <a:pt x="41" y="54"/>
                    <a:pt x="41" y="54"/>
                  </a:cubicBezTo>
                  <a:cubicBezTo>
                    <a:pt x="41" y="52"/>
                    <a:pt x="42" y="49"/>
                    <a:pt x="44" y="48"/>
                  </a:cubicBezTo>
                  <a:cubicBezTo>
                    <a:pt x="44" y="48"/>
                    <a:pt x="46" y="47"/>
                    <a:pt x="47" y="47"/>
                  </a:cubicBezTo>
                  <a:cubicBezTo>
                    <a:pt x="48" y="47"/>
                    <a:pt x="49" y="48"/>
                    <a:pt x="49" y="48"/>
                  </a:cubicBezTo>
                  <a:cubicBezTo>
                    <a:pt x="50" y="49"/>
                    <a:pt x="51" y="50"/>
                    <a:pt x="52" y="51"/>
                  </a:cubicBezTo>
                  <a:cubicBezTo>
                    <a:pt x="52" y="52"/>
                    <a:pt x="53" y="53"/>
                    <a:pt x="53" y="55"/>
                  </a:cubicBezTo>
                  <a:cubicBezTo>
                    <a:pt x="56" y="63"/>
                    <a:pt x="58" y="72"/>
                    <a:pt x="5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5" name="Freeform 6"/>
            <p:cNvSpPr/>
            <p:nvPr/>
          </p:nvSpPr>
          <p:spPr bwMode="auto">
            <a:xfrm>
              <a:off x="5316" y="606"/>
              <a:ext cx="52" cy="386"/>
            </a:xfrm>
            <a:custGeom>
              <a:avLst/>
              <a:gdLst>
                <a:gd name="T0" fmla="*/ 2 w 6"/>
                <a:gd name="T1" fmla="*/ 0 h 45"/>
                <a:gd name="T2" fmla="*/ 0 w 6"/>
                <a:gd name="T3" fmla="*/ 2 h 45"/>
                <a:gd name="T4" fmla="*/ 0 w 6"/>
                <a:gd name="T5" fmla="*/ 9 h 45"/>
                <a:gd name="T6" fmla="*/ 2 w 6"/>
                <a:gd name="T7" fmla="*/ 43 h 45"/>
                <a:gd name="T8" fmla="*/ 4 w 6"/>
                <a:gd name="T9" fmla="*/ 45 h 45"/>
                <a:gd name="T10" fmla="*/ 6 w 6"/>
                <a:gd name="T11" fmla="*/ 43 h 45"/>
                <a:gd name="T12" fmla="*/ 4 w 6"/>
                <a:gd name="T13" fmla="*/ 9 h 45"/>
                <a:gd name="T14" fmla="*/ 4 w 6"/>
                <a:gd name="T15" fmla="*/ 2 h 45"/>
                <a:gd name="T16" fmla="*/ 2 w 6"/>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5">
                  <a:moveTo>
                    <a:pt x="2" y="0"/>
                  </a:moveTo>
                  <a:cubicBezTo>
                    <a:pt x="1" y="0"/>
                    <a:pt x="0" y="0"/>
                    <a:pt x="0" y="2"/>
                  </a:cubicBezTo>
                  <a:cubicBezTo>
                    <a:pt x="0" y="4"/>
                    <a:pt x="0" y="7"/>
                    <a:pt x="0" y="9"/>
                  </a:cubicBezTo>
                  <a:cubicBezTo>
                    <a:pt x="0" y="21"/>
                    <a:pt x="0" y="32"/>
                    <a:pt x="2" y="43"/>
                  </a:cubicBezTo>
                  <a:cubicBezTo>
                    <a:pt x="2" y="44"/>
                    <a:pt x="3" y="45"/>
                    <a:pt x="4" y="45"/>
                  </a:cubicBezTo>
                  <a:cubicBezTo>
                    <a:pt x="5" y="45"/>
                    <a:pt x="6" y="44"/>
                    <a:pt x="6" y="43"/>
                  </a:cubicBezTo>
                  <a:cubicBezTo>
                    <a:pt x="4" y="32"/>
                    <a:pt x="4" y="20"/>
                    <a:pt x="4" y="9"/>
                  </a:cubicBezTo>
                  <a:cubicBezTo>
                    <a:pt x="4" y="7"/>
                    <a:pt x="4" y="4"/>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6" name="Freeform 7"/>
            <p:cNvSpPr/>
            <p:nvPr/>
          </p:nvSpPr>
          <p:spPr bwMode="auto">
            <a:xfrm>
              <a:off x="5787" y="863"/>
              <a:ext cx="257" cy="197"/>
            </a:xfrm>
            <a:custGeom>
              <a:avLst/>
              <a:gdLst>
                <a:gd name="T0" fmla="*/ 27 w 30"/>
                <a:gd name="T1" fmla="*/ 1 h 23"/>
                <a:gd name="T2" fmla="*/ 2 w 30"/>
                <a:gd name="T3" fmla="*/ 19 h 23"/>
                <a:gd name="T4" fmla="*/ 1 w 30"/>
                <a:gd name="T5" fmla="*/ 22 h 23"/>
                <a:gd name="T6" fmla="*/ 4 w 30"/>
                <a:gd name="T7" fmla="*/ 23 h 23"/>
                <a:gd name="T8" fmla="*/ 29 w 30"/>
                <a:gd name="T9" fmla="*/ 4 h 23"/>
                <a:gd name="T10" fmla="*/ 30 w 30"/>
                <a:gd name="T11" fmla="*/ 1 h 23"/>
                <a:gd name="T12" fmla="*/ 27 w 30"/>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27" y="1"/>
                  </a:moveTo>
                  <a:cubicBezTo>
                    <a:pt x="19" y="7"/>
                    <a:pt x="10" y="13"/>
                    <a:pt x="2" y="19"/>
                  </a:cubicBezTo>
                  <a:cubicBezTo>
                    <a:pt x="1" y="20"/>
                    <a:pt x="0" y="21"/>
                    <a:pt x="1" y="22"/>
                  </a:cubicBezTo>
                  <a:cubicBezTo>
                    <a:pt x="2" y="23"/>
                    <a:pt x="3" y="23"/>
                    <a:pt x="4" y="23"/>
                  </a:cubicBezTo>
                  <a:cubicBezTo>
                    <a:pt x="12" y="16"/>
                    <a:pt x="21" y="10"/>
                    <a:pt x="29" y="4"/>
                  </a:cubicBezTo>
                  <a:cubicBezTo>
                    <a:pt x="30" y="3"/>
                    <a:pt x="30" y="2"/>
                    <a:pt x="30" y="1"/>
                  </a:cubicBezTo>
                  <a:cubicBezTo>
                    <a:pt x="29" y="0"/>
                    <a:pt x="28" y="0"/>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7" name="Freeform 8"/>
            <p:cNvSpPr/>
            <p:nvPr/>
          </p:nvSpPr>
          <p:spPr bwMode="auto">
            <a:xfrm>
              <a:off x="5915" y="1796"/>
              <a:ext cx="223" cy="189"/>
            </a:xfrm>
            <a:custGeom>
              <a:avLst/>
              <a:gdLst>
                <a:gd name="T0" fmla="*/ 4 w 26"/>
                <a:gd name="T1" fmla="*/ 1 h 22"/>
                <a:gd name="T2" fmla="*/ 1 w 26"/>
                <a:gd name="T3" fmla="*/ 1 h 22"/>
                <a:gd name="T4" fmla="*/ 1 w 26"/>
                <a:gd name="T5" fmla="*/ 4 h 22"/>
                <a:gd name="T6" fmla="*/ 22 w 26"/>
                <a:gd name="T7" fmla="*/ 21 h 22"/>
                <a:gd name="T8" fmla="*/ 25 w 26"/>
                <a:gd name="T9" fmla="*/ 21 h 22"/>
                <a:gd name="T10" fmla="*/ 25 w 26"/>
                <a:gd name="T11" fmla="*/ 18 h 22"/>
                <a:gd name="T12" fmla="*/ 4 w 26"/>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6" h="22">
                  <a:moveTo>
                    <a:pt x="4" y="1"/>
                  </a:moveTo>
                  <a:cubicBezTo>
                    <a:pt x="3" y="0"/>
                    <a:pt x="2" y="0"/>
                    <a:pt x="1" y="1"/>
                  </a:cubicBezTo>
                  <a:cubicBezTo>
                    <a:pt x="0" y="2"/>
                    <a:pt x="1" y="3"/>
                    <a:pt x="1" y="4"/>
                  </a:cubicBezTo>
                  <a:cubicBezTo>
                    <a:pt x="8" y="10"/>
                    <a:pt x="15" y="16"/>
                    <a:pt x="22" y="21"/>
                  </a:cubicBezTo>
                  <a:cubicBezTo>
                    <a:pt x="23" y="22"/>
                    <a:pt x="25" y="22"/>
                    <a:pt x="25" y="21"/>
                  </a:cubicBezTo>
                  <a:cubicBezTo>
                    <a:pt x="26" y="20"/>
                    <a:pt x="26" y="19"/>
                    <a:pt x="25" y="18"/>
                  </a:cubicBezTo>
                  <a:cubicBezTo>
                    <a:pt x="18" y="12"/>
                    <a:pt x="11" y="7"/>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8" name="Freeform 9"/>
            <p:cNvSpPr/>
            <p:nvPr/>
          </p:nvSpPr>
          <p:spPr bwMode="auto">
            <a:xfrm>
              <a:off x="4717" y="863"/>
              <a:ext cx="214" cy="214"/>
            </a:xfrm>
            <a:custGeom>
              <a:avLst/>
              <a:gdLst>
                <a:gd name="T0" fmla="*/ 21 w 25"/>
                <a:gd name="T1" fmla="*/ 23 h 25"/>
                <a:gd name="T2" fmla="*/ 24 w 25"/>
                <a:gd name="T3" fmla="*/ 24 h 25"/>
                <a:gd name="T4" fmla="*/ 24 w 25"/>
                <a:gd name="T5" fmla="*/ 21 h 25"/>
                <a:gd name="T6" fmla="*/ 4 w 25"/>
                <a:gd name="T7" fmla="*/ 0 h 25"/>
                <a:gd name="T8" fmla="*/ 1 w 25"/>
                <a:gd name="T9" fmla="*/ 1 h 25"/>
                <a:gd name="T10" fmla="*/ 1 w 25"/>
                <a:gd name="T11" fmla="*/ 4 h 25"/>
                <a:gd name="T12" fmla="*/ 21 w 25"/>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21" y="23"/>
                  </a:moveTo>
                  <a:cubicBezTo>
                    <a:pt x="21" y="24"/>
                    <a:pt x="23" y="25"/>
                    <a:pt x="24" y="24"/>
                  </a:cubicBezTo>
                  <a:cubicBezTo>
                    <a:pt x="24" y="23"/>
                    <a:pt x="25" y="22"/>
                    <a:pt x="24" y="21"/>
                  </a:cubicBezTo>
                  <a:cubicBezTo>
                    <a:pt x="19" y="13"/>
                    <a:pt x="12" y="6"/>
                    <a:pt x="4" y="0"/>
                  </a:cubicBezTo>
                  <a:cubicBezTo>
                    <a:pt x="3" y="0"/>
                    <a:pt x="1" y="0"/>
                    <a:pt x="1" y="1"/>
                  </a:cubicBezTo>
                  <a:cubicBezTo>
                    <a:pt x="0" y="2"/>
                    <a:pt x="0" y="3"/>
                    <a:pt x="1" y="4"/>
                  </a:cubicBezTo>
                  <a:cubicBezTo>
                    <a:pt x="9" y="9"/>
                    <a:pt x="16" y="16"/>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9" name="Freeform 10"/>
            <p:cNvSpPr/>
            <p:nvPr/>
          </p:nvSpPr>
          <p:spPr bwMode="auto">
            <a:xfrm>
              <a:off x="4563" y="1385"/>
              <a:ext cx="257" cy="95"/>
            </a:xfrm>
            <a:custGeom>
              <a:avLst/>
              <a:gdLst>
                <a:gd name="T0" fmla="*/ 0 w 30"/>
                <a:gd name="T1" fmla="*/ 2 h 11"/>
                <a:gd name="T2" fmla="*/ 2 w 30"/>
                <a:gd name="T3" fmla="*/ 5 h 11"/>
                <a:gd name="T4" fmla="*/ 27 w 30"/>
                <a:gd name="T5" fmla="*/ 11 h 11"/>
                <a:gd name="T6" fmla="*/ 29 w 30"/>
                <a:gd name="T7" fmla="*/ 9 h 11"/>
                <a:gd name="T8" fmla="*/ 28 w 30"/>
                <a:gd name="T9" fmla="*/ 7 h 11"/>
                <a:gd name="T10" fmla="*/ 2 w 30"/>
                <a:gd name="T11" fmla="*/ 1 h 11"/>
                <a:gd name="T12" fmla="*/ 0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0" y="2"/>
                  </a:moveTo>
                  <a:cubicBezTo>
                    <a:pt x="0" y="3"/>
                    <a:pt x="0" y="4"/>
                    <a:pt x="2" y="5"/>
                  </a:cubicBezTo>
                  <a:cubicBezTo>
                    <a:pt x="10" y="5"/>
                    <a:pt x="19" y="8"/>
                    <a:pt x="27" y="11"/>
                  </a:cubicBezTo>
                  <a:cubicBezTo>
                    <a:pt x="28" y="11"/>
                    <a:pt x="29" y="11"/>
                    <a:pt x="29" y="9"/>
                  </a:cubicBezTo>
                  <a:cubicBezTo>
                    <a:pt x="30" y="8"/>
                    <a:pt x="29" y="7"/>
                    <a:pt x="28" y="7"/>
                  </a:cubicBezTo>
                  <a:cubicBezTo>
                    <a:pt x="20" y="4"/>
                    <a:pt x="11"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0" name="Freeform 11"/>
            <p:cNvSpPr/>
            <p:nvPr/>
          </p:nvSpPr>
          <p:spPr bwMode="auto">
            <a:xfrm>
              <a:off x="4640" y="1865"/>
              <a:ext cx="231" cy="214"/>
            </a:xfrm>
            <a:custGeom>
              <a:avLst/>
              <a:gdLst>
                <a:gd name="T0" fmla="*/ 3 w 27"/>
                <a:gd name="T1" fmla="*/ 24 h 25"/>
                <a:gd name="T2" fmla="*/ 14 w 27"/>
                <a:gd name="T3" fmla="*/ 14 h 25"/>
                <a:gd name="T4" fmla="*/ 26 w 27"/>
                <a:gd name="T5" fmla="*/ 4 h 25"/>
                <a:gd name="T6" fmla="*/ 26 w 27"/>
                <a:gd name="T7" fmla="*/ 1 h 25"/>
                <a:gd name="T8" fmla="*/ 23 w 27"/>
                <a:gd name="T9" fmla="*/ 1 h 25"/>
                <a:gd name="T10" fmla="*/ 12 w 27"/>
                <a:gd name="T11" fmla="*/ 11 h 25"/>
                <a:gd name="T12" fmla="*/ 0 w 27"/>
                <a:gd name="T13" fmla="*/ 21 h 25"/>
                <a:gd name="T14" fmla="*/ 0 w 27"/>
                <a:gd name="T15" fmla="*/ 24 h 25"/>
                <a:gd name="T16" fmla="*/ 3 w 27"/>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3" y="24"/>
                  </a:moveTo>
                  <a:cubicBezTo>
                    <a:pt x="8" y="19"/>
                    <a:pt x="11" y="17"/>
                    <a:pt x="14" y="14"/>
                  </a:cubicBezTo>
                  <a:cubicBezTo>
                    <a:pt x="18" y="12"/>
                    <a:pt x="22" y="9"/>
                    <a:pt x="26" y="4"/>
                  </a:cubicBezTo>
                  <a:cubicBezTo>
                    <a:pt x="27" y="3"/>
                    <a:pt x="27" y="2"/>
                    <a:pt x="26" y="1"/>
                  </a:cubicBezTo>
                  <a:cubicBezTo>
                    <a:pt x="25" y="0"/>
                    <a:pt x="24" y="0"/>
                    <a:pt x="23" y="1"/>
                  </a:cubicBezTo>
                  <a:cubicBezTo>
                    <a:pt x="19" y="6"/>
                    <a:pt x="16" y="8"/>
                    <a:pt x="12" y="11"/>
                  </a:cubicBezTo>
                  <a:cubicBezTo>
                    <a:pt x="9" y="14"/>
                    <a:pt x="5" y="16"/>
                    <a:pt x="0" y="21"/>
                  </a:cubicBezTo>
                  <a:cubicBezTo>
                    <a:pt x="0" y="22"/>
                    <a:pt x="0" y="23"/>
                    <a:pt x="0" y="24"/>
                  </a:cubicBezTo>
                  <a:cubicBezTo>
                    <a:pt x="1" y="25"/>
                    <a:pt x="3" y="25"/>
                    <a:pt x="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sp>
        <p:nvSpPr>
          <p:cNvPr id="11" name="TextBox 4"/>
          <p:cNvSpPr txBox="1"/>
          <p:nvPr/>
        </p:nvSpPr>
        <p:spPr>
          <a:xfrm>
            <a:off x="2158057" y="2503428"/>
            <a:ext cx="3568858" cy="2215991"/>
          </a:xfrm>
          <a:prstGeom prst="rect">
            <a:avLst/>
          </a:prstGeom>
          <a:noFill/>
        </p:spPr>
        <p:txBody>
          <a:bodyPr wrap="square" lIns="0" tIns="0" rIns="0" bIns="0" rtlCol="0">
            <a:spAutoFit/>
          </a:bodyPr>
          <a:lstStyle/>
          <a:p>
            <a:r>
              <a:rPr lang="vi-VN" altLang="zh-CN" b="1">
                <a:solidFill>
                  <a:srgbClr val="E6E6E6"/>
                </a:solidFill>
                <a:latin typeface="Helvetica" panose="020B0604020202030204" pitchFamily="34" charset="0"/>
                <a:ea typeface="微软雅黑" panose="020B0503020204020204" pitchFamily="34" charset="-122"/>
              </a:rPr>
              <a:t>Công ty dệt may Đức Lâm có số lượng nhân viên là một trăm người, với tình hình phát triển của công ty con số này có thể tăng lên nhiều lần nữa trong tương lai nên việc quản lý nhân sự gặp nhiều khó khăn và tốn kém nhiều thời gian hơn. </a:t>
            </a:r>
            <a:endParaRPr lang="en-US" altLang="zh-CN" b="1" dirty="0">
              <a:solidFill>
                <a:srgbClr val="E6E6E6"/>
              </a:solidFill>
              <a:latin typeface="Helvetica" panose="020B0604020202030204" pitchFamily="34" charset="0"/>
              <a:ea typeface="微软雅黑" panose="020B0503020204020204" pitchFamily="34" charset="-122"/>
            </a:endParaRPr>
          </a:p>
        </p:txBody>
      </p:sp>
      <p:sp>
        <p:nvSpPr>
          <p:cNvPr id="12" name="矩形 1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4" name="文本框 13"/>
          <p:cNvSpPr txBox="1"/>
          <p:nvPr/>
        </p:nvSpPr>
        <p:spPr>
          <a:xfrm flipH="1">
            <a:off x="1892263" y="203363"/>
            <a:ext cx="4818201"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Bài toán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15" name="Rectangle: Rounded Corners 14">
            <a:extLst>
              <a:ext uri="{FF2B5EF4-FFF2-40B4-BE49-F238E27FC236}">
                <a16:creationId xmlns:a16="http://schemas.microsoft.com/office/drawing/2014/main" id="{1905B343-0759-40D8-877C-CF7AC52C5FA5}"/>
              </a:ext>
            </a:extLst>
          </p:cNvPr>
          <p:cNvSpPr/>
          <p:nvPr/>
        </p:nvSpPr>
        <p:spPr>
          <a:xfrm>
            <a:off x="2350530" y="5543670"/>
            <a:ext cx="318391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Quản lý thủ công gặp nhiều khó khăn</a:t>
            </a:r>
          </a:p>
        </p:txBody>
      </p:sp>
    </p:spTree>
    <p:extLst>
      <p:ext uri="{BB962C8B-B14F-4D97-AF65-F5344CB8AC3E}">
        <p14:creationId xmlns:p14="http://schemas.microsoft.com/office/powerpoint/2010/main" val="264731411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42CBEC8-08A2-4322-A9A9-B0FBB3AF6B0B}"/>
              </a:ext>
            </a:extLst>
          </p:cNvPr>
          <p:cNvGraphicFramePr>
            <a:graphicFrameLocks noGrp="1"/>
          </p:cNvGraphicFramePr>
          <p:nvPr/>
        </p:nvGraphicFramePr>
        <p:xfrm>
          <a:off x="1892258" y="1578428"/>
          <a:ext cx="8623333" cy="1251858"/>
        </p:xfrm>
        <a:graphic>
          <a:graphicData uri="http://schemas.openxmlformats.org/drawingml/2006/table">
            <a:tbl>
              <a:tblPr firstRow="1">
                <a:tableStyleId>{5C22544A-7EE6-4342-B048-85BDC9FD1C3A}</a:tableStyleId>
              </a:tblPr>
              <a:tblGrid>
                <a:gridCol w="2360167">
                  <a:extLst>
                    <a:ext uri="{9D8B030D-6E8A-4147-A177-3AD203B41FA5}">
                      <a16:colId xmlns:a16="http://schemas.microsoft.com/office/drawing/2014/main" val="3677762567"/>
                    </a:ext>
                  </a:extLst>
                </a:gridCol>
                <a:gridCol w="2052068">
                  <a:extLst>
                    <a:ext uri="{9D8B030D-6E8A-4147-A177-3AD203B41FA5}">
                      <a16:colId xmlns:a16="http://schemas.microsoft.com/office/drawing/2014/main" val="3469816986"/>
                    </a:ext>
                  </a:extLst>
                </a:gridCol>
                <a:gridCol w="1648629">
                  <a:extLst>
                    <a:ext uri="{9D8B030D-6E8A-4147-A177-3AD203B41FA5}">
                      <a16:colId xmlns:a16="http://schemas.microsoft.com/office/drawing/2014/main" val="3543832476"/>
                    </a:ext>
                  </a:extLst>
                </a:gridCol>
                <a:gridCol w="2562469">
                  <a:extLst>
                    <a:ext uri="{9D8B030D-6E8A-4147-A177-3AD203B41FA5}">
                      <a16:colId xmlns:a16="http://schemas.microsoft.com/office/drawing/2014/main" val="2858919719"/>
                    </a:ext>
                  </a:extLst>
                </a:gridCol>
              </a:tblGrid>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627741"/>
                  </a:ext>
                </a:extLst>
              </a:tr>
              <a:tr h="41728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MATDHV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trình độ học vấn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4530086"/>
                  </a:ext>
                </a:extLst>
              </a:tr>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TENTDHOCVAN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trình độ học vấn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5743776"/>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76029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Trình độ học vấn</a:t>
            </a:r>
          </a:p>
        </p:txBody>
      </p:sp>
    </p:spTree>
    <p:extLst>
      <p:ext uri="{BB962C8B-B14F-4D97-AF65-F5344CB8AC3E}">
        <p14:creationId xmlns:p14="http://schemas.microsoft.com/office/powerpoint/2010/main" val="137095086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E97D731-ED87-4167-B96C-55A2EDCF6D22}"/>
              </a:ext>
            </a:extLst>
          </p:cNvPr>
          <p:cNvGraphicFramePr>
            <a:graphicFrameLocks noGrp="1"/>
          </p:cNvGraphicFramePr>
          <p:nvPr/>
        </p:nvGraphicFramePr>
        <p:xfrm>
          <a:off x="1892258" y="1578428"/>
          <a:ext cx="8623332" cy="1251858"/>
        </p:xfrm>
        <a:graphic>
          <a:graphicData uri="http://schemas.openxmlformats.org/drawingml/2006/table">
            <a:tbl>
              <a:tblPr firstRow="1">
                <a:tableStyleId>{5C22544A-7EE6-4342-B048-85BDC9FD1C3A}</a:tableStyleId>
              </a:tblPr>
              <a:tblGrid>
                <a:gridCol w="1961340">
                  <a:extLst>
                    <a:ext uri="{9D8B030D-6E8A-4147-A177-3AD203B41FA5}">
                      <a16:colId xmlns:a16="http://schemas.microsoft.com/office/drawing/2014/main" val="1295148533"/>
                    </a:ext>
                  </a:extLst>
                </a:gridCol>
                <a:gridCol w="1936734">
                  <a:extLst>
                    <a:ext uri="{9D8B030D-6E8A-4147-A177-3AD203B41FA5}">
                      <a16:colId xmlns:a16="http://schemas.microsoft.com/office/drawing/2014/main" val="4022747549"/>
                    </a:ext>
                  </a:extLst>
                </a:gridCol>
                <a:gridCol w="1675457">
                  <a:extLst>
                    <a:ext uri="{9D8B030D-6E8A-4147-A177-3AD203B41FA5}">
                      <a16:colId xmlns:a16="http://schemas.microsoft.com/office/drawing/2014/main" val="2392264351"/>
                    </a:ext>
                  </a:extLst>
                </a:gridCol>
                <a:gridCol w="3049801">
                  <a:extLst>
                    <a:ext uri="{9D8B030D-6E8A-4147-A177-3AD203B41FA5}">
                      <a16:colId xmlns:a16="http://schemas.microsoft.com/office/drawing/2014/main" val="1928832113"/>
                    </a:ext>
                  </a:extLst>
                </a:gridCol>
              </a:tblGrid>
              <a:tr h="417286">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1311894"/>
                  </a:ext>
                </a:extLst>
              </a:tr>
              <a:tr h="41728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MATDTH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trình độ tin học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3183008"/>
                  </a:ext>
                </a:extLst>
              </a:tr>
              <a:tr h="41728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TENTDTH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trình độ tin học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648463"/>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67052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Trình độ tin học</a:t>
            </a:r>
          </a:p>
        </p:txBody>
      </p:sp>
    </p:spTree>
    <p:extLst>
      <p:ext uri="{BB962C8B-B14F-4D97-AF65-F5344CB8AC3E}">
        <p14:creationId xmlns:p14="http://schemas.microsoft.com/office/powerpoint/2010/main" val="208797313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8CF7A85-2332-44F6-873B-EFE65268E656}"/>
              </a:ext>
            </a:extLst>
          </p:cNvPr>
          <p:cNvGraphicFramePr>
            <a:graphicFrameLocks noGrp="1"/>
          </p:cNvGraphicFramePr>
          <p:nvPr/>
        </p:nvGraphicFramePr>
        <p:xfrm>
          <a:off x="1892258" y="1578428"/>
          <a:ext cx="8623332" cy="1687288"/>
        </p:xfrm>
        <a:graphic>
          <a:graphicData uri="http://schemas.openxmlformats.org/drawingml/2006/table">
            <a:tbl>
              <a:tblPr firstRow="1">
                <a:tableStyleId>{5C22544A-7EE6-4342-B048-85BDC9FD1C3A}</a:tableStyleId>
              </a:tblPr>
              <a:tblGrid>
                <a:gridCol w="1991327">
                  <a:extLst>
                    <a:ext uri="{9D8B030D-6E8A-4147-A177-3AD203B41FA5}">
                      <a16:colId xmlns:a16="http://schemas.microsoft.com/office/drawing/2014/main" val="3906351095"/>
                    </a:ext>
                  </a:extLst>
                </a:gridCol>
                <a:gridCol w="2032741">
                  <a:extLst>
                    <a:ext uri="{9D8B030D-6E8A-4147-A177-3AD203B41FA5}">
                      <a16:colId xmlns:a16="http://schemas.microsoft.com/office/drawing/2014/main" val="254913812"/>
                    </a:ext>
                  </a:extLst>
                </a:gridCol>
                <a:gridCol w="1704880">
                  <a:extLst>
                    <a:ext uri="{9D8B030D-6E8A-4147-A177-3AD203B41FA5}">
                      <a16:colId xmlns:a16="http://schemas.microsoft.com/office/drawing/2014/main" val="1245980661"/>
                    </a:ext>
                  </a:extLst>
                </a:gridCol>
                <a:gridCol w="2894384">
                  <a:extLst>
                    <a:ext uri="{9D8B030D-6E8A-4147-A177-3AD203B41FA5}">
                      <a16:colId xmlns:a16="http://schemas.microsoft.com/office/drawing/2014/main" val="2771544898"/>
                    </a:ext>
                  </a:extLst>
                </a:gridCol>
              </a:tblGrid>
              <a:tr h="4218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7994903"/>
                  </a:ext>
                </a:extLst>
              </a:tr>
              <a:tr h="421822">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MAVTTD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trình độ học vấn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3267154"/>
                  </a:ext>
                </a:extLst>
              </a:tr>
              <a:tr h="4218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TENVTTD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(150)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trình độ học vấn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0545660"/>
                  </a:ext>
                </a:extLst>
              </a:tr>
              <a:tr h="4218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TENTAT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tắt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571480"/>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76843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Vị trí tuyển dụng</a:t>
            </a:r>
          </a:p>
        </p:txBody>
      </p:sp>
    </p:spTree>
    <p:extLst>
      <p:ext uri="{BB962C8B-B14F-4D97-AF65-F5344CB8AC3E}">
        <p14:creationId xmlns:p14="http://schemas.microsoft.com/office/powerpoint/2010/main" val="220378953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FD49E9A-3DEA-41FD-A9FC-86C3BF0496D5}"/>
              </a:ext>
            </a:extLst>
          </p:cNvPr>
          <p:cNvGraphicFramePr>
            <a:graphicFrameLocks noGrp="1"/>
          </p:cNvGraphicFramePr>
          <p:nvPr/>
        </p:nvGraphicFramePr>
        <p:xfrm>
          <a:off x="1892258" y="1578428"/>
          <a:ext cx="8623332" cy="4463140"/>
        </p:xfrm>
        <a:graphic>
          <a:graphicData uri="http://schemas.openxmlformats.org/drawingml/2006/table">
            <a:tbl>
              <a:tblPr firstRow="1">
                <a:tableStyleId>{5C22544A-7EE6-4342-B048-85BDC9FD1C3A}</a:tableStyleId>
              </a:tblPr>
              <a:tblGrid>
                <a:gridCol w="2751371">
                  <a:extLst>
                    <a:ext uri="{9D8B030D-6E8A-4147-A177-3AD203B41FA5}">
                      <a16:colId xmlns:a16="http://schemas.microsoft.com/office/drawing/2014/main" val="1841674199"/>
                    </a:ext>
                  </a:extLst>
                </a:gridCol>
                <a:gridCol w="1835431">
                  <a:extLst>
                    <a:ext uri="{9D8B030D-6E8A-4147-A177-3AD203B41FA5}">
                      <a16:colId xmlns:a16="http://schemas.microsoft.com/office/drawing/2014/main" val="1401735524"/>
                    </a:ext>
                  </a:extLst>
                </a:gridCol>
                <a:gridCol w="1483967">
                  <a:extLst>
                    <a:ext uri="{9D8B030D-6E8A-4147-A177-3AD203B41FA5}">
                      <a16:colId xmlns:a16="http://schemas.microsoft.com/office/drawing/2014/main" val="4036175998"/>
                    </a:ext>
                  </a:extLst>
                </a:gridCol>
                <a:gridCol w="2552563">
                  <a:extLst>
                    <a:ext uri="{9D8B030D-6E8A-4147-A177-3AD203B41FA5}">
                      <a16:colId xmlns:a16="http://schemas.microsoft.com/office/drawing/2014/main" val="1199396223"/>
                    </a:ext>
                  </a:extLst>
                </a:gridCol>
              </a:tblGrid>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2855687128"/>
                  </a:ext>
                </a:extLst>
              </a:tr>
              <a:tr h="405740">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MALNV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lương nhân viên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2961267971"/>
                  </a:ext>
                </a:extLst>
              </a:tr>
              <a:tr h="405740">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2621519942"/>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HESOLUONG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Hệ số lương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2000427295"/>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LUONGCOBAN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Lương cơ bản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1849406280"/>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NGAYBD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bắt đầu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4007920479"/>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NGAYKT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kết thúc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1749026310"/>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PHUCAP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Lương phụ cấp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1813112394"/>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THUONG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Lương thưởng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3669810230"/>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Lương phạt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742018736"/>
                  </a:ext>
                </a:extLst>
              </a:tr>
              <a:tr h="40574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LUONGTHUCLINH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Lương thực lĩnh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6226" marR="66226" marT="0" marB="0"/>
                </a:tc>
                <a:extLst>
                  <a:ext uri="{0D108BD9-81ED-4DB2-BD59-A6C34878D82A}">
                    <a16:rowId xmlns:a16="http://schemas.microsoft.com/office/drawing/2014/main" val="10864587"/>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7652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ơng nhân viên</a:t>
            </a:r>
          </a:p>
        </p:txBody>
      </p:sp>
    </p:spTree>
    <p:extLst>
      <p:ext uri="{BB962C8B-B14F-4D97-AF65-F5344CB8AC3E}">
        <p14:creationId xmlns:p14="http://schemas.microsoft.com/office/powerpoint/2010/main" val="77754142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89667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Quá trình công tác</a:t>
            </a:r>
          </a:p>
        </p:txBody>
      </p:sp>
      <p:graphicFrame>
        <p:nvGraphicFramePr>
          <p:cNvPr id="5" name="Table 4">
            <a:extLst>
              <a:ext uri="{FF2B5EF4-FFF2-40B4-BE49-F238E27FC236}">
                <a16:creationId xmlns:a16="http://schemas.microsoft.com/office/drawing/2014/main" id="{820D5AF2-2AE2-455C-833C-7BAB21D32735}"/>
              </a:ext>
            </a:extLst>
          </p:cNvPr>
          <p:cNvGraphicFramePr>
            <a:graphicFrameLocks noGrp="1"/>
          </p:cNvGraphicFramePr>
          <p:nvPr/>
        </p:nvGraphicFramePr>
        <p:xfrm>
          <a:off x="1892258" y="1578429"/>
          <a:ext cx="8623332" cy="2862942"/>
        </p:xfrm>
        <a:graphic>
          <a:graphicData uri="http://schemas.openxmlformats.org/drawingml/2006/table">
            <a:tbl>
              <a:tblPr firstRow="1">
                <a:tableStyleId>{5C22544A-7EE6-4342-B048-85BDC9FD1C3A}</a:tableStyleId>
              </a:tblPr>
              <a:tblGrid>
                <a:gridCol w="2294484">
                  <a:extLst>
                    <a:ext uri="{9D8B030D-6E8A-4147-A177-3AD203B41FA5}">
                      <a16:colId xmlns:a16="http://schemas.microsoft.com/office/drawing/2014/main" val="1339713758"/>
                    </a:ext>
                  </a:extLst>
                </a:gridCol>
                <a:gridCol w="1805400">
                  <a:extLst>
                    <a:ext uri="{9D8B030D-6E8A-4147-A177-3AD203B41FA5}">
                      <a16:colId xmlns:a16="http://schemas.microsoft.com/office/drawing/2014/main" val="962093611"/>
                    </a:ext>
                  </a:extLst>
                </a:gridCol>
                <a:gridCol w="1734028">
                  <a:extLst>
                    <a:ext uri="{9D8B030D-6E8A-4147-A177-3AD203B41FA5}">
                      <a16:colId xmlns:a16="http://schemas.microsoft.com/office/drawing/2014/main" val="1304045445"/>
                    </a:ext>
                  </a:extLst>
                </a:gridCol>
                <a:gridCol w="2789420">
                  <a:extLst>
                    <a:ext uri="{9D8B030D-6E8A-4147-A177-3AD203B41FA5}">
                      <a16:colId xmlns:a16="http://schemas.microsoft.com/office/drawing/2014/main" val="3921507056"/>
                    </a:ext>
                  </a:extLst>
                </a:gridCol>
              </a:tblGrid>
              <a:tr h="65332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068482"/>
                  </a:ext>
                </a:extLst>
              </a:tr>
              <a:tr h="35564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MAQTCT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quá trình công tác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652583"/>
                  </a:ext>
                </a:extLst>
              </a:tr>
              <a:tr h="403587">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9867687"/>
                  </a:ext>
                </a:extLst>
              </a:tr>
              <a:tr h="31526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NGAYBD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bắt đầu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819954"/>
                  </a:ext>
                </a:extLst>
              </a:tr>
              <a:tr h="315265">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NGAYKT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kết thúc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671293"/>
                  </a:ext>
                </a:extLst>
              </a:tr>
              <a:tr h="39857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NOICT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Nơi công tác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9172885"/>
                  </a:ext>
                </a:extLst>
              </a:tr>
              <a:tr h="42128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CHUCVUCAO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2565806"/>
                  </a:ext>
                </a:extLst>
              </a:tr>
            </a:tbl>
          </a:graphicData>
        </a:graphic>
      </p:graphicFrame>
    </p:spTree>
    <p:extLst>
      <p:ext uri="{BB962C8B-B14F-4D97-AF65-F5344CB8AC3E}">
        <p14:creationId xmlns:p14="http://schemas.microsoft.com/office/powerpoint/2010/main" val="338635193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28460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Quá trình khen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ởng</a:t>
            </a:r>
          </a:p>
        </p:txBody>
      </p:sp>
      <p:graphicFrame>
        <p:nvGraphicFramePr>
          <p:cNvPr id="7" name="Table 6">
            <a:extLst>
              <a:ext uri="{FF2B5EF4-FFF2-40B4-BE49-F238E27FC236}">
                <a16:creationId xmlns:a16="http://schemas.microsoft.com/office/drawing/2014/main" id="{A9B7BD24-47ED-4772-9CD3-540753645ECD}"/>
              </a:ext>
            </a:extLst>
          </p:cNvPr>
          <p:cNvGraphicFramePr>
            <a:graphicFrameLocks noGrp="1"/>
          </p:cNvGraphicFramePr>
          <p:nvPr/>
        </p:nvGraphicFramePr>
        <p:xfrm>
          <a:off x="1892258" y="1578429"/>
          <a:ext cx="8623332" cy="2839230"/>
        </p:xfrm>
        <a:graphic>
          <a:graphicData uri="http://schemas.openxmlformats.org/drawingml/2006/table">
            <a:tbl>
              <a:tblPr firstRow="1">
                <a:tableStyleId>{5C22544A-7EE6-4342-B048-85BDC9FD1C3A}</a:tableStyleId>
              </a:tblPr>
              <a:tblGrid>
                <a:gridCol w="2851436">
                  <a:extLst>
                    <a:ext uri="{9D8B030D-6E8A-4147-A177-3AD203B41FA5}">
                      <a16:colId xmlns:a16="http://schemas.microsoft.com/office/drawing/2014/main" val="2030597092"/>
                    </a:ext>
                  </a:extLst>
                </a:gridCol>
                <a:gridCol w="1967205">
                  <a:extLst>
                    <a:ext uri="{9D8B030D-6E8A-4147-A177-3AD203B41FA5}">
                      <a16:colId xmlns:a16="http://schemas.microsoft.com/office/drawing/2014/main" val="1885436412"/>
                    </a:ext>
                  </a:extLst>
                </a:gridCol>
                <a:gridCol w="1628031">
                  <a:extLst>
                    <a:ext uri="{9D8B030D-6E8A-4147-A177-3AD203B41FA5}">
                      <a16:colId xmlns:a16="http://schemas.microsoft.com/office/drawing/2014/main" val="1424260842"/>
                    </a:ext>
                  </a:extLst>
                </a:gridCol>
                <a:gridCol w="2176660">
                  <a:extLst>
                    <a:ext uri="{9D8B030D-6E8A-4147-A177-3AD203B41FA5}">
                      <a16:colId xmlns:a16="http://schemas.microsoft.com/office/drawing/2014/main" val="2070129220"/>
                    </a:ext>
                  </a:extLst>
                </a:gridCol>
              </a:tblGrid>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1869066"/>
                  </a:ext>
                </a:extLst>
              </a:tr>
              <a:tr h="320330">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MAQTKT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quá trình khen thưởng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1069641"/>
                  </a:ext>
                </a:extLst>
              </a:tr>
              <a:tr h="333568">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9183336"/>
                  </a:ext>
                </a:extLst>
              </a:tr>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NGAYQUYETDINH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quyết định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3303838"/>
                  </a:ext>
                </a:extLst>
              </a:tr>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HINHTHUC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 thức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53512"/>
                  </a:ext>
                </a:extLst>
              </a:tr>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LYDO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Lý do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8306284"/>
                  </a:ext>
                </a:extLst>
              </a:tr>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NGUOIKY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Người 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5508334"/>
                  </a:ext>
                </a:extLst>
              </a:tr>
              <a:tr h="333568">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 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3965549"/>
                  </a:ext>
                </a:extLst>
              </a:tr>
            </a:tbl>
          </a:graphicData>
        </a:graphic>
      </p:graphicFrame>
    </p:spTree>
    <p:extLst>
      <p:ext uri="{BB962C8B-B14F-4D97-AF65-F5344CB8AC3E}">
        <p14:creationId xmlns:p14="http://schemas.microsoft.com/office/powerpoint/2010/main" val="9145799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755609"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Quá trình kỷ luật</a:t>
            </a:r>
          </a:p>
        </p:txBody>
      </p:sp>
      <p:graphicFrame>
        <p:nvGraphicFramePr>
          <p:cNvPr id="7" name="Table 6">
            <a:extLst>
              <a:ext uri="{FF2B5EF4-FFF2-40B4-BE49-F238E27FC236}">
                <a16:creationId xmlns:a16="http://schemas.microsoft.com/office/drawing/2014/main" id="{67EBACD0-BCF2-4C72-AAAC-4E41281E4610}"/>
              </a:ext>
            </a:extLst>
          </p:cNvPr>
          <p:cNvGraphicFramePr>
            <a:graphicFrameLocks noGrp="1"/>
          </p:cNvGraphicFramePr>
          <p:nvPr/>
        </p:nvGraphicFramePr>
        <p:xfrm>
          <a:off x="1892258" y="1578429"/>
          <a:ext cx="8623332" cy="3113312"/>
        </p:xfrm>
        <a:graphic>
          <a:graphicData uri="http://schemas.openxmlformats.org/drawingml/2006/table">
            <a:tbl>
              <a:tblPr firstRow="1">
                <a:tableStyleId>{5C22544A-7EE6-4342-B048-85BDC9FD1C3A}</a:tableStyleId>
              </a:tblPr>
              <a:tblGrid>
                <a:gridCol w="2356361">
                  <a:extLst>
                    <a:ext uri="{9D8B030D-6E8A-4147-A177-3AD203B41FA5}">
                      <a16:colId xmlns:a16="http://schemas.microsoft.com/office/drawing/2014/main" val="2401013703"/>
                    </a:ext>
                  </a:extLst>
                </a:gridCol>
                <a:gridCol w="2035040">
                  <a:extLst>
                    <a:ext uri="{9D8B030D-6E8A-4147-A177-3AD203B41FA5}">
                      <a16:colId xmlns:a16="http://schemas.microsoft.com/office/drawing/2014/main" val="2659747312"/>
                    </a:ext>
                  </a:extLst>
                </a:gridCol>
                <a:gridCol w="1628032">
                  <a:extLst>
                    <a:ext uri="{9D8B030D-6E8A-4147-A177-3AD203B41FA5}">
                      <a16:colId xmlns:a16="http://schemas.microsoft.com/office/drawing/2014/main" val="2988419942"/>
                    </a:ext>
                  </a:extLst>
                </a:gridCol>
                <a:gridCol w="2603899">
                  <a:extLst>
                    <a:ext uri="{9D8B030D-6E8A-4147-A177-3AD203B41FA5}">
                      <a16:colId xmlns:a16="http://schemas.microsoft.com/office/drawing/2014/main" val="1925745329"/>
                    </a:ext>
                  </a:extLst>
                </a:gridCol>
              </a:tblGrid>
              <a:tr h="39088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1502692"/>
                  </a:ext>
                </a:extLst>
              </a:tr>
              <a:tr h="390880">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MAQTKL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quá trình kỷ luật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2190370"/>
                  </a:ext>
                </a:extLst>
              </a:tr>
              <a:tr h="390880">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3328980"/>
                  </a:ext>
                </a:extLst>
              </a:tr>
              <a:tr h="37715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NGAYKL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kỷ luật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5076247"/>
                  </a:ext>
                </a:extLst>
              </a:tr>
              <a:tr h="39088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HINHTHUCKL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Hình thức kỷ luật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7619989"/>
                  </a:ext>
                </a:extLst>
              </a:tr>
              <a:tr h="39088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LYDOKL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Lý do kỷ luật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808400"/>
                  </a:ext>
                </a:extLst>
              </a:tr>
              <a:tr h="39088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NGUOIKY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Người 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2423173"/>
                  </a:ext>
                </a:extLst>
              </a:tr>
              <a:tr h="390880">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Ghi chú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4560099"/>
                  </a:ext>
                </a:extLst>
              </a:tr>
            </a:tbl>
          </a:graphicData>
        </a:graphic>
      </p:graphicFrame>
    </p:spTree>
    <p:extLst>
      <p:ext uri="{BB962C8B-B14F-4D97-AF65-F5344CB8AC3E}">
        <p14:creationId xmlns:p14="http://schemas.microsoft.com/office/powerpoint/2010/main" val="20636638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0FF977-965C-4342-9C2D-D67E418EE804}"/>
              </a:ext>
            </a:extLst>
          </p:cNvPr>
          <p:cNvGraphicFramePr>
            <a:graphicFrameLocks noGrp="1"/>
          </p:cNvGraphicFramePr>
          <p:nvPr/>
        </p:nvGraphicFramePr>
        <p:xfrm>
          <a:off x="1892259" y="1578430"/>
          <a:ext cx="8623341" cy="4802311"/>
        </p:xfrm>
        <a:graphic>
          <a:graphicData uri="http://schemas.openxmlformats.org/drawingml/2006/table">
            <a:tbl>
              <a:tblPr firstRow="1">
                <a:tableStyleId>{5C22544A-7EE6-4342-B048-85BDC9FD1C3A}</a:tableStyleId>
              </a:tblPr>
              <a:tblGrid>
                <a:gridCol w="1715144">
                  <a:extLst>
                    <a:ext uri="{9D8B030D-6E8A-4147-A177-3AD203B41FA5}">
                      <a16:colId xmlns:a16="http://schemas.microsoft.com/office/drawing/2014/main" val="939622099"/>
                    </a:ext>
                  </a:extLst>
                </a:gridCol>
                <a:gridCol w="1457621">
                  <a:extLst>
                    <a:ext uri="{9D8B030D-6E8A-4147-A177-3AD203B41FA5}">
                      <a16:colId xmlns:a16="http://schemas.microsoft.com/office/drawing/2014/main" val="1924758458"/>
                    </a:ext>
                  </a:extLst>
                </a:gridCol>
                <a:gridCol w="1390205">
                  <a:extLst>
                    <a:ext uri="{9D8B030D-6E8A-4147-A177-3AD203B41FA5}">
                      <a16:colId xmlns:a16="http://schemas.microsoft.com/office/drawing/2014/main" val="3218731597"/>
                    </a:ext>
                  </a:extLst>
                </a:gridCol>
                <a:gridCol w="4060371">
                  <a:extLst>
                    <a:ext uri="{9D8B030D-6E8A-4147-A177-3AD203B41FA5}">
                      <a16:colId xmlns:a16="http://schemas.microsoft.com/office/drawing/2014/main" val="3308437044"/>
                    </a:ext>
                  </a:extLst>
                </a:gridCol>
              </a:tblGrid>
              <a:tr h="33784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856438971"/>
                  </a:ext>
                </a:extLst>
              </a:tr>
              <a:tr h="337841">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MAHDLD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hợp  đồng lao động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495783610"/>
                  </a:ext>
                </a:extLst>
              </a:tr>
              <a:tr h="337841">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348134291"/>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LOAIHDLD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Allow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Loại hợp đồng lao động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590235376"/>
                  </a:ext>
                </a:extLst>
              </a:tr>
              <a:tr h="242477">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TUNGAY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Từ ngày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2631830393"/>
                  </a:ext>
                </a:extLst>
              </a:tr>
              <a:tr h="242477">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DENNGAY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Đến ngày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2566770889"/>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DDLAMVIEC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Địa điểm làm việc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266955122"/>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CDCHUYENMON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Chức danh chuyên môn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2281308816"/>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NHIEMVU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Nhiệm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403313032"/>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TG_LAMVIEC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 (255)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Thời gian làm việc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258493581"/>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HESOLUONG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Hệ số lương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543611434"/>
                  </a:ext>
                </a:extLst>
              </a:tr>
              <a:tr h="278823">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PHUCAP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Float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Phụ cấp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138111765"/>
                  </a:ext>
                </a:extLst>
              </a:tr>
              <a:tr h="291729">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NGUOIKY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Người 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701863582"/>
                  </a:ext>
                </a:extLst>
              </a:tr>
              <a:tr h="2990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CHUCVU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Chức 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4264191379"/>
                  </a:ext>
                </a:extLst>
              </a:tr>
              <a:tr h="299022">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 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4103159680"/>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BHXH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Bảo hiểm xã hội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96493385"/>
                  </a:ext>
                </a:extLst>
              </a:tr>
              <a:tr h="266691">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BHYT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Bảo hiểm y tế</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9020" marR="59020" marT="0" marB="0"/>
                </a:tc>
                <a:extLst>
                  <a:ext uri="{0D108BD9-81ED-4DB2-BD59-A6C34878D82A}">
                    <a16:rowId xmlns:a16="http://schemas.microsoft.com/office/drawing/2014/main" val="3671447047"/>
                  </a:ext>
                </a:extLst>
              </a:tr>
            </a:tbl>
          </a:graphicData>
        </a:graphic>
      </p:graphicFrame>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96720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Hợp đồng lao động</a:t>
            </a:r>
          </a:p>
        </p:txBody>
      </p:sp>
    </p:spTree>
    <p:extLst>
      <p:ext uri="{BB962C8B-B14F-4D97-AF65-F5344CB8AC3E}">
        <p14:creationId xmlns:p14="http://schemas.microsoft.com/office/powerpoint/2010/main" val="19161211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4.2. Thiết kế CSDL</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83255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Quản lý nghỉ việc</a:t>
            </a:r>
          </a:p>
        </p:txBody>
      </p:sp>
      <p:graphicFrame>
        <p:nvGraphicFramePr>
          <p:cNvPr id="7" name="Table 6">
            <a:extLst>
              <a:ext uri="{FF2B5EF4-FFF2-40B4-BE49-F238E27FC236}">
                <a16:creationId xmlns:a16="http://schemas.microsoft.com/office/drawing/2014/main" id="{BA813BFF-B500-46AE-91ED-4671D33CD3DF}"/>
              </a:ext>
            </a:extLst>
          </p:cNvPr>
          <p:cNvGraphicFramePr>
            <a:graphicFrameLocks noGrp="1"/>
          </p:cNvGraphicFramePr>
          <p:nvPr/>
        </p:nvGraphicFramePr>
        <p:xfrm>
          <a:off x="1892260" y="1578430"/>
          <a:ext cx="8623338" cy="3907968"/>
        </p:xfrm>
        <a:graphic>
          <a:graphicData uri="http://schemas.openxmlformats.org/drawingml/2006/table">
            <a:tbl>
              <a:tblPr firstRow="1">
                <a:tableStyleId>{5C22544A-7EE6-4342-B048-85BDC9FD1C3A}</a:tableStyleId>
              </a:tblPr>
              <a:tblGrid>
                <a:gridCol w="2773191">
                  <a:extLst>
                    <a:ext uri="{9D8B030D-6E8A-4147-A177-3AD203B41FA5}">
                      <a16:colId xmlns:a16="http://schemas.microsoft.com/office/drawing/2014/main" val="1772914403"/>
                    </a:ext>
                  </a:extLst>
                </a:gridCol>
                <a:gridCol w="2104909">
                  <a:extLst>
                    <a:ext uri="{9D8B030D-6E8A-4147-A177-3AD203B41FA5}">
                      <a16:colId xmlns:a16="http://schemas.microsoft.com/office/drawing/2014/main" val="3082305451"/>
                    </a:ext>
                  </a:extLst>
                </a:gridCol>
                <a:gridCol w="1591487">
                  <a:extLst>
                    <a:ext uri="{9D8B030D-6E8A-4147-A177-3AD203B41FA5}">
                      <a16:colId xmlns:a16="http://schemas.microsoft.com/office/drawing/2014/main" val="2144231520"/>
                    </a:ext>
                  </a:extLst>
                </a:gridCol>
                <a:gridCol w="2153751">
                  <a:extLst>
                    <a:ext uri="{9D8B030D-6E8A-4147-A177-3AD203B41FA5}">
                      <a16:colId xmlns:a16="http://schemas.microsoft.com/office/drawing/2014/main" val="839954924"/>
                    </a:ext>
                  </a:extLst>
                </a:gridCol>
              </a:tblGrid>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Tên thuộc tính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Kiểu dữ liệu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Ràng buộc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Mô 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5001843"/>
                  </a:ext>
                </a:extLst>
              </a:tr>
              <a:tr h="48849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MANGHIVIEC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Mã nghỉ việc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283094"/>
                  </a:ext>
                </a:extLst>
              </a:tr>
              <a:tr h="488496">
                <a:tc>
                  <a:txBody>
                    <a:bodyPr/>
                    <a:lstStyle/>
                    <a:p>
                      <a:pPr algn="just">
                        <a:lnSpc>
                          <a:spcPct val="107000"/>
                        </a:lnSpc>
                        <a:spcBef>
                          <a:spcPts val="600"/>
                        </a:spcBef>
                        <a:spcAft>
                          <a:spcPts val="600"/>
                        </a:spcAft>
                      </a:pPr>
                      <a:r>
                        <a:rPr lang="en-US" sz="1600" u="sng">
                          <a:effectLst/>
                          <a:latin typeface="Times New Roman" panose="02020603050405020304" pitchFamily="18" charset="0"/>
                          <a:cs typeface="Times New Roman" panose="02020603050405020304" pitchFamily="18" charset="0"/>
                        </a:rPr>
                        <a:t>MANHANVIEN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Varchar (6)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Khóa chính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Mã nhân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6249230"/>
                  </a:ext>
                </a:extLst>
              </a:tr>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NGAYQUYETDINH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Ngày quyết định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097373"/>
                  </a:ext>
                </a:extLst>
              </a:tr>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NGUOIKY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Người ký</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3146376"/>
                  </a:ext>
                </a:extLst>
              </a:tr>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CHUCVU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Chức vụ</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5768040"/>
                  </a:ext>
                </a:extLst>
              </a:tr>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NGAYTHOIVIEC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Datetime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Ngày thôi việc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0810298"/>
                  </a:ext>
                </a:extLst>
              </a:tr>
              <a:tr h="488496">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LYDOTHOIVIEC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Nvarchar(255)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Bef>
                          <a:spcPts val="600"/>
                        </a:spcBef>
                        <a:spcAft>
                          <a:spcPts val="600"/>
                        </a:spcAft>
                      </a:pPr>
                      <a:r>
                        <a:rPr lang="en-US" sz="1600">
                          <a:effectLst/>
                          <a:latin typeface="Times New Roman" panose="02020603050405020304" pitchFamily="18" charset="0"/>
                          <a:cs typeface="Times New Roman" panose="02020603050405020304" pitchFamily="18" charset="0"/>
                        </a:rPr>
                        <a:t>Lý do thôi việc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7210069"/>
                  </a:ext>
                </a:extLst>
              </a:tr>
            </a:tbl>
          </a:graphicData>
        </a:graphic>
      </p:graphicFrame>
    </p:spTree>
    <p:extLst>
      <p:ext uri="{BB962C8B-B14F-4D97-AF65-F5344CB8AC3E}">
        <p14:creationId xmlns:p14="http://schemas.microsoft.com/office/powerpoint/2010/main" val="36266296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4.3. Thiết kế thủ tục</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91270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Thủ tục tính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ơng</a:t>
            </a:r>
          </a:p>
        </p:txBody>
      </p:sp>
      <p:pic>
        <p:nvPicPr>
          <p:cNvPr id="8" name="Picture 7">
            <a:extLst>
              <a:ext uri="{FF2B5EF4-FFF2-40B4-BE49-F238E27FC236}">
                <a16:creationId xmlns:a16="http://schemas.microsoft.com/office/drawing/2014/main" id="{695DCDBA-424D-4800-87D0-2ECD4D77E9B7}"/>
              </a:ext>
            </a:extLst>
          </p:cNvPr>
          <p:cNvPicPr/>
          <p:nvPr/>
        </p:nvPicPr>
        <p:blipFill>
          <a:blip r:embed="rId3">
            <a:extLst>
              <a:ext uri="{28A0092B-C50C-407E-A947-70E740481C1C}">
                <a14:useLocalDpi xmlns:a14="http://schemas.microsoft.com/office/drawing/2010/main" val="0"/>
              </a:ext>
            </a:extLst>
          </a:blip>
          <a:stretch>
            <a:fillRect/>
          </a:stretch>
        </p:blipFill>
        <p:spPr>
          <a:xfrm>
            <a:off x="5286581" y="1034653"/>
            <a:ext cx="5442540" cy="5468757"/>
          </a:xfrm>
          <a:prstGeom prst="rect">
            <a:avLst/>
          </a:prstGeom>
        </p:spPr>
      </p:pic>
    </p:spTree>
    <p:extLst>
      <p:ext uri="{BB962C8B-B14F-4D97-AF65-F5344CB8AC3E}">
        <p14:creationId xmlns:p14="http://schemas.microsoft.com/office/powerpoint/2010/main" val="3872643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7680496" y="962025"/>
            <a:ext cx="2500313" cy="6049963"/>
            <a:chOff x="4563" y="606"/>
            <a:chExt cx="1575" cy="3811"/>
          </a:xfrm>
          <a:solidFill>
            <a:srgbClr val="0057A6"/>
          </a:solidFill>
        </p:grpSpPr>
        <p:sp>
          <p:nvSpPr>
            <p:cNvPr id="4" name="Freeform 5"/>
            <p:cNvSpPr>
              <a:spLocks noEditPoints="1"/>
            </p:cNvSpPr>
            <p:nvPr/>
          </p:nvSpPr>
          <p:spPr bwMode="auto">
            <a:xfrm>
              <a:off x="4786" y="1086"/>
              <a:ext cx="1044" cy="3331"/>
            </a:xfrm>
            <a:custGeom>
              <a:avLst/>
              <a:gdLst>
                <a:gd name="T0" fmla="*/ 43 w 122"/>
                <a:gd name="T1" fmla="*/ 137 h 389"/>
                <a:gd name="T2" fmla="*/ 36 w 122"/>
                <a:gd name="T3" fmla="*/ 146 h 389"/>
                <a:gd name="T4" fmla="*/ 13 w 122"/>
                <a:gd name="T5" fmla="*/ 241 h 389"/>
                <a:gd name="T6" fmla="*/ 35 w 122"/>
                <a:gd name="T7" fmla="*/ 324 h 389"/>
                <a:gd name="T8" fmla="*/ 29 w 122"/>
                <a:gd name="T9" fmla="*/ 380 h 389"/>
                <a:gd name="T10" fmla="*/ 84 w 122"/>
                <a:gd name="T11" fmla="*/ 354 h 389"/>
                <a:gd name="T12" fmla="*/ 91 w 122"/>
                <a:gd name="T13" fmla="*/ 366 h 389"/>
                <a:gd name="T14" fmla="*/ 95 w 122"/>
                <a:gd name="T15" fmla="*/ 369 h 389"/>
                <a:gd name="T16" fmla="*/ 115 w 122"/>
                <a:gd name="T17" fmla="*/ 379 h 389"/>
                <a:gd name="T18" fmla="*/ 119 w 122"/>
                <a:gd name="T19" fmla="*/ 347 h 389"/>
                <a:gd name="T20" fmla="*/ 107 w 122"/>
                <a:gd name="T21" fmla="*/ 314 h 389"/>
                <a:gd name="T22" fmla="*/ 99 w 122"/>
                <a:gd name="T23" fmla="*/ 181 h 389"/>
                <a:gd name="T24" fmla="*/ 94 w 122"/>
                <a:gd name="T25" fmla="*/ 159 h 389"/>
                <a:gd name="T26" fmla="*/ 92 w 122"/>
                <a:gd name="T27" fmla="*/ 148 h 389"/>
                <a:gd name="T28" fmla="*/ 93 w 122"/>
                <a:gd name="T29" fmla="*/ 137 h 389"/>
                <a:gd name="T30" fmla="*/ 67 w 122"/>
                <a:gd name="T31" fmla="*/ 0 h 389"/>
                <a:gd name="T32" fmla="*/ 71 w 122"/>
                <a:gd name="T33" fmla="*/ 123 h 389"/>
                <a:gd name="T34" fmla="*/ 77 w 122"/>
                <a:gd name="T35" fmla="*/ 50 h 389"/>
                <a:gd name="T36" fmla="*/ 49 w 122"/>
                <a:gd name="T37" fmla="*/ 156 h 389"/>
                <a:gd name="T38" fmla="*/ 57 w 122"/>
                <a:gd name="T39" fmla="*/ 136 h 389"/>
                <a:gd name="T40" fmla="*/ 57 w 122"/>
                <a:gd name="T41" fmla="*/ 140 h 389"/>
                <a:gd name="T42" fmla="*/ 48 w 122"/>
                <a:gd name="T43" fmla="*/ 143 h 389"/>
                <a:gd name="T44" fmla="*/ 50 w 122"/>
                <a:gd name="T45" fmla="*/ 149 h 389"/>
                <a:gd name="T46" fmla="*/ 79 w 122"/>
                <a:gd name="T47" fmla="*/ 127 h 389"/>
                <a:gd name="T48" fmla="*/ 71 w 122"/>
                <a:gd name="T49" fmla="*/ 127 h 389"/>
                <a:gd name="T50" fmla="*/ 45 w 122"/>
                <a:gd name="T51" fmla="*/ 154 h 389"/>
                <a:gd name="T52" fmla="*/ 70 w 122"/>
                <a:gd name="T53" fmla="*/ 179 h 389"/>
                <a:gd name="T54" fmla="*/ 42 w 122"/>
                <a:gd name="T55" fmla="*/ 222 h 389"/>
                <a:gd name="T56" fmla="*/ 43 w 122"/>
                <a:gd name="T57" fmla="*/ 192 h 389"/>
                <a:gd name="T58" fmla="*/ 32 w 122"/>
                <a:gd name="T59" fmla="*/ 200 h 389"/>
                <a:gd name="T60" fmla="*/ 55 w 122"/>
                <a:gd name="T61" fmla="*/ 228 h 389"/>
                <a:gd name="T62" fmla="*/ 72 w 122"/>
                <a:gd name="T63" fmla="*/ 203 h 389"/>
                <a:gd name="T64" fmla="*/ 72 w 122"/>
                <a:gd name="T65" fmla="*/ 198 h 389"/>
                <a:gd name="T66" fmla="*/ 58 w 122"/>
                <a:gd name="T67" fmla="*/ 234 h 389"/>
                <a:gd name="T68" fmla="*/ 59 w 122"/>
                <a:gd name="T69" fmla="*/ 228 h 389"/>
                <a:gd name="T70" fmla="*/ 34 w 122"/>
                <a:gd name="T71" fmla="*/ 338 h 389"/>
                <a:gd name="T72" fmla="*/ 67 w 122"/>
                <a:gd name="T73" fmla="*/ 347 h 389"/>
                <a:gd name="T74" fmla="*/ 111 w 122"/>
                <a:gd name="T75" fmla="*/ 340 h 389"/>
                <a:gd name="T76" fmla="*/ 95 w 122"/>
                <a:gd name="T77" fmla="*/ 181 h 389"/>
                <a:gd name="T78" fmla="*/ 103 w 122"/>
                <a:gd name="T79" fmla="*/ 315 h 389"/>
                <a:gd name="T80" fmla="*/ 101 w 122"/>
                <a:gd name="T81" fmla="*/ 332 h 389"/>
                <a:gd name="T82" fmla="*/ 45 w 122"/>
                <a:gd name="T83" fmla="*/ 321 h 389"/>
                <a:gd name="T84" fmla="*/ 22 w 122"/>
                <a:gd name="T85" fmla="*/ 260 h 389"/>
                <a:gd name="T86" fmla="*/ 27 w 122"/>
                <a:gd name="T87" fmla="*/ 261 h 389"/>
                <a:gd name="T88" fmla="*/ 28 w 122"/>
                <a:gd name="T89" fmla="*/ 155 h 389"/>
                <a:gd name="T90" fmla="*/ 28 w 122"/>
                <a:gd name="T91" fmla="*/ 200 h 389"/>
                <a:gd name="T92" fmla="*/ 54 w 122"/>
                <a:gd name="T93" fmla="*/ 241 h 389"/>
                <a:gd name="T94" fmla="*/ 88 w 122"/>
                <a:gd name="T95" fmla="*/ 177 h 389"/>
                <a:gd name="T96" fmla="*/ 70 w 122"/>
                <a:gd name="T97" fmla="*/ 167 h 389"/>
                <a:gd name="T98" fmla="*/ 67 w 122"/>
                <a:gd name="T99" fmla="*/ 162 h 389"/>
                <a:gd name="T100" fmla="*/ 96 w 122"/>
                <a:gd name="T101" fmla="*/ 119 h 389"/>
                <a:gd name="T102" fmla="*/ 97 w 122"/>
                <a:gd name="T103" fmla="*/ 51 h 389"/>
                <a:gd name="T104" fmla="*/ 81 w 122"/>
                <a:gd name="T105" fmla="*/ 50 h 389"/>
                <a:gd name="T106" fmla="*/ 67 w 122"/>
                <a:gd name="T107" fmla="*/ 80 h 389"/>
                <a:gd name="T108" fmla="*/ 37 w 122"/>
                <a:gd name="T109" fmla="*/ 54 h 389"/>
                <a:gd name="T110" fmla="*/ 45 w 122"/>
                <a:gd name="T111" fmla="*/ 127 h 389"/>
                <a:gd name="T112" fmla="*/ 89 w 122"/>
                <a:gd name="T113" fmla="*/ 53 h 389"/>
                <a:gd name="T114" fmla="*/ 43 w 122"/>
                <a:gd name="T115" fmla="*/ 6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389">
                  <a:moveTo>
                    <a:pt x="30" y="18"/>
                  </a:moveTo>
                  <a:cubicBezTo>
                    <a:pt x="21" y="29"/>
                    <a:pt x="16" y="43"/>
                    <a:pt x="16" y="57"/>
                  </a:cubicBezTo>
                  <a:cubicBezTo>
                    <a:pt x="16" y="66"/>
                    <a:pt x="18" y="76"/>
                    <a:pt x="22" y="84"/>
                  </a:cubicBezTo>
                  <a:cubicBezTo>
                    <a:pt x="25" y="89"/>
                    <a:pt x="28" y="93"/>
                    <a:pt x="31" y="98"/>
                  </a:cubicBezTo>
                  <a:cubicBezTo>
                    <a:pt x="33" y="102"/>
                    <a:pt x="36" y="106"/>
                    <a:pt x="36" y="111"/>
                  </a:cubicBezTo>
                  <a:cubicBezTo>
                    <a:pt x="36" y="112"/>
                    <a:pt x="36" y="114"/>
                    <a:pt x="37" y="117"/>
                  </a:cubicBezTo>
                  <a:cubicBezTo>
                    <a:pt x="37" y="122"/>
                    <a:pt x="40" y="125"/>
                    <a:pt x="42" y="129"/>
                  </a:cubicBezTo>
                  <a:cubicBezTo>
                    <a:pt x="43" y="131"/>
                    <a:pt x="43" y="132"/>
                    <a:pt x="43" y="134"/>
                  </a:cubicBezTo>
                  <a:cubicBezTo>
                    <a:pt x="43" y="135"/>
                    <a:pt x="43" y="136"/>
                    <a:pt x="43" y="137"/>
                  </a:cubicBezTo>
                  <a:cubicBezTo>
                    <a:pt x="43" y="138"/>
                    <a:pt x="43" y="139"/>
                    <a:pt x="44" y="140"/>
                  </a:cubicBezTo>
                  <a:cubicBezTo>
                    <a:pt x="44" y="141"/>
                    <a:pt x="44" y="142"/>
                    <a:pt x="44" y="143"/>
                  </a:cubicBezTo>
                  <a:cubicBezTo>
                    <a:pt x="44" y="144"/>
                    <a:pt x="44" y="145"/>
                    <a:pt x="44" y="146"/>
                  </a:cubicBezTo>
                  <a:cubicBezTo>
                    <a:pt x="45" y="146"/>
                    <a:pt x="45" y="147"/>
                    <a:pt x="45" y="147"/>
                  </a:cubicBezTo>
                  <a:cubicBezTo>
                    <a:pt x="44" y="148"/>
                    <a:pt x="44" y="150"/>
                    <a:pt x="44" y="151"/>
                  </a:cubicBezTo>
                  <a:cubicBezTo>
                    <a:pt x="44" y="152"/>
                    <a:pt x="44" y="152"/>
                    <a:pt x="44" y="153"/>
                  </a:cubicBezTo>
                  <a:cubicBezTo>
                    <a:pt x="44" y="152"/>
                    <a:pt x="44" y="152"/>
                    <a:pt x="43" y="151"/>
                  </a:cubicBezTo>
                  <a:cubicBezTo>
                    <a:pt x="42" y="149"/>
                    <a:pt x="40" y="147"/>
                    <a:pt x="38" y="146"/>
                  </a:cubicBezTo>
                  <a:cubicBezTo>
                    <a:pt x="37" y="146"/>
                    <a:pt x="37" y="146"/>
                    <a:pt x="36" y="146"/>
                  </a:cubicBezTo>
                  <a:cubicBezTo>
                    <a:pt x="33" y="146"/>
                    <a:pt x="31" y="147"/>
                    <a:pt x="29" y="148"/>
                  </a:cubicBezTo>
                  <a:cubicBezTo>
                    <a:pt x="27" y="149"/>
                    <a:pt x="25" y="151"/>
                    <a:pt x="24" y="153"/>
                  </a:cubicBezTo>
                  <a:cubicBezTo>
                    <a:pt x="16" y="169"/>
                    <a:pt x="12" y="181"/>
                    <a:pt x="4" y="196"/>
                  </a:cubicBezTo>
                  <a:cubicBezTo>
                    <a:pt x="4" y="197"/>
                    <a:pt x="3" y="198"/>
                    <a:pt x="2" y="200"/>
                  </a:cubicBezTo>
                  <a:cubicBezTo>
                    <a:pt x="2" y="201"/>
                    <a:pt x="1" y="203"/>
                    <a:pt x="1" y="204"/>
                  </a:cubicBezTo>
                  <a:cubicBezTo>
                    <a:pt x="1" y="205"/>
                    <a:pt x="0" y="206"/>
                    <a:pt x="0" y="207"/>
                  </a:cubicBezTo>
                  <a:cubicBezTo>
                    <a:pt x="0" y="209"/>
                    <a:pt x="1" y="211"/>
                    <a:pt x="2" y="214"/>
                  </a:cubicBezTo>
                  <a:cubicBezTo>
                    <a:pt x="3" y="219"/>
                    <a:pt x="6" y="224"/>
                    <a:pt x="8" y="228"/>
                  </a:cubicBezTo>
                  <a:cubicBezTo>
                    <a:pt x="10" y="232"/>
                    <a:pt x="12" y="237"/>
                    <a:pt x="13" y="241"/>
                  </a:cubicBezTo>
                  <a:cubicBezTo>
                    <a:pt x="14" y="243"/>
                    <a:pt x="15" y="246"/>
                    <a:pt x="16" y="249"/>
                  </a:cubicBezTo>
                  <a:cubicBezTo>
                    <a:pt x="17" y="252"/>
                    <a:pt x="18" y="256"/>
                    <a:pt x="18" y="258"/>
                  </a:cubicBezTo>
                  <a:cubicBezTo>
                    <a:pt x="19" y="262"/>
                    <a:pt x="19" y="266"/>
                    <a:pt x="22" y="270"/>
                  </a:cubicBezTo>
                  <a:cubicBezTo>
                    <a:pt x="23" y="272"/>
                    <a:pt x="26" y="277"/>
                    <a:pt x="30" y="283"/>
                  </a:cubicBezTo>
                  <a:cubicBezTo>
                    <a:pt x="34" y="290"/>
                    <a:pt x="39" y="297"/>
                    <a:pt x="44" y="305"/>
                  </a:cubicBezTo>
                  <a:cubicBezTo>
                    <a:pt x="45" y="309"/>
                    <a:pt x="45" y="312"/>
                    <a:pt x="45" y="316"/>
                  </a:cubicBezTo>
                  <a:cubicBezTo>
                    <a:pt x="42" y="316"/>
                    <a:pt x="39" y="317"/>
                    <a:pt x="38" y="319"/>
                  </a:cubicBezTo>
                  <a:cubicBezTo>
                    <a:pt x="37" y="320"/>
                    <a:pt x="36" y="321"/>
                    <a:pt x="36" y="322"/>
                  </a:cubicBezTo>
                  <a:cubicBezTo>
                    <a:pt x="36" y="323"/>
                    <a:pt x="35" y="323"/>
                    <a:pt x="35" y="324"/>
                  </a:cubicBezTo>
                  <a:cubicBezTo>
                    <a:pt x="35" y="324"/>
                    <a:pt x="35" y="324"/>
                    <a:pt x="35" y="324"/>
                  </a:cubicBezTo>
                  <a:cubicBezTo>
                    <a:pt x="36" y="325"/>
                    <a:pt x="36" y="325"/>
                    <a:pt x="36" y="325"/>
                  </a:cubicBezTo>
                  <a:cubicBezTo>
                    <a:pt x="36" y="325"/>
                    <a:pt x="36" y="325"/>
                    <a:pt x="36" y="326"/>
                  </a:cubicBezTo>
                  <a:cubicBezTo>
                    <a:pt x="36" y="328"/>
                    <a:pt x="36" y="331"/>
                    <a:pt x="36" y="333"/>
                  </a:cubicBezTo>
                  <a:cubicBezTo>
                    <a:pt x="34" y="333"/>
                    <a:pt x="33" y="334"/>
                    <a:pt x="31" y="335"/>
                  </a:cubicBezTo>
                  <a:cubicBezTo>
                    <a:pt x="30" y="336"/>
                    <a:pt x="29" y="338"/>
                    <a:pt x="29" y="340"/>
                  </a:cubicBezTo>
                  <a:cubicBezTo>
                    <a:pt x="29" y="340"/>
                    <a:pt x="29" y="341"/>
                    <a:pt x="29" y="342"/>
                  </a:cubicBezTo>
                  <a:cubicBezTo>
                    <a:pt x="28" y="354"/>
                    <a:pt x="27" y="366"/>
                    <a:pt x="27" y="378"/>
                  </a:cubicBezTo>
                  <a:cubicBezTo>
                    <a:pt x="27" y="379"/>
                    <a:pt x="28" y="380"/>
                    <a:pt x="29" y="380"/>
                  </a:cubicBezTo>
                  <a:cubicBezTo>
                    <a:pt x="30" y="380"/>
                    <a:pt x="31" y="379"/>
                    <a:pt x="31" y="378"/>
                  </a:cubicBezTo>
                  <a:cubicBezTo>
                    <a:pt x="31" y="367"/>
                    <a:pt x="32" y="356"/>
                    <a:pt x="33" y="345"/>
                  </a:cubicBezTo>
                  <a:cubicBezTo>
                    <a:pt x="34" y="346"/>
                    <a:pt x="35" y="346"/>
                    <a:pt x="36" y="346"/>
                  </a:cubicBezTo>
                  <a:cubicBezTo>
                    <a:pt x="36" y="348"/>
                    <a:pt x="37" y="349"/>
                    <a:pt x="38" y="349"/>
                  </a:cubicBezTo>
                  <a:cubicBezTo>
                    <a:pt x="39" y="349"/>
                    <a:pt x="39" y="348"/>
                    <a:pt x="39" y="348"/>
                  </a:cubicBezTo>
                  <a:cubicBezTo>
                    <a:pt x="48" y="351"/>
                    <a:pt x="58" y="351"/>
                    <a:pt x="67" y="351"/>
                  </a:cubicBezTo>
                  <a:cubicBezTo>
                    <a:pt x="72" y="351"/>
                    <a:pt x="77" y="351"/>
                    <a:pt x="83" y="351"/>
                  </a:cubicBezTo>
                  <a:cubicBezTo>
                    <a:pt x="84" y="351"/>
                    <a:pt x="85" y="351"/>
                    <a:pt x="87" y="351"/>
                  </a:cubicBezTo>
                  <a:cubicBezTo>
                    <a:pt x="86" y="352"/>
                    <a:pt x="85" y="353"/>
                    <a:pt x="84" y="354"/>
                  </a:cubicBezTo>
                  <a:cubicBezTo>
                    <a:pt x="85" y="355"/>
                    <a:pt x="85" y="355"/>
                    <a:pt x="85" y="355"/>
                  </a:cubicBezTo>
                  <a:cubicBezTo>
                    <a:pt x="87" y="353"/>
                    <a:pt x="88" y="352"/>
                    <a:pt x="89" y="350"/>
                  </a:cubicBezTo>
                  <a:cubicBezTo>
                    <a:pt x="91" y="350"/>
                    <a:pt x="93" y="350"/>
                    <a:pt x="94" y="350"/>
                  </a:cubicBezTo>
                  <a:cubicBezTo>
                    <a:pt x="92" y="352"/>
                    <a:pt x="90" y="354"/>
                    <a:pt x="89" y="357"/>
                  </a:cubicBezTo>
                  <a:cubicBezTo>
                    <a:pt x="90" y="358"/>
                    <a:pt x="90" y="358"/>
                    <a:pt x="90" y="358"/>
                  </a:cubicBezTo>
                  <a:cubicBezTo>
                    <a:pt x="92" y="355"/>
                    <a:pt x="95" y="352"/>
                    <a:pt x="98" y="349"/>
                  </a:cubicBezTo>
                  <a:cubicBezTo>
                    <a:pt x="99" y="349"/>
                    <a:pt x="100" y="349"/>
                    <a:pt x="102" y="348"/>
                  </a:cubicBezTo>
                  <a:cubicBezTo>
                    <a:pt x="103" y="348"/>
                    <a:pt x="105" y="347"/>
                    <a:pt x="106" y="347"/>
                  </a:cubicBezTo>
                  <a:cubicBezTo>
                    <a:pt x="101" y="353"/>
                    <a:pt x="96" y="359"/>
                    <a:pt x="91" y="366"/>
                  </a:cubicBezTo>
                  <a:cubicBezTo>
                    <a:pt x="92" y="367"/>
                    <a:pt x="92" y="367"/>
                    <a:pt x="92" y="367"/>
                  </a:cubicBezTo>
                  <a:cubicBezTo>
                    <a:pt x="98" y="359"/>
                    <a:pt x="104" y="352"/>
                    <a:pt x="111" y="345"/>
                  </a:cubicBezTo>
                  <a:cubicBezTo>
                    <a:pt x="111" y="345"/>
                    <a:pt x="112" y="344"/>
                    <a:pt x="113" y="344"/>
                  </a:cubicBezTo>
                  <a:cubicBezTo>
                    <a:pt x="113" y="344"/>
                    <a:pt x="113" y="344"/>
                    <a:pt x="113" y="344"/>
                  </a:cubicBezTo>
                  <a:cubicBezTo>
                    <a:pt x="114" y="344"/>
                    <a:pt x="114" y="344"/>
                    <a:pt x="115" y="343"/>
                  </a:cubicBezTo>
                  <a:cubicBezTo>
                    <a:pt x="115" y="343"/>
                    <a:pt x="115" y="343"/>
                    <a:pt x="115" y="342"/>
                  </a:cubicBezTo>
                  <a:cubicBezTo>
                    <a:pt x="115" y="343"/>
                    <a:pt x="115" y="344"/>
                    <a:pt x="115" y="345"/>
                  </a:cubicBezTo>
                  <a:cubicBezTo>
                    <a:pt x="115" y="345"/>
                    <a:pt x="115" y="345"/>
                    <a:pt x="115" y="345"/>
                  </a:cubicBezTo>
                  <a:cubicBezTo>
                    <a:pt x="108" y="353"/>
                    <a:pt x="101" y="361"/>
                    <a:pt x="95" y="369"/>
                  </a:cubicBezTo>
                  <a:cubicBezTo>
                    <a:pt x="94" y="369"/>
                    <a:pt x="94" y="370"/>
                    <a:pt x="94" y="370"/>
                  </a:cubicBezTo>
                  <a:cubicBezTo>
                    <a:pt x="94" y="371"/>
                    <a:pt x="94" y="371"/>
                    <a:pt x="94" y="371"/>
                  </a:cubicBezTo>
                  <a:cubicBezTo>
                    <a:pt x="96" y="371"/>
                    <a:pt x="96" y="371"/>
                    <a:pt x="96" y="371"/>
                  </a:cubicBezTo>
                  <a:cubicBezTo>
                    <a:pt x="96" y="370"/>
                    <a:pt x="96" y="370"/>
                    <a:pt x="96" y="370"/>
                  </a:cubicBezTo>
                  <a:cubicBezTo>
                    <a:pt x="96" y="370"/>
                    <a:pt x="96" y="370"/>
                    <a:pt x="96" y="370"/>
                  </a:cubicBezTo>
                  <a:cubicBezTo>
                    <a:pt x="96" y="370"/>
                    <a:pt x="96" y="370"/>
                    <a:pt x="96" y="370"/>
                  </a:cubicBezTo>
                  <a:cubicBezTo>
                    <a:pt x="103" y="362"/>
                    <a:pt x="109" y="355"/>
                    <a:pt x="115" y="348"/>
                  </a:cubicBezTo>
                  <a:cubicBezTo>
                    <a:pt x="115" y="356"/>
                    <a:pt x="115" y="365"/>
                    <a:pt x="115" y="373"/>
                  </a:cubicBezTo>
                  <a:cubicBezTo>
                    <a:pt x="115" y="375"/>
                    <a:pt x="115" y="377"/>
                    <a:pt x="115" y="379"/>
                  </a:cubicBezTo>
                  <a:cubicBezTo>
                    <a:pt x="114" y="378"/>
                    <a:pt x="114" y="378"/>
                    <a:pt x="114" y="378"/>
                  </a:cubicBezTo>
                  <a:cubicBezTo>
                    <a:pt x="111" y="381"/>
                    <a:pt x="109" y="384"/>
                    <a:pt x="108" y="388"/>
                  </a:cubicBezTo>
                  <a:cubicBezTo>
                    <a:pt x="109" y="389"/>
                    <a:pt x="109" y="389"/>
                    <a:pt x="109" y="389"/>
                  </a:cubicBezTo>
                  <a:cubicBezTo>
                    <a:pt x="111" y="386"/>
                    <a:pt x="113" y="383"/>
                    <a:pt x="115" y="380"/>
                  </a:cubicBezTo>
                  <a:cubicBezTo>
                    <a:pt x="115" y="381"/>
                    <a:pt x="115" y="382"/>
                    <a:pt x="115" y="382"/>
                  </a:cubicBezTo>
                  <a:cubicBezTo>
                    <a:pt x="115" y="383"/>
                    <a:pt x="116" y="384"/>
                    <a:pt x="117" y="384"/>
                  </a:cubicBezTo>
                  <a:cubicBezTo>
                    <a:pt x="118" y="384"/>
                    <a:pt x="119" y="383"/>
                    <a:pt x="119" y="382"/>
                  </a:cubicBezTo>
                  <a:cubicBezTo>
                    <a:pt x="119" y="379"/>
                    <a:pt x="119" y="376"/>
                    <a:pt x="119" y="373"/>
                  </a:cubicBezTo>
                  <a:cubicBezTo>
                    <a:pt x="119" y="365"/>
                    <a:pt x="119" y="356"/>
                    <a:pt x="119" y="347"/>
                  </a:cubicBezTo>
                  <a:cubicBezTo>
                    <a:pt x="119" y="344"/>
                    <a:pt x="119" y="341"/>
                    <a:pt x="119" y="338"/>
                  </a:cubicBezTo>
                  <a:cubicBezTo>
                    <a:pt x="119" y="338"/>
                    <a:pt x="119" y="337"/>
                    <a:pt x="119" y="336"/>
                  </a:cubicBezTo>
                  <a:cubicBezTo>
                    <a:pt x="119" y="335"/>
                    <a:pt x="119" y="335"/>
                    <a:pt x="119" y="334"/>
                  </a:cubicBezTo>
                  <a:cubicBezTo>
                    <a:pt x="119" y="333"/>
                    <a:pt x="118" y="332"/>
                    <a:pt x="118" y="332"/>
                  </a:cubicBezTo>
                  <a:cubicBezTo>
                    <a:pt x="117" y="331"/>
                    <a:pt x="116" y="331"/>
                    <a:pt x="116" y="331"/>
                  </a:cubicBezTo>
                  <a:cubicBezTo>
                    <a:pt x="116" y="329"/>
                    <a:pt x="116" y="327"/>
                    <a:pt x="116" y="324"/>
                  </a:cubicBezTo>
                  <a:cubicBezTo>
                    <a:pt x="116" y="324"/>
                    <a:pt x="116" y="324"/>
                    <a:pt x="116" y="323"/>
                  </a:cubicBezTo>
                  <a:cubicBezTo>
                    <a:pt x="116" y="321"/>
                    <a:pt x="115" y="320"/>
                    <a:pt x="114" y="318"/>
                  </a:cubicBezTo>
                  <a:cubicBezTo>
                    <a:pt x="112" y="315"/>
                    <a:pt x="110" y="314"/>
                    <a:pt x="107" y="314"/>
                  </a:cubicBezTo>
                  <a:cubicBezTo>
                    <a:pt x="107" y="311"/>
                    <a:pt x="107" y="308"/>
                    <a:pt x="107" y="304"/>
                  </a:cubicBezTo>
                  <a:cubicBezTo>
                    <a:pt x="109" y="300"/>
                    <a:pt x="111" y="296"/>
                    <a:pt x="114" y="292"/>
                  </a:cubicBezTo>
                  <a:cubicBezTo>
                    <a:pt x="116" y="287"/>
                    <a:pt x="119" y="281"/>
                    <a:pt x="119" y="273"/>
                  </a:cubicBezTo>
                  <a:cubicBezTo>
                    <a:pt x="119" y="270"/>
                    <a:pt x="118" y="266"/>
                    <a:pt x="118" y="263"/>
                  </a:cubicBezTo>
                  <a:cubicBezTo>
                    <a:pt x="116" y="254"/>
                    <a:pt x="114" y="247"/>
                    <a:pt x="111" y="241"/>
                  </a:cubicBezTo>
                  <a:cubicBezTo>
                    <a:pt x="109" y="234"/>
                    <a:pt x="106" y="228"/>
                    <a:pt x="104" y="220"/>
                  </a:cubicBezTo>
                  <a:cubicBezTo>
                    <a:pt x="100" y="210"/>
                    <a:pt x="99" y="199"/>
                    <a:pt x="99" y="189"/>
                  </a:cubicBezTo>
                  <a:cubicBezTo>
                    <a:pt x="99" y="186"/>
                    <a:pt x="99" y="184"/>
                    <a:pt x="99" y="181"/>
                  </a:cubicBezTo>
                  <a:cubicBezTo>
                    <a:pt x="99" y="181"/>
                    <a:pt x="99" y="181"/>
                    <a:pt x="99" y="181"/>
                  </a:cubicBezTo>
                  <a:cubicBezTo>
                    <a:pt x="99" y="179"/>
                    <a:pt x="98" y="177"/>
                    <a:pt x="96" y="175"/>
                  </a:cubicBezTo>
                  <a:cubicBezTo>
                    <a:pt x="94" y="174"/>
                    <a:pt x="91" y="173"/>
                    <a:pt x="88" y="173"/>
                  </a:cubicBezTo>
                  <a:cubicBezTo>
                    <a:pt x="88" y="173"/>
                    <a:pt x="87" y="173"/>
                    <a:pt x="86" y="173"/>
                  </a:cubicBezTo>
                  <a:cubicBezTo>
                    <a:pt x="87" y="172"/>
                    <a:pt x="88" y="170"/>
                    <a:pt x="89" y="169"/>
                  </a:cubicBezTo>
                  <a:cubicBezTo>
                    <a:pt x="90" y="168"/>
                    <a:pt x="91" y="167"/>
                    <a:pt x="92" y="165"/>
                  </a:cubicBezTo>
                  <a:cubicBezTo>
                    <a:pt x="92" y="164"/>
                    <a:pt x="93" y="163"/>
                    <a:pt x="93" y="162"/>
                  </a:cubicBezTo>
                  <a:cubicBezTo>
                    <a:pt x="93" y="161"/>
                    <a:pt x="93" y="161"/>
                    <a:pt x="93" y="161"/>
                  </a:cubicBezTo>
                  <a:cubicBezTo>
                    <a:pt x="93" y="161"/>
                    <a:pt x="93" y="161"/>
                    <a:pt x="93" y="161"/>
                  </a:cubicBezTo>
                  <a:cubicBezTo>
                    <a:pt x="93" y="160"/>
                    <a:pt x="94" y="160"/>
                    <a:pt x="94" y="159"/>
                  </a:cubicBezTo>
                  <a:cubicBezTo>
                    <a:pt x="94" y="158"/>
                    <a:pt x="93" y="157"/>
                    <a:pt x="93" y="157"/>
                  </a:cubicBezTo>
                  <a:cubicBezTo>
                    <a:pt x="94" y="156"/>
                    <a:pt x="95" y="155"/>
                    <a:pt x="94" y="154"/>
                  </a:cubicBezTo>
                  <a:cubicBezTo>
                    <a:pt x="94" y="154"/>
                    <a:pt x="94" y="153"/>
                    <a:pt x="93" y="153"/>
                  </a:cubicBezTo>
                  <a:cubicBezTo>
                    <a:pt x="94" y="153"/>
                    <a:pt x="94" y="152"/>
                    <a:pt x="94" y="152"/>
                  </a:cubicBezTo>
                  <a:cubicBezTo>
                    <a:pt x="94" y="152"/>
                    <a:pt x="94" y="152"/>
                    <a:pt x="94" y="152"/>
                  </a:cubicBezTo>
                  <a:cubicBezTo>
                    <a:pt x="94" y="151"/>
                    <a:pt x="93" y="150"/>
                    <a:pt x="93" y="149"/>
                  </a:cubicBezTo>
                  <a:cubicBezTo>
                    <a:pt x="92" y="149"/>
                    <a:pt x="92" y="149"/>
                    <a:pt x="92" y="149"/>
                  </a:cubicBezTo>
                  <a:cubicBezTo>
                    <a:pt x="92" y="149"/>
                    <a:pt x="92" y="149"/>
                    <a:pt x="92" y="149"/>
                  </a:cubicBezTo>
                  <a:cubicBezTo>
                    <a:pt x="92" y="148"/>
                    <a:pt x="92" y="148"/>
                    <a:pt x="92" y="148"/>
                  </a:cubicBezTo>
                  <a:cubicBezTo>
                    <a:pt x="92" y="148"/>
                    <a:pt x="92" y="148"/>
                    <a:pt x="92" y="148"/>
                  </a:cubicBezTo>
                  <a:cubicBezTo>
                    <a:pt x="92" y="148"/>
                    <a:pt x="92" y="148"/>
                    <a:pt x="92" y="148"/>
                  </a:cubicBezTo>
                  <a:cubicBezTo>
                    <a:pt x="93" y="147"/>
                    <a:pt x="94" y="147"/>
                    <a:pt x="94" y="146"/>
                  </a:cubicBezTo>
                  <a:cubicBezTo>
                    <a:pt x="94" y="146"/>
                    <a:pt x="94" y="145"/>
                    <a:pt x="94" y="145"/>
                  </a:cubicBezTo>
                  <a:cubicBezTo>
                    <a:pt x="94" y="144"/>
                    <a:pt x="93" y="143"/>
                    <a:pt x="93" y="142"/>
                  </a:cubicBezTo>
                  <a:cubicBezTo>
                    <a:pt x="93" y="142"/>
                    <a:pt x="92" y="141"/>
                    <a:pt x="92" y="141"/>
                  </a:cubicBezTo>
                  <a:cubicBezTo>
                    <a:pt x="92" y="141"/>
                    <a:pt x="93" y="140"/>
                    <a:pt x="93" y="140"/>
                  </a:cubicBezTo>
                  <a:cubicBezTo>
                    <a:pt x="93" y="139"/>
                    <a:pt x="93" y="139"/>
                    <a:pt x="93" y="138"/>
                  </a:cubicBezTo>
                  <a:cubicBezTo>
                    <a:pt x="93" y="137"/>
                    <a:pt x="93" y="137"/>
                    <a:pt x="93" y="137"/>
                  </a:cubicBezTo>
                  <a:cubicBezTo>
                    <a:pt x="93" y="135"/>
                    <a:pt x="93" y="134"/>
                    <a:pt x="93" y="132"/>
                  </a:cubicBezTo>
                  <a:cubicBezTo>
                    <a:pt x="93" y="132"/>
                    <a:pt x="93" y="131"/>
                    <a:pt x="93" y="131"/>
                  </a:cubicBezTo>
                  <a:cubicBezTo>
                    <a:pt x="96" y="128"/>
                    <a:pt x="98" y="124"/>
                    <a:pt x="99" y="120"/>
                  </a:cubicBezTo>
                  <a:cubicBezTo>
                    <a:pt x="101" y="116"/>
                    <a:pt x="101" y="112"/>
                    <a:pt x="102" y="109"/>
                  </a:cubicBezTo>
                  <a:cubicBezTo>
                    <a:pt x="104" y="103"/>
                    <a:pt x="105" y="98"/>
                    <a:pt x="111" y="90"/>
                  </a:cubicBezTo>
                  <a:cubicBezTo>
                    <a:pt x="117" y="81"/>
                    <a:pt x="122" y="67"/>
                    <a:pt x="122" y="53"/>
                  </a:cubicBezTo>
                  <a:cubicBezTo>
                    <a:pt x="122" y="40"/>
                    <a:pt x="119" y="28"/>
                    <a:pt x="111" y="18"/>
                  </a:cubicBezTo>
                  <a:cubicBezTo>
                    <a:pt x="102" y="8"/>
                    <a:pt x="89" y="1"/>
                    <a:pt x="70" y="0"/>
                  </a:cubicBezTo>
                  <a:cubicBezTo>
                    <a:pt x="69" y="0"/>
                    <a:pt x="68" y="0"/>
                    <a:pt x="67" y="0"/>
                  </a:cubicBezTo>
                  <a:cubicBezTo>
                    <a:pt x="51" y="0"/>
                    <a:pt x="38" y="7"/>
                    <a:pt x="30" y="18"/>
                  </a:cubicBezTo>
                  <a:close/>
                  <a:moveTo>
                    <a:pt x="64" y="86"/>
                  </a:moveTo>
                  <a:cubicBezTo>
                    <a:pt x="65" y="86"/>
                    <a:pt x="65" y="86"/>
                    <a:pt x="65" y="86"/>
                  </a:cubicBezTo>
                  <a:cubicBezTo>
                    <a:pt x="67" y="85"/>
                    <a:pt x="69" y="84"/>
                    <a:pt x="70" y="83"/>
                  </a:cubicBezTo>
                  <a:cubicBezTo>
                    <a:pt x="71" y="82"/>
                    <a:pt x="71" y="82"/>
                    <a:pt x="71" y="81"/>
                  </a:cubicBezTo>
                  <a:cubicBezTo>
                    <a:pt x="73" y="83"/>
                    <a:pt x="75" y="83"/>
                    <a:pt x="77" y="83"/>
                  </a:cubicBezTo>
                  <a:cubicBezTo>
                    <a:pt x="75" y="94"/>
                    <a:pt x="75" y="105"/>
                    <a:pt x="75" y="116"/>
                  </a:cubicBezTo>
                  <a:cubicBezTo>
                    <a:pt x="75" y="118"/>
                    <a:pt x="75" y="121"/>
                    <a:pt x="75" y="123"/>
                  </a:cubicBezTo>
                  <a:cubicBezTo>
                    <a:pt x="74" y="123"/>
                    <a:pt x="72" y="123"/>
                    <a:pt x="71" y="123"/>
                  </a:cubicBezTo>
                  <a:cubicBezTo>
                    <a:pt x="70" y="123"/>
                    <a:pt x="69" y="123"/>
                    <a:pt x="67" y="123"/>
                  </a:cubicBezTo>
                  <a:cubicBezTo>
                    <a:pt x="67" y="111"/>
                    <a:pt x="66" y="98"/>
                    <a:pt x="64" y="86"/>
                  </a:cubicBezTo>
                  <a:close/>
                  <a:moveTo>
                    <a:pt x="71" y="61"/>
                  </a:moveTo>
                  <a:cubicBezTo>
                    <a:pt x="71" y="57"/>
                    <a:pt x="71" y="53"/>
                    <a:pt x="72" y="49"/>
                  </a:cubicBezTo>
                  <a:cubicBezTo>
                    <a:pt x="72" y="48"/>
                    <a:pt x="73" y="47"/>
                    <a:pt x="73" y="46"/>
                  </a:cubicBezTo>
                  <a:cubicBezTo>
                    <a:pt x="73" y="46"/>
                    <a:pt x="73" y="46"/>
                    <a:pt x="74" y="46"/>
                  </a:cubicBezTo>
                  <a:cubicBezTo>
                    <a:pt x="74" y="45"/>
                    <a:pt x="74" y="45"/>
                    <a:pt x="74" y="45"/>
                  </a:cubicBezTo>
                  <a:cubicBezTo>
                    <a:pt x="75" y="45"/>
                    <a:pt x="76" y="46"/>
                    <a:pt x="76" y="47"/>
                  </a:cubicBezTo>
                  <a:cubicBezTo>
                    <a:pt x="77" y="48"/>
                    <a:pt x="77" y="49"/>
                    <a:pt x="77" y="50"/>
                  </a:cubicBezTo>
                  <a:cubicBezTo>
                    <a:pt x="77" y="50"/>
                    <a:pt x="77" y="51"/>
                    <a:pt x="77" y="52"/>
                  </a:cubicBezTo>
                  <a:cubicBezTo>
                    <a:pt x="76" y="59"/>
                    <a:pt x="74" y="65"/>
                    <a:pt x="72" y="71"/>
                  </a:cubicBezTo>
                  <a:cubicBezTo>
                    <a:pt x="71" y="68"/>
                    <a:pt x="71" y="64"/>
                    <a:pt x="71" y="61"/>
                  </a:cubicBezTo>
                  <a:close/>
                  <a:moveTo>
                    <a:pt x="88" y="154"/>
                  </a:moveTo>
                  <a:cubicBezTo>
                    <a:pt x="78" y="157"/>
                    <a:pt x="69" y="159"/>
                    <a:pt x="59" y="159"/>
                  </a:cubicBezTo>
                  <a:cubicBezTo>
                    <a:pt x="55" y="159"/>
                    <a:pt x="52" y="159"/>
                    <a:pt x="49" y="158"/>
                  </a:cubicBezTo>
                  <a:cubicBezTo>
                    <a:pt x="49" y="158"/>
                    <a:pt x="48" y="158"/>
                    <a:pt x="48" y="158"/>
                  </a:cubicBezTo>
                  <a:cubicBezTo>
                    <a:pt x="48" y="158"/>
                    <a:pt x="48" y="158"/>
                    <a:pt x="48" y="157"/>
                  </a:cubicBezTo>
                  <a:cubicBezTo>
                    <a:pt x="48" y="157"/>
                    <a:pt x="48" y="156"/>
                    <a:pt x="49" y="156"/>
                  </a:cubicBezTo>
                  <a:cubicBezTo>
                    <a:pt x="52" y="156"/>
                    <a:pt x="55" y="156"/>
                    <a:pt x="58" y="156"/>
                  </a:cubicBezTo>
                  <a:cubicBezTo>
                    <a:pt x="63" y="156"/>
                    <a:pt x="68" y="156"/>
                    <a:pt x="74" y="155"/>
                  </a:cubicBezTo>
                  <a:cubicBezTo>
                    <a:pt x="79" y="155"/>
                    <a:pt x="84" y="154"/>
                    <a:pt x="89" y="153"/>
                  </a:cubicBezTo>
                  <a:cubicBezTo>
                    <a:pt x="89" y="153"/>
                    <a:pt x="88" y="154"/>
                    <a:pt x="88" y="154"/>
                  </a:cubicBezTo>
                  <a:close/>
                  <a:moveTo>
                    <a:pt x="70" y="133"/>
                  </a:moveTo>
                  <a:cubicBezTo>
                    <a:pt x="74" y="133"/>
                    <a:pt x="78" y="133"/>
                    <a:pt x="81" y="133"/>
                  </a:cubicBezTo>
                  <a:cubicBezTo>
                    <a:pt x="84" y="132"/>
                    <a:pt x="86" y="132"/>
                    <a:pt x="89" y="131"/>
                  </a:cubicBezTo>
                  <a:cubicBezTo>
                    <a:pt x="89" y="132"/>
                    <a:pt x="89" y="134"/>
                    <a:pt x="89" y="135"/>
                  </a:cubicBezTo>
                  <a:cubicBezTo>
                    <a:pt x="78" y="135"/>
                    <a:pt x="67" y="136"/>
                    <a:pt x="57" y="136"/>
                  </a:cubicBezTo>
                  <a:cubicBezTo>
                    <a:pt x="56" y="137"/>
                    <a:pt x="54" y="137"/>
                    <a:pt x="53" y="137"/>
                  </a:cubicBezTo>
                  <a:cubicBezTo>
                    <a:pt x="51" y="137"/>
                    <a:pt x="49" y="136"/>
                    <a:pt x="47" y="136"/>
                  </a:cubicBezTo>
                  <a:cubicBezTo>
                    <a:pt x="47" y="135"/>
                    <a:pt x="47" y="135"/>
                    <a:pt x="47" y="134"/>
                  </a:cubicBezTo>
                  <a:cubicBezTo>
                    <a:pt x="47" y="134"/>
                    <a:pt x="47" y="133"/>
                    <a:pt x="47" y="132"/>
                  </a:cubicBezTo>
                  <a:cubicBezTo>
                    <a:pt x="47" y="132"/>
                    <a:pt x="48" y="132"/>
                    <a:pt x="48" y="131"/>
                  </a:cubicBezTo>
                  <a:cubicBezTo>
                    <a:pt x="48" y="132"/>
                    <a:pt x="48" y="132"/>
                    <a:pt x="48" y="132"/>
                  </a:cubicBezTo>
                  <a:cubicBezTo>
                    <a:pt x="55" y="133"/>
                    <a:pt x="63" y="133"/>
                    <a:pt x="70" y="133"/>
                  </a:cubicBezTo>
                  <a:close/>
                  <a:moveTo>
                    <a:pt x="53" y="141"/>
                  </a:moveTo>
                  <a:cubicBezTo>
                    <a:pt x="55" y="141"/>
                    <a:pt x="56" y="141"/>
                    <a:pt x="57" y="140"/>
                  </a:cubicBezTo>
                  <a:cubicBezTo>
                    <a:pt x="68" y="140"/>
                    <a:pt x="78" y="139"/>
                    <a:pt x="89" y="139"/>
                  </a:cubicBezTo>
                  <a:cubicBezTo>
                    <a:pt x="89" y="139"/>
                    <a:pt x="89" y="139"/>
                    <a:pt x="89" y="139"/>
                  </a:cubicBezTo>
                  <a:cubicBezTo>
                    <a:pt x="88" y="140"/>
                    <a:pt x="88" y="140"/>
                    <a:pt x="88" y="140"/>
                  </a:cubicBezTo>
                  <a:cubicBezTo>
                    <a:pt x="88" y="140"/>
                    <a:pt x="88" y="141"/>
                    <a:pt x="88" y="141"/>
                  </a:cubicBezTo>
                  <a:cubicBezTo>
                    <a:pt x="75" y="143"/>
                    <a:pt x="63" y="145"/>
                    <a:pt x="50" y="145"/>
                  </a:cubicBezTo>
                  <a:cubicBezTo>
                    <a:pt x="50" y="145"/>
                    <a:pt x="50" y="145"/>
                    <a:pt x="50" y="145"/>
                  </a:cubicBezTo>
                  <a:cubicBezTo>
                    <a:pt x="49" y="145"/>
                    <a:pt x="49" y="145"/>
                    <a:pt x="49" y="145"/>
                  </a:cubicBezTo>
                  <a:cubicBezTo>
                    <a:pt x="48" y="145"/>
                    <a:pt x="48" y="145"/>
                    <a:pt x="48" y="144"/>
                  </a:cubicBezTo>
                  <a:cubicBezTo>
                    <a:pt x="48" y="144"/>
                    <a:pt x="48" y="144"/>
                    <a:pt x="48" y="143"/>
                  </a:cubicBezTo>
                  <a:cubicBezTo>
                    <a:pt x="48" y="142"/>
                    <a:pt x="48" y="141"/>
                    <a:pt x="48" y="140"/>
                  </a:cubicBezTo>
                  <a:cubicBezTo>
                    <a:pt x="50" y="140"/>
                    <a:pt x="52" y="141"/>
                    <a:pt x="53" y="141"/>
                  </a:cubicBezTo>
                  <a:close/>
                  <a:moveTo>
                    <a:pt x="73" y="151"/>
                  </a:moveTo>
                  <a:cubicBezTo>
                    <a:pt x="68" y="152"/>
                    <a:pt x="63" y="152"/>
                    <a:pt x="58" y="152"/>
                  </a:cubicBezTo>
                  <a:cubicBezTo>
                    <a:pt x="55" y="152"/>
                    <a:pt x="52" y="152"/>
                    <a:pt x="49" y="152"/>
                  </a:cubicBezTo>
                  <a:cubicBezTo>
                    <a:pt x="49" y="151"/>
                    <a:pt x="48" y="151"/>
                    <a:pt x="48" y="151"/>
                  </a:cubicBezTo>
                  <a:cubicBezTo>
                    <a:pt x="48" y="150"/>
                    <a:pt x="48" y="150"/>
                    <a:pt x="48" y="149"/>
                  </a:cubicBezTo>
                  <a:cubicBezTo>
                    <a:pt x="49" y="149"/>
                    <a:pt x="49" y="149"/>
                    <a:pt x="50" y="149"/>
                  </a:cubicBezTo>
                  <a:cubicBezTo>
                    <a:pt x="50" y="149"/>
                    <a:pt x="50" y="149"/>
                    <a:pt x="50" y="149"/>
                  </a:cubicBezTo>
                  <a:cubicBezTo>
                    <a:pt x="63" y="149"/>
                    <a:pt x="76" y="147"/>
                    <a:pt x="89" y="145"/>
                  </a:cubicBezTo>
                  <a:cubicBezTo>
                    <a:pt x="89" y="145"/>
                    <a:pt x="89" y="145"/>
                    <a:pt x="89" y="145"/>
                  </a:cubicBezTo>
                  <a:cubicBezTo>
                    <a:pt x="88" y="146"/>
                    <a:pt x="88" y="147"/>
                    <a:pt x="88" y="148"/>
                  </a:cubicBezTo>
                  <a:cubicBezTo>
                    <a:pt x="88" y="149"/>
                    <a:pt x="88" y="149"/>
                    <a:pt x="88" y="149"/>
                  </a:cubicBezTo>
                  <a:cubicBezTo>
                    <a:pt x="83" y="150"/>
                    <a:pt x="78" y="151"/>
                    <a:pt x="73" y="151"/>
                  </a:cubicBezTo>
                  <a:close/>
                  <a:moveTo>
                    <a:pt x="81" y="129"/>
                  </a:moveTo>
                  <a:cubicBezTo>
                    <a:pt x="80" y="129"/>
                    <a:pt x="80" y="129"/>
                    <a:pt x="79" y="129"/>
                  </a:cubicBezTo>
                  <a:cubicBezTo>
                    <a:pt x="79" y="128"/>
                    <a:pt x="79" y="128"/>
                    <a:pt x="79" y="128"/>
                  </a:cubicBezTo>
                  <a:cubicBezTo>
                    <a:pt x="79" y="128"/>
                    <a:pt x="79" y="128"/>
                    <a:pt x="79" y="127"/>
                  </a:cubicBezTo>
                  <a:cubicBezTo>
                    <a:pt x="81" y="128"/>
                    <a:pt x="84" y="128"/>
                    <a:pt x="86" y="128"/>
                  </a:cubicBezTo>
                  <a:cubicBezTo>
                    <a:pt x="84" y="128"/>
                    <a:pt x="83" y="129"/>
                    <a:pt x="81" y="129"/>
                  </a:cubicBezTo>
                  <a:close/>
                  <a:moveTo>
                    <a:pt x="75" y="128"/>
                  </a:moveTo>
                  <a:cubicBezTo>
                    <a:pt x="75" y="128"/>
                    <a:pt x="75" y="129"/>
                    <a:pt x="75" y="129"/>
                  </a:cubicBezTo>
                  <a:cubicBezTo>
                    <a:pt x="73" y="129"/>
                    <a:pt x="72" y="129"/>
                    <a:pt x="70" y="129"/>
                  </a:cubicBezTo>
                  <a:cubicBezTo>
                    <a:pt x="69" y="129"/>
                    <a:pt x="68" y="129"/>
                    <a:pt x="67" y="129"/>
                  </a:cubicBezTo>
                  <a:cubicBezTo>
                    <a:pt x="67" y="129"/>
                    <a:pt x="67" y="129"/>
                    <a:pt x="67" y="128"/>
                  </a:cubicBezTo>
                  <a:cubicBezTo>
                    <a:pt x="67" y="128"/>
                    <a:pt x="67" y="128"/>
                    <a:pt x="67" y="127"/>
                  </a:cubicBezTo>
                  <a:cubicBezTo>
                    <a:pt x="69" y="127"/>
                    <a:pt x="70" y="127"/>
                    <a:pt x="71" y="127"/>
                  </a:cubicBezTo>
                  <a:cubicBezTo>
                    <a:pt x="72" y="127"/>
                    <a:pt x="74" y="127"/>
                    <a:pt x="75" y="127"/>
                  </a:cubicBezTo>
                  <a:cubicBezTo>
                    <a:pt x="75" y="127"/>
                    <a:pt x="75" y="128"/>
                    <a:pt x="75" y="128"/>
                  </a:cubicBezTo>
                  <a:close/>
                  <a:moveTo>
                    <a:pt x="64" y="129"/>
                  </a:moveTo>
                  <a:cubicBezTo>
                    <a:pt x="62" y="129"/>
                    <a:pt x="60" y="129"/>
                    <a:pt x="58" y="129"/>
                  </a:cubicBezTo>
                  <a:cubicBezTo>
                    <a:pt x="60" y="128"/>
                    <a:pt x="62" y="128"/>
                    <a:pt x="63" y="128"/>
                  </a:cubicBezTo>
                  <a:cubicBezTo>
                    <a:pt x="63" y="128"/>
                    <a:pt x="63" y="128"/>
                    <a:pt x="63" y="128"/>
                  </a:cubicBezTo>
                  <a:cubicBezTo>
                    <a:pt x="63" y="128"/>
                    <a:pt x="63" y="129"/>
                    <a:pt x="64" y="129"/>
                  </a:cubicBezTo>
                  <a:close/>
                  <a:moveTo>
                    <a:pt x="45" y="154"/>
                  </a:moveTo>
                  <a:cubicBezTo>
                    <a:pt x="45" y="154"/>
                    <a:pt x="45" y="154"/>
                    <a:pt x="45" y="154"/>
                  </a:cubicBezTo>
                  <a:cubicBezTo>
                    <a:pt x="45" y="154"/>
                    <a:pt x="45" y="154"/>
                    <a:pt x="45" y="154"/>
                  </a:cubicBezTo>
                  <a:cubicBezTo>
                    <a:pt x="45" y="154"/>
                    <a:pt x="45" y="154"/>
                    <a:pt x="45" y="154"/>
                  </a:cubicBezTo>
                  <a:close/>
                  <a:moveTo>
                    <a:pt x="44" y="166"/>
                  </a:moveTo>
                  <a:cubicBezTo>
                    <a:pt x="45" y="164"/>
                    <a:pt x="45" y="163"/>
                    <a:pt x="45" y="162"/>
                  </a:cubicBezTo>
                  <a:cubicBezTo>
                    <a:pt x="45" y="162"/>
                    <a:pt x="45" y="162"/>
                    <a:pt x="45" y="162"/>
                  </a:cubicBezTo>
                  <a:cubicBezTo>
                    <a:pt x="46" y="165"/>
                    <a:pt x="47" y="167"/>
                    <a:pt x="49" y="169"/>
                  </a:cubicBezTo>
                  <a:cubicBezTo>
                    <a:pt x="51" y="171"/>
                    <a:pt x="53" y="173"/>
                    <a:pt x="55" y="174"/>
                  </a:cubicBezTo>
                  <a:cubicBezTo>
                    <a:pt x="58" y="177"/>
                    <a:pt x="63" y="179"/>
                    <a:pt x="68" y="179"/>
                  </a:cubicBezTo>
                  <a:cubicBezTo>
                    <a:pt x="68" y="179"/>
                    <a:pt x="69" y="179"/>
                    <a:pt x="70" y="179"/>
                  </a:cubicBezTo>
                  <a:cubicBezTo>
                    <a:pt x="73" y="179"/>
                    <a:pt x="76" y="179"/>
                    <a:pt x="78" y="178"/>
                  </a:cubicBezTo>
                  <a:cubicBezTo>
                    <a:pt x="76" y="180"/>
                    <a:pt x="74" y="184"/>
                    <a:pt x="73" y="188"/>
                  </a:cubicBezTo>
                  <a:cubicBezTo>
                    <a:pt x="72" y="190"/>
                    <a:pt x="72" y="192"/>
                    <a:pt x="72" y="194"/>
                  </a:cubicBezTo>
                  <a:cubicBezTo>
                    <a:pt x="66" y="196"/>
                    <a:pt x="60" y="199"/>
                    <a:pt x="54" y="201"/>
                  </a:cubicBezTo>
                  <a:cubicBezTo>
                    <a:pt x="52" y="202"/>
                    <a:pt x="51" y="202"/>
                    <a:pt x="50" y="202"/>
                  </a:cubicBezTo>
                  <a:cubicBezTo>
                    <a:pt x="50" y="202"/>
                    <a:pt x="50" y="202"/>
                    <a:pt x="50" y="202"/>
                  </a:cubicBezTo>
                  <a:cubicBezTo>
                    <a:pt x="48" y="202"/>
                    <a:pt x="48" y="202"/>
                    <a:pt x="48" y="202"/>
                  </a:cubicBezTo>
                  <a:cubicBezTo>
                    <a:pt x="48" y="203"/>
                    <a:pt x="48" y="203"/>
                    <a:pt x="48" y="203"/>
                  </a:cubicBezTo>
                  <a:cubicBezTo>
                    <a:pt x="45" y="209"/>
                    <a:pt x="43" y="216"/>
                    <a:pt x="42" y="222"/>
                  </a:cubicBezTo>
                  <a:cubicBezTo>
                    <a:pt x="42" y="222"/>
                    <a:pt x="42" y="222"/>
                    <a:pt x="42" y="222"/>
                  </a:cubicBezTo>
                  <a:cubicBezTo>
                    <a:pt x="40" y="221"/>
                    <a:pt x="39" y="221"/>
                    <a:pt x="39" y="220"/>
                  </a:cubicBezTo>
                  <a:cubicBezTo>
                    <a:pt x="38" y="220"/>
                    <a:pt x="38" y="219"/>
                    <a:pt x="38" y="217"/>
                  </a:cubicBezTo>
                  <a:cubicBezTo>
                    <a:pt x="37" y="214"/>
                    <a:pt x="36" y="211"/>
                    <a:pt x="36" y="208"/>
                  </a:cubicBezTo>
                  <a:cubicBezTo>
                    <a:pt x="36" y="208"/>
                    <a:pt x="36" y="208"/>
                    <a:pt x="36" y="207"/>
                  </a:cubicBezTo>
                  <a:cubicBezTo>
                    <a:pt x="36" y="208"/>
                    <a:pt x="36" y="208"/>
                    <a:pt x="36" y="208"/>
                  </a:cubicBezTo>
                  <a:cubicBezTo>
                    <a:pt x="37" y="205"/>
                    <a:pt x="40" y="198"/>
                    <a:pt x="41" y="195"/>
                  </a:cubicBezTo>
                  <a:cubicBezTo>
                    <a:pt x="42" y="194"/>
                    <a:pt x="42" y="194"/>
                    <a:pt x="42" y="194"/>
                  </a:cubicBezTo>
                  <a:cubicBezTo>
                    <a:pt x="42" y="193"/>
                    <a:pt x="43" y="193"/>
                    <a:pt x="43" y="192"/>
                  </a:cubicBezTo>
                  <a:cubicBezTo>
                    <a:pt x="47" y="190"/>
                    <a:pt x="50" y="189"/>
                    <a:pt x="53" y="187"/>
                  </a:cubicBezTo>
                  <a:cubicBezTo>
                    <a:pt x="56" y="186"/>
                    <a:pt x="60" y="184"/>
                    <a:pt x="63" y="181"/>
                  </a:cubicBezTo>
                  <a:cubicBezTo>
                    <a:pt x="61" y="178"/>
                    <a:pt x="61" y="178"/>
                    <a:pt x="61" y="178"/>
                  </a:cubicBezTo>
                  <a:cubicBezTo>
                    <a:pt x="57" y="181"/>
                    <a:pt x="54" y="182"/>
                    <a:pt x="51" y="184"/>
                  </a:cubicBezTo>
                  <a:cubicBezTo>
                    <a:pt x="48" y="185"/>
                    <a:pt x="45" y="187"/>
                    <a:pt x="41" y="189"/>
                  </a:cubicBezTo>
                  <a:cubicBezTo>
                    <a:pt x="41" y="190"/>
                    <a:pt x="40" y="190"/>
                    <a:pt x="39" y="191"/>
                  </a:cubicBezTo>
                  <a:cubicBezTo>
                    <a:pt x="38" y="192"/>
                    <a:pt x="38" y="193"/>
                    <a:pt x="38" y="193"/>
                  </a:cubicBezTo>
                  <a:cubicBezTo>
                    <a:pt x="37" y="195"/>
                    <a:pt x="35" y="199"/>
                    <a:pt x="34" y="202"/>
                  </a:cubicBezTo>
                  <a:cubicBezTo>
                    <a:pt x="33" y="201"/>
                    <a:pt x="33" y="201"/>
                    <a:pt x="32" y="200"/>
                  </a:cubicBezTo>
                  <a:cubicBezTo>
                    <a:pt x="35" y="195"/>
                    <a:pt x="39" y="186"/>
                    <a:pt x="41" y="178"/>
                  </a:cubicBezTo>
                  <a:cubicBezTo>
                    <a:pt x="42" y="174"/>
                    <a:pt x="44" y="169"/>
                    <a:pt x="44" y="166"/>
                  </a:cubicBezTo>
                  <a:close/>
                  <a:moveTo>
                    <a:pt x="51" y="206"/>
                  </a:moveTo>
                  <a:cubicBezTo>
                    <a:pt x="53" y="206"/>
                    <a:pt x="54" y="205"/>
                    <a:pt x="55" y="205"/>
                  </a:cubicBezTo>
                  <a:cubicBezTo>
                    <a:pt x="59" y="203"/>
                    <a:pt x="63" y="202"/>
                    <a:pt x="67" y="200"/>
                  </a:cubicBezTo>
                  <a:cubicBezTo>
                    <a:pt x="65" y="205"/>
                    <a:pt x="63" y="210"/>
                    <a:pt x="62" y="215"/>
                  </a:cubicBezTo>
                  <a:cubicBezTo>
                    <a:pt x="62" y="215"/>
                    <a:pt x="62" y="215"/>
                    <a:pt x="62" y="215"/>
                  </a:cubicBezTo>
                  <a:cubicBezTo>
                    <a:pt x="59" y="218"/>
                    <a:pt x="57" y="222"/>
                    <a:pt x="55" y="227"/>
                  </a:cubicBezTo>
                  <a:cubicBezTo>
                    <a:pt x="55" y="227"/>
                    <a:pt x="55" y="228"/>
                    <a:pt x="55" y="228"/>
                  </a:cubicBezTo>
                  <a:cubicBezTo>
                    <a:pt x="55" y="228"/>
                    <a:pt x="55" y="228"/>
                    <a:pt x="55" y="228"/>
                  </a:cubicBezTo>
                  <a:cubicBezTo>
                    <a:pt x="55" y="229"/>
                    <a:pt x="55" y="229"/>
                    <a:pt x="55" y="229"/>
                  </a:cubicBezTo>
                  <a:cubicBezTo>
                    <a:pt x="54" y="229"/>
                    <a:pt x="54" y="230"/>
                    <a:pt x="54" y="230"/>
                  </a:cubicBezTo>
                  <a:cubicBezTo>
                    <a:pt x="53" y="229"/>
                    <a:pt x="53" y="229"/>
                    <a:pt x="52" y="228"/>
                  </a:cubicBezTo>
                  <a:cubicBezTo>
                    <a:pt x="50" y="226"/>
                    <a:pt x="48" y="225"/>
                    <a:pt x="46" y="224"/>
                  </a:cubicBezTo>
                  <a:cubicBezTo>
                    <a:pt x="47" y="218"/>
                    <a:pt x="49" y="212"/>
                    <a:pt x="51" y="206"/>
                  </a:cubicBezTo>
                  <a:close/>
                  <a:moveTo>
                    <a:pt x="72" y="208"/>
                  </a:moveTo>
                  <a:cubicBezTo>
                    <a:pt x="71" y="208"/>
                    <a:pt x="70" y="209"/>
                    <a:pt x="69" y="209"/>
                  </a:cubicBezTo>
                  <a:cubicBezTo>
                    <a:pt x="70" y="207"/>
                    <a:pt x="71" y="205"/>
                    <a:pt x="72" y="203"/>
                  </a:cubicBezTo>
                  <a:cubicBezTo>
                    <a:pt x="72" y="205"/>
                    <a:pt x="72" y="206"/>
                    <a:pt x="72" y="208"/>
                  </a:cubicBezTo>
                  <a:close/>
                  <a:moveTo>
                    <a:pt x="72" y="199"/>
                  </a:moveTo>
                  <a:cubicBezTo>
                    <a:pt x="71" y="199"/>
                    <a:pt x="71" y="199"/>
                    <a:pt x="71" y="199"/>
                  </a:cubicBezTo>
                  <a:cubicBezTo>
                    <a:pt x="70" y="203"/>
                    <a:pt x="68" y="207"/>
                    <a:pt x="66" y="211"/>
                  </a:cubicBezTo>
                  <a:cubicBezTo>
                    <a:pt x="67" y="211"/>
                    <a:pt x="67" y="211"/>
                    <a:pt x="67" y="211"/>
                  </a:cubicBezTo>
                  <a:cubicBezTo>
                    <a:pt x="66" y="212"/>
                    <a:pt x="65" y="213"/>
                    <a:pt x="64" y="213"/>
                  </a:cubicBezTo>
                  <a:cubicBezTo>
                    <a:pt x="66" y="208"/>
                    <a:pt x="67" y="204"/>
                    <a:pt x="69" y="199"/>
                  </a:cubicBezTo>
                  <a:cubicBezTo>
                    <a:pt x="70" y="199"/>
                    <a:pt x="71" y="198"/>
                    <a:pt x="72" y="198"/>
                  </a:cubicBezTo>
                  <a:cubicBezTo>
                    <a:pt x="72" y="198"/>
                    <a:pt x="72" y="198"/>
                    <a:pt x="72" y="198"/>
                  </a:cubicBezTo>
                  <a:cubicBezTo>
                    <a:pt x="72" y="199"/>
                    <a:pt x="72" y="199"/>
                    <a:pt x="72" y="199"/>
                  </a:cubicBezTo>
                  <a:close/>
                  <a:moveTo>
                    <a:pt x="55" y="232"/>
                  </a:moveTo>
                  <a:cubicBezTo>
                    <a:pt x="55" y="232"/>
                    <a:pt x="55" y="231"/>
                    <a:pt x="56" y="231"/>
                  </a:cubicBezTo>
                  <a:cubicBezTo>
                    <a:pt x="56" y="231"/>
                    <a:pt x="56" y="231"/>
                    <a:pt x="56" y="231"/>
                  </a:cubicBezTo>
                  <a:cubicBezTo>
                    <a:pt x="56" y="232"/>
                    <a:pt x="57" y="232"/>
                    <a:pt x="57" y="233"/>
                  </a:cubicBezTo>
                  <a:cubicBezTo>
                    <a:pt x="57" y="233"/>
                    <a:pt x="56" y="234"/>
                    <a:pt x="56" y="235"/>
                  </a:cubicBezTo>
                  <a:cubicBezTo>
                    <a:pt x="56" y="234"/>
                    <a:pt x="55" y="233"/>
                    <a:pt x="55" y="233"/>
                  </a:cubicBezTo>
                  <a:cubicBezTo>
                    <a:pt x="55" y="233"/>
                    <a:pt x="55" y="232"/>
                    <a:pt x="55" y="232"/>
                  </a:cubicBezTo>
                  <a:close/>
                  <a:moveTo>
                    <a:pt x="58" y="234"/>
                  </a:moveTo>
                  <a:cubicBezTo>
                    <a:pt x="59" y="235"/>
                    <a:pt x="60" y="236"/>
                    <a:pt x="61" y="237"/>
                  </a:cubicBezTo>
                  <a:cubicBezTo>
                    <a:pt x="60" y="237"/>
                    <a:pt x="60" y="237"/>
                    <a:pt x="60" y="237"/>
                  </a:cubicBezTo>
                  <a:cubicBezTo>
                    <a:pt x="59" y="237"/>
                    <a:pt x="58" y="237"/>
                    <a:pt x="57" y="237"/>
                  </a:cubicBezTo>
                  <a:cubicBezTo>
                    <a:pt x="58" y="236"/>
                    <a:pt x="58" y="235"/>
                    <a:pt x="58" y="234"/>
                  </a:cubicBezTo>
                  <a:close/>
                  <a:moveTo>
                    <a:pt x="66" y="235"/>
                  </a:moveTo>
                  <a:cubicBezTo>
                    <a:pt x="65" y="235"/>
                    <a:pt x="64" y="235"/>
                    <a:pt x="63" y="234"/>
                  </a:cubicBezTo>
                  <a:cubicBezTo>
                    <a:pt x="63" y="233"/>
                    <a:pt x="62" y="232"/>
                    <a:pt x="61" y="231"/>
                  </a:cubicBezTo>
                  <a:cubicBezTo>
                    <a:pt x="60" y="230"/>
                    <a:pt x="60" y="230"/>
                    <a:pt x="59" y="229"/>
                  </a:cubicBezTo>
                  <a:cubicBezTo>
                    <a:pt x="59" y="228"/>
                    <a:pt x="59" y="228"/>
                    <a:pt x="59" y="228"/>
                  </a:cubicBezTo>
                  <a:cubicBezTo>
                    <a:pt x="59" y="228"/>
                    <a:pt x="59" y="228"/>
                    <a:pt x="59" y="228"/>
                  </a:cubicBezTo>
                  <a:cubicBezTo>
                    <a:pt x="61" y="221"/>
                    <a:pt x="67" y="215"/>
                    <a:pt x="73" y="212"/>
                  </a:cubicBezTo>
                  <a:cubicBezTo>
                    <a:pt x="74" y="215"/>
                    <a:pt x="75" y="219"/>
                    <a:pt x="76" y="223"/>
                  </a:cubicBezTo>
                  <a:cubicBezTo>
                    <a:pt x="77" y="225"/>
                    <a:pt x="77" y="227"/>
                    <a:pt x="77" y="229"/>
                  </a:cubicBezTo>
                  <a:cubicBezTo>
                    <a:pt x="77" y="231"/>
                    <a:pt x="77" y="232"/>
                    <a:pt x="75" y="233"/>
                  </a:cubicBezTo>
                  <a:cubicBezTo>
                    <a:pt x="75" y="234"/>
                    <a:pt x="73" y="235"/>
                    <a:pt x="72" y="235"/>
                  </a:cubicBezTo>
                  <a:cubicBezTo>
                    <a:pt x="70" y="236"/>
                    <a:pt x="68" y="236"/>
                    <a:pt x="66" y="236"/>
                  </a:cubicBezTo>
                  <a:lnTo>
                    <a:pt x="66" y="235"/>
                  </a:lnTo>
                  <a:close/>
                  <a:moveTo>
                    <a:pt x="34" y="338"/>
                  </a:moveTo>
                  <a:cubicBezTo>
                    <a:pt x="34" y="338"/>
                    <a:pt x="35" y="337"/>
                    <a:pt x="36" y="337"/>
                  </a:cubicBezTo>
                  <a:cubicBezTo>
                    <a:pt x="36" y="339"/>
                    <a:pt x="36" y="340"/>
                    <a:pt x="36" y="342"/>
                  </a:cubicBezTo>
                  <a:cubicBezTo>
                    <a:pt x="35" y="341"/>
                    <a:pt x="34" y="341"/>
                    <a:pt x="34" y="341"/>
                  </a:cubicBezTo>
                  <a:cubicBezTo>
                    <a:pt x="33" y="341"/>
                    <a:pt x="33" y="340"/>
                    <a:pt x="33" y="340"/>
                  </a:cubicBezTo>
                  <a:cubicBezTo>
                    <a:pt x="33" y="340"/>
                    <a:pt x="33" y="340"/>
                    <a:pt x="33" y="340"/>
                  </a:cubicBezTo>
                  <a:cubicBezTo>
                    <a:pt x="33" y="339"/>
                    <a:pt x="33" y="338"/>
                    <a:pt x="34" y="338"/>
                  </a:cubicBezTo>
                  <a:close/>
                  <a:moveTo>
                    <a:pt x="101" y="345"/>
                  </a:moveTo>
                  <a:cubicBezTo>
                    <a:pt x="95" y="346"/>
                    <a:pt x="88" y="346"/>
                    <a:pt x="82" y="347"/>
                  </a:cubicBezTo>
                  <a:cubicBezTo>
                    <a:pt x="77" y="347"/>
                    <a:pt x="72" y="347"/>
                    <a:pt x="67" y="347"/>
                  </a:cubicBezTo>
                  <a:cubicBezTo>
                    <a:pt x="58" y="347"/>
                    <a:pt x="48" y="347"/>
                    <a:pt x="40" y="344"/>
                  </a:cubicBezTo>
                  <a:cubicBezTo>
                    <a:pt x="40" y="339"/>
                    <a:pt x="40" y="335"/>
                    <a:pt x="40" y="330"/>
                  </a:cubicBezTo>
                  <a:cubicBezTo>
                    <a:pt x="41" y="331"/>
                    <a:pt x="43" y="332"/>
                    <a:pt x="45" y="333"/>
                  </a:cubicBezTo>
                  <a:cubicBezTo>
                    <a:pt x="50" y="335"/>
                    <a:pt x="57" y="337"/>
                    <a:pt x="68" y="338"/>
                  </a:cubicBezTo>
                  <a:cubicBezTo>
                    <a:pt x="73" y="338"/>
                    <a:pt x="78" y="338"/>
                    <a:pt x="83" y="338"/>
                  </a:cubicBezTo>
                  <a:cubicBezTo>
                    <a:pt x="86" y="338"/>
                    <a:pt x="89" y="338"/>
                    <a:pt x="93" y="338"/>
                  </a:cubicBezTo>
                  <a:cubicBezTo>
                    <a:pt x="96" y="337"/>
                    <a:pt x="101" y="336"/>
                    <a:pt x="106" y="334"/>
                  </a:cubicBezTo>
                  <a:cubicBezTo>
                    <a:pt x="108" y="333"/>
                    <a:pt x="110" y="332"/>
                    <a:pt x="112" y="331"/>
                  </a:cubicBezTo>
                  <a:cubicBezTo>
                    <a:pt x="111" y="334"/>
                    <a:pt x="111" y="337"/>
                    <a:pt x="111" y="340"/>
                  </a:cubicBezTo>
                  <a:cubicBezTo>
                    <a:pt x="108" y="342"/>
                    <a:pt x="104" y="344"/>
                    <a:pt x="101" y="345"/>
                  </a:cubicBezTo>
                  <a:close/>
                  <a:moveTo>
                    <a:pt x="115" y="335"/>
                  </a:moveTo>
                  <a:cubicBezTo>
                    <a:pt x="115" y="335"/>
                    <a:pt x="115" y="335"/>
                    <a:pt x="115" y="335"/>
                  </a:cubicBezTo>
                  <a:cubicBezTo>
                    <a:pt x="115" y="336"/>
                    <a:pt x="115" y="336"/>
                    <a:pt x="115" y="336"/>
                  </a:cubicBezTo>
                  <a:cubicBezTo>
                    <a:pt x="115" y="336"/>
                    <a:pt x="115" y="337"/>
                    <a:pt x="115" y="337"/>
                  </a:cubicBezTo>
                  <a:cubicBezTo>
                    <a:pt x="115" y="337"/>
                    <a:pt x="115" y="337"/>
                    <a:pt x="115" y="337"/>
                  </a:cubicBezTo>
                  <a:cubicBezTo>
                    <a:pt x="115" y="336"/>
                    <a:pt x="115" y="336"/>
                    <a:pt x="115" y="335"/>
                  </a:cubicBezTo>
                  <a:close/>
                  <a:moveTo>
                    <a:pt x="93" y="178"/>
                  </a:moveTo>
                  <a:cubicBezTo>
                    <a:pt x="94" y="179"/>
                    <a:pt x="95" y="180"/>
                    <a:pt x="95" y="181"/>
                  </a:cubicBezTo>
                  <a:cubicBezTo>
                    <a:pt x="95" y="184"/>
                    <a:pt x="95" y="186"/>
                    <a:pt x="95" y="189"/>
                  </a:cubicBezTo>
                  <a:cubicBezTo>
                    <a:pt x="95" y="200"/>
                    <a:pt x="96" y="210"/>
                    <a:pt x="100" y="221"/>
                  </a:cubicBezTo>
                  <a:cubicBezTo>
                    <a:pt x="103" y="229"/>
                    <a:pt x="105" y="236"/>
                    <a:pt x="108" y="242"/>
                  </a:cubicBezTo>
                  <a:cubicBezTo>
                    <a:pt x="110" y="249"/>
                    <a:pt x="112" y="255"/>
                    <a:pt x="114" y="264"/>
                  </a:cubicBezTo>
                  <a:cubicBezTo>
                    <a:pt x="115" y="267"/>
                    <a:pt x="115" y="270"/>
                    <a:pt x="115" y="273"/>
                  </a:cubicBezTo>
                  <a:cubicBezTo>
                    <a:pt x="115" y="280"/>
                    <a:pt x="113" y="285"/>
                    <a:pt x="110" y="290"/>
                  </a:cubicBezTo>
                  <a:cubicBezTo>
                    <a:pt x="108" y="295"/>
                    <a:pt x="104" y="299"/>
                    <a:pt x="103" y="305"/>
                  </a:cubicBezTo>
                  <a:cubicBezTo>
                    <a:pt x="103" y="305"/>
                    <a:pt x="103" y="305"/>
                    <a:pt x="103" y="305"/>
                  </a:cubicBezTo>
                  <a:cubicBezTo>
                    <a:pt x="103" y="308"/>
                    <a:pt x="103" y="311"/>
                    <a:pt x="103" y="315"/>
                  </a:cubicBezTo>
                  <a:cubicBezTo>
                    <a:pt x="102" y="315"/>
                    <a:pt x="102" y="316"/>
                    <a:pt x="102" y="317"/>
                  </a:cubicBezTo>
                  <a:cubicBezTo>
                    <a:pt x="102" y="317"/>
                    <a:pt x="102" y="317"/>
                    <a:pt x="103" y="317"/>
                  </a:cubicBezTo>
                  <a:cubicBezTo>
                    <a:pt x="102" y="320"/>
                    <a:pt x="102" y="323"/>
                    <a:pt x="102" y="326"/>
                  </a:cubicBezTo>
                  <a:cubicBezTo>
                    <a:pt x="106" y="326"/>
                    <a:pt x="106" y="326"/>
                    <a:pt x="106" y="326"/>
                  </a:cubicBezTo>
                  <a:cubicBezTo>
                    <a:pt x="106" y="323"/>
                    <a:pt x="106" y="320"/>
                    <a:pt x="107" y="318"/>
                  </a:cubicBezTo>
                  <a:cubicBezTo>
                    <a:pt x="108" y="318"/>
                    <a:pt x="110" y="319"/>
                    <a:pt x="111" y="320"/>
                  </a:cubicBezTo>
                  <a:cubicBezTo>
                    <a:pt x="112" y="321"/>
                    <a:pt x="112" y="322"/>
                    <a:pt x="112" y="323"/>
                  </a:cubicBezTo>
                  <a:cubicBezTo>
                    <a:pt x="112" y="324"/>
                    <a:pt x="111" y="326"/>
                    <a:pt x="110" y="327"/>
                  </a:cubicBezTo>
                  <a:cubicBezTo>
                    <a:pt x="108" y="329"/>
                    <a:pt x="105" y="330"/>
                    <a:pt x="101" y="332"/>
                  </a:cubicBezTo>
                  <a:cubicBezTo>
                    <a:pt x="97" y="333"/>
                    <a:pt x="94" y="334"/>
                    <a:pt x="92" y="334"/>
                  </a:cubicBezTo>
                  <a:cubicBezTo>
                    <a:pt x="89" y="334"/>
                    <a:pt x="86" y="334"/>
                    <a:pt x="83" y="334"/>
                  </a:cubicBezTo>
                  <a:cubicBezTo>
                    <a:pt x="78" y="334"/>
                    <a:pt x="74" y="334"/>
                    <a:pt x="69" y="334"/>
                  </a:cubicBezTo>
                  <a:cubicBezTo>
                    <a:pt x="54" y="332"/>
                    <a:pt x="46" y="330"/>
                    <a:pt x="43" y="327"/>
                  </a:cubicBezTo>
                  <a:cubicBezTo>
                    <a:pt x="41" y="326"/>
                    <a:pt x="40" y="326"/>
                    <a:pt x="40" y="325"/>
                  </a:cubicBezTo>
                  <a:cubicBezTo>
                    <a:pt x="40" y="324"/>
                    <a:pt x="40" y="323"/>
                    <a:pt x="40" y="323"/>
                  </a:cubicBezTo>
                  <a:cubicBezTo>
                    <a:pt x="40" y="322"/>
                    <a:pt x="41" y="321"/>
                    <a:pt x="41" y="321"/>
                  </a:cubicBezTo>
                  <a:cubicBezTo>
                    <a:pt x="42" y="320"/>
                    <a:pt x="43" y="320"/>
                    <a:pt x="45" y="320"/>
                  </a:cubicBezTo>
                  <a:cubicBezTo>
                    <a:pt x="45" y="320"/>
                    <a:pt x="45" y="320"/>
                    <a:pt x="45" y="321"/>
                  </a:cubicBezTo>
                  <a:cubicBezTo>
                    <a:pt x="45" y="322"/>
                    <a:pt x="45" y="324"/>
                    <a:pt x="45" y="326"/>
                  </a:cubicBezTo>
                  <a:cubicBezTo>
                    <a:pt x="49" y="326"/>
                    <a:pt x="49" y="326"/>
                    <a:pt x="49" y="326"/>
                  </a:cubicBezTo>
                  <a:cubicBezTo>
                    <a:pt x="49" y="324"/>
                    <a:pt x="49" y="322"/>
                    <a:pt x="49" y="321"/>
                  </a:cubicBezTo>
                  <a:cubicBezTo>
                    <a:pt x="49" y="315"/>
                    <a:pt x="49" y="309"/>
                    <a:pt x="48" y="304"/>
                  </a:cubicBezTo>
                  <a:cubicBezTo>
                    <a:pt x="48" y="304"/>
                    <a:pt x="48" y="304"/>
                    <a:pt x="48" y="304"/>
                  </a:cubicBezTo>
                  <a:cubicBezTo>
                    <a:pt x="48" y="304"/>
                    <a:pt x="48" y="304"/>
                    <a:pt x="48" y="304"/>
                  </a:cubicBezTo>
                  <a:cubicBezTo>
                    <a:pt x="43" y="296"/>
                    <a:pt x="38" y="288"/>
                    <a:pt x="34" y="281"/>
                  </a:cubicBezTo>
                  <a:cubicBezTo>
                    <a:pt x="30" y="275"/>
                    <a:pt x="27" y="270"/>
                    <a:pt x="25" y="268"/>
                  </a:cubicBezTo>
                  <a:cubicBezTo>
                    <a:pt x="24" y="266"/>
                    <a:pt x="23" y="263"/>
                    <a:pt x="22" y="260"/>
                  </a:cubicBezTo>
                  <a:cubicBezTo>
                    <a:pt x="23" y="261"/>
                    <a:pt x="23" y="262"/>
                    <a:pt x="24" y="263"/>
                  </a:cubicBezTo>
                  <a:cubicBezTo>
                    <a:pt x="24" y="263"/>
                    <a:pt x="24" y="263"/>
                    <a:pt x="24" y="263"/>
                  </a:cubicBezTo>
                  <a:cubicBezTo>
                    <a:pt x="25" y="264"/>
                    <a:pt x="25" y="264"/>
                    <a:pt x="25" y="264"/>
                  </a:cubicBezTo>
                  <a:cubicBezTo>
                    <a:pt x="28" y="267"/>
                    <a:pt x="28" y="267"/>
                    <a:pt x="28" y="267"/>
                  </a:cubicBezTo>
                  <a:cubicBezTo>
                    <a:pt x="28" y="262"/>
                    <a:pt x="28" y="262"/>
                    <a:pt x="28" y="262"/>
                  </a:cubicBezTo>
                  <a:cubicBezTo>
                    <a:pt x="26" y="262"/>
                    <a:pt x="26" y="262"/>
                    <a:pt x="26" y="262"/>
                  </a:cubicBezTo>
                  <a:cubicBezTo>
                    <a:pt x="27" y="261"/>
                    <a:pt x="27" y="261"/>
                    <a:pt x="27" y="261"/>
                  </a:cubicBezTo>
                  <a:cubicBezTo>
                    <a:pt x="27" y="261"/>
                    <a:pt x="27" y="261"/>
                    <a:pt x="27" y="261"/>
                  </a:cubicBezTo>
                  <a:cubicBezTo>
                    <a:pt x="27" y="261"/>
                    <a:pt x="27" y="261"/>
                    <a:pt x="27" y="261"/>
                  </a:cubicBezTo>
                  <a:cubicBezTo>
                    <a:pt x="24" y="253"/>
                    <a:pt x="21" y="246"/>
                    <a:pt x="17" y="239"/>
                  </a:cubicBezTo>
                  <a:cubicBezTo>
                    <a:pt x="17" y="239"/>
                    <a:pt x="17" y="239"/>
                    <a:pt x="17" y="239"/>
                  </a:cubicBezTo>
                  <a:cubicBezTo>
                    <a:pt x="15" y="235"/>
                    <a:pt x="13" y="231"/>
                    <a:pt x="11" y="227"/>
                  </a:cubicBezTo>
                  <a:cubicBezTo>
                    <a:pt x="9" y="222"/>
                    <a:pt x="7" y="217"/>
                    <a:pt x="5" y="212"/>
                  </a:cubicBezTo>
                  <a:cubicBezTo>
                    <a:pt x="5" y="210"/>
                    <a:pt x="4" y="208"/>
                    <a:pt x="4" y="207"/>
                  </a:cubicBezTo>
                  <a:cubicBezTo>
                    <a:pt x="4" y="206"/>
                    <a:pt x="5" y="205"/>
                    <a:pt x="5" y="205"/>
                  </a:cubicBezTo>
                  <a:cubicBezTo>
                    <a:pt x="5" y="204"/>
                    <a:pt x="5" y="203"/>
                    <a:pt x="6" y="202"/>
                  </a:cubicBezTo>
                  <a:cubicBezTo>
                    <a:pt x="7" y="200"/>
                    <a:pt x="7" y="199"/>
                    <a:pt x="8" y="198"/>
                  </a:cubicBezTo>
                  <a:cubicBezTo>
                    <a:pt x="16" y="182"/>
                    <a:pt x="20" y="170"/>
                    <a:pt x="28" y="155"/>
                  </a:cubicBezTo>
                  <a:cubicBezTo>
                    <a:pt x="28" y="154"/>
                    <a:pt x="30" y="152"/>
                    <a:pt x="31" y="151"/>
                  </a:cubicBezTo>
                  <a:cubicBezTo>
                    <a:pt x="33" y="150"/>
                    <a:pt x="35" y="150"/>
                    <a:pt x="36" y="150"/>
                  </a:cubicBezTo>
                  <a:cubicBezTo>
                    <a:pt x="36" y="150"/>
                    <a:pt x="36" y="150"/>
                    <a:pt x="37" y="150"/>
                  </a:cubicBezTo>
                  <a:cubicBezTo>
                    <a:pt x="38" y="150"/>
                    <a:pt x="39" y="152"/>
                    <a:pt x="40" y="153"/>
                  </a:cubicBezTo>
                  <a:cubicBezTo>
                    <a:pt x="41" y="155"/>
                    <a:pt x="42" y="157"/>
                    <a:pt x="42" y="158"/>
                  </a:cubicBezTo>
                  <a:cubicBezTo>
                    <a:pt x="42" y="159"/>
                    <a:pt x="42" y="160"/>
                    <a:pt x="41" y="161"/>
                  </a:cubicBezTo>
                  <a:cubicBezTo>
                    <a:pt x="41" y="165"/>
                    <a:pt x="39" y="173"/>
                    <a:pt x="36" y="180"/>
                  </a:cubicBezTo>
                  <a:cubicBezTo>
                    <a:pt x="34" y="188"/>
                    <a:pt x="31" y="195"/>
                    <a:pt x="28" y="199"/>
                  </a:cubicBezTo>
                  <a:cubicBezTo>
                    <a:pt x="28" y="200"/>
                    <a:pt x="28" y="200"/>
                    <a:pt x="28" y="200"/>
                  </a:cubicBezTo>
                  <a:cubicBezTo>
                    <a:pt x="29" y="201"/>
                    <a:pt x="29" y="201"/>
                    <a:pt x="29" y="201"/>
                  </a:cubicBezTo>
                  <a:cubicBezTo>
                    <a:pt x="30" y="204"/>
                    <a:pt x="31" y="206"/>
                    <a:pt x="32" y="209"/>
                  </a:cubicBezTo>
                  <a:cubicBezTo>
                    <a:pt x="32" y="212"/>
                    <a:pt x="33" y="215"/>
                    <a:pt x="34" y="218"/>
                  </a:cubicBezTo>
                  <a:cubicBezTo>
                    <a:pt x="34" y="220"/>
                    <a:pt x="34" y="222"/>
                    <a:pt x="36" y="223"/>
                  </a:cubicBezTo>
                  <a:cubicBezTo>
                    <a:pt x="37" y="225"/>
                    <a:pt x="39" y="225"/>
                    <a:pt x="41" y="226"/>
                  </a:cubicBezTo>
                  <a:cubicBezTo>
                    <a:pt x="44" y="227"/>
                    <a:pt x="47" y="229"/>
                    <a:pt x="49" y="231"/>
                  </a:cubicBezTo>
                  <a:cubicBezTo>
                    <a:pt x="51" y="233"/>
                    <a:pt x="53" y="236"/>
                    <a:pt x="53" y="239"/>
                  </a:cubicBezTo>
                  <a:cubicBezTo>
                    <a:pt x="53" y="240"/>
                    <a:pt x="53" y="240"/>
                    <a:pt x="53" y="240"/>
                  </a:cubicBezTo>
                  <a:cubicBezTo>
                    <a:pt x="54" y="241"/>
                    <a:pt x="54" y="241"/>
                    <a:pt x="54" y="241"/>
                  </a:cubicBezTo>
                  <a:cubicBezTo>
                    <a:pt x="56" y="241"/>
                    <a:pt x="58" y="241"/>
                    <a:pt x="60" y="241"/>
                  </a:cubicBezTo>
                  <a:cubicBezTo>
                    <a:pt x="64" y="241"/>
                    <a:pt x="69" y="240"/>
                    <a:pt x="73" y="239"/>
                  </a:cubicBezTo>
                  <a:cubicBezTo>
                    <a:pt x="75" y="238"/>
                    <a:pt x="77" y="238"/>
                    <a:pt x="78" y="236"/>
                  </a:cubicBezTo>
                  <a:cubicBezTo>
                    <a:pt x="80" y="234"/>
                    <a:pt x="81" y="231"/>
                    <a:pt x="81" y="229"/>
                  </a:cubicBezTo>
                  <a:cubicBezTo>
                    <a:pt x="81" y="226"/>
                    <a:pt x="80" y="224"/>
                    <a:pt x="80" y="222"/>
                  </a:cubicBezTo>
                  <a:cubicBezTo>
                    <a:pt x="78" y="214"/>
                    <a:pt x="76" y="206"/>
                    <a:pt x="76" y="198"/>
                  </a:cubicBezTo>
                  <a:cubicBezTo>
                    <a:pt x="76" y="195"/>
                    <a:pt x="76" y="192"/>
                    <a:pt x="77" y="190"/>
                  </a:cubicBezTo>
                  <a:cubicBezTo>
                    <a:pt x="78" y="184"/>
                    <a:pt x="81" y="181"/>
                    <a:pt x="83" y="179"/>
                  </a:cubicBezTo>
                  <a:cubicBezTo>
                    <a:pt x="85" y="177"/>
                    <a:pt x="87" y="177"/>
                    <a:pt x="88" y="177"/>
                  </a:cubicBezTo>
                  <a:cubicBezTo>
                    <a:pt x="90" y="177"/>
                    <a:pt x="92" y="177"/>
                    <a:pt x="93" y="178"/>
                  </a:cubicBezTo>
                  <a:close/>
                  <a:moveTo>
                    <a:pt x="81" y="172"/>
                  </a:moveTo>
                  <a:cubicBezTo>
                    <a:pt x="78" y="174"/>
                    <a:pt x="74" y="175"/>
                    <a:pt x="70" y="175"/>
                  </a:cubicBezTo>
                  <a:cubicBezTo>
                    <a:pt x="69" y="175"/>
                    <a:pt x="69" y="175"/>
                    <a:pt x="68" y="175"/>
                  </a:cubicBezTo>
                  <a:cubicBezTo>
                    <a:pt x="64" y="175"/>
                    <a:pt x="60" y="173"/>
                    <a:pt x="57" y="171"/>
                  </a:cubicBezTo>
                  <a:cubicBezTo>
                    <a:pt x="55" y="170"/>
                    <a:pt x="53" y="168"/>
                    <a:pt x="52" y="167"/>
                  </a:cubicBezTo>
                  <a:cubicBezTo>
                    <a:pt x="51" y="166"/>
                    <a:pt x="51" y="165"/>
                    <a:pt x="50" y="164"/>
                  </a:cubicBezTo>
                  <a:cubicBezTo>
                    <a:pt x="52" y="165"/>
                    <a:pt x="53" y="165"/>
                    <a:pt x="54" y="165"/>
                  </a:cubicBezTo>
                  <a:cubicBezTo>
                    <a:pt x="60" y="166"/>
                    <a:pt x="65" y="167"/>
                    <a:pt x="70" y="167"/>
                  </a:cubicBezTo>
                  <a:cubicBezTo>
                    <a:pt x="77" y="167"/>
                    <a:pt x="83" y="166"/>
                    <a:pt x="87" y="164"/>
                  </a:cubicBezTo>
                  <a:cubicBezTo>
                    <a:pt x="86" y="167"/>
                    <a:pt x="83" y="171"/>
                    <a:pt x="81" y="172"/>
                  </a:cubicBezTo>
                  <a:close/>
                  <a:moveTo>
                    <a:pt x="89" y="158"/>
                  </a:moveTo>
                  <a:cubicBezTo>
                    <a:pt x="89" y="158"/>
                    <a:pt x="89" y="158"/>
                    <a:pt x="89" y="158"/>
                  </a:cubicBezTo>
                  <a:cubicBezTo>
                    <a:pt x="90" y="159"/>
                    <a:pt x="90" y="159"/>
                    <a:pt x="90" y="159"/>
                  </a:cubicBezTo>
                  <a:cubicBezTo>
                    <a:pt x="89" y="159"/>
                    <a:pt x="89" y="160"/>
                    <a:pt x="89" y="160"/>
                  </a:cubicBezTo>
                  <a:cubicBezTo>
                    <a:pt x="88" y="160"/>
                    <a:pt x="87" y="160"/>
                    <a:pt x="86" y="161"/>
                  </a:cubicBezTo>
                  <a:cubicBezTo>
                    <a:pt x="82" y="162"/>
                    <a:pt x="76" y="163"/>
                    <a:pt x="70" y="163"/>
                  </a:cubicBezTo>
                  <a:cubicBezTo>
                    <a:pt x="69" y="163"/>
                    <a:pt x="68" y="162"/>
                    <a:pt x="67" y="162"/>
                  </a:cubicBezTo>
                  <a:cubicBezTo>
                    <a:pt x="74" y="162"/>
                    <a:pt x="81" y="160"/>
                    <a:pt x="88" y="158"/>
                  </a:cubicBezTo>
                  <a:cubicBezTo>
                    <a:pt x="89" y="158"/>
                    <a:pt x="89" y="158"/>
                    <a:pt x="89" y="158"/>
                  </a:cubicBezTo>
                  <a:close/>
                  <a:moveTo>
                    <a:pt x="67" y="4"/>
                  </a:moveTo>
                  <a:cubicBezTo>
                    <a:pt x="68" y="4"/>
                    <a:pt x="69" y="4"/>
                    <a:pt x="70" y="4"/>
                  </a:cubicBezTo>
                  <a:cubicBezTo>
                    <a:pt x="88" y="5"/>
                    <a:pt x="100" y="12"/>
                    <a:pt x="107" y="20"/>
                  </a:cubicBezTo>
                  <a:cubicBezTo>
                    <a:pt x="115" y="29"/>
                    <a:pt x="118" y="41"/>
                    <a:pt x="118" y="53"/>
                  </a:cubicBezTo>
                  <a:cubicBezTo>
                    <a:pt x="118" y="67"/>
                    <a:pt x="113" y="80"/>
                    <a:pt x="108" y="87"/>
                  </a:cubicBezTo>
                  <a:cubicBezTo>
                    <a:pt x="101" y="96"/>
                    <a:pt x="100" y="102"/>
                    <a:pt x="98" y="108"/>
                  </a:cubicBezTo>
                  <a:cubicBezTo>
                    <a:pt x="97" y="112"/>
                    <a:pt x="97" y="115"/>
                    <a:pt x="96" y="119"/>
                  </a:cubicBezTo>
                  <a:cubicBezTo>
                    <a:pt x="95" y="121"/>
                    <a:pt x="94" y="123"/>
                    <a:pt x="92" y="126"/>
                  </a:cubicBezTo>
                  <a:cubicBezTo>
                    <a:pt x="92" y="125"/>
                    <a:pt x="91" y="125"/>
                    <a:pt x="91" y="125"/>
                  </a:cubicBezTo>
                  <a:cubicBezTo>
                    <a:pt x="91" y="125"/>
                    <a:pt x="90" y="124"/>
                    <a:pt x="90" y="124"/>
                  </a:cubicBezTo>
                  <a:cubicBezTo>
                    <a:pt x="86" y="124"/>
                    <a:pt x="82" y="124"/>
                    <a:pt x="79" y="123"/>
                  </a:cubicBezTo>
                  <a:cubicBezTo>
                    <a:pt x="79" y="121"/>
                    <a:pt x="79" y="118"/>
                    <a:pt x="79" y="116"/>
                  </a:cubicBezTo>
                  <a:cubicBezTo>
                    <a:pt x="79" y="105"/>
                    <a:pt x="80" y="94"/>
                    <a:pt x="81" y="83"/>
                  </a:cubicBezTo>
                  <a:cubicBezTo>
                    <a:pt x="82" y="83"/>
                    <a:pt x="82" y="82"/>
                    <a:pt x="83" y="82"/>
                  </a:cubicBezTo>
                  <a:cubicBezTo>
                    <a:pt x="86" y="80"/>
                    <a:pt x="89" y="77"/>
                    <a:pt x="90" y="75"/>
                  </a:cubicBezTo>
                  <a:cubicBezTo>
                    <a:pt x="95" y="68"/>
                    <a:pt x="97" y="59"/>
                    <a:pt x="97" y="51"/>
                  </a:cubicBezTo>
                  <a:cubicBezTo>
                    <a:pt x="97" y="50"/>
                    <a:pt x="97" y="49"/>
                    <a:pt x="96" y="47"/>
                  </a:cubicBezTo>
                  <a:cubicBezTo>
                    <a:pt x="95" y="46"/>
                    <a:pt x="93" y="45"/>
                    <a:pt x="92" y="45"/>
                  </a:cubicBezTo>
                  <a:cubicBezTo>
                    <a:pt x="91" y="45"/>
                    <a:pt x="90" y="46"/>
                    <a:pt x="89" y="47"/>
                  </a:cubicBezTo>
                  <a:cubicBezTo>
                    <a:pt x="87" y="48"/>
                    <a:pt x="86" y="50"/>
                    <a:pt x="86" y="52"/>
                  </a:cubicBezTo>
                  <a:cubicBezTo>
                    <a:pt x="82" y="61"/>
                    <a:pt x="80" y="70"/>
                    <a:pt x="78" y="79"/>
                  </a:cubicBezTo>
                  <a:cubicBezTo>
                    <a:pt x="76" y="79"/>
                    <a:pt x="75" y="79"/>
                    <a:pt x="74" y="78"/>
                  </a:cubicBezTo>
                  <a:cubicBezTo>
                    <a:pt x="74" y="78"/>
                    <a:pt x="74" y="77"/>
                    <a:pt x="74" y="77"/>
                  </a:cubicBezTo>
                  <a:cubicBezTo>
                    <a:pt x="77" y="69"/>
                    <a:pt x="79" y="61"/>
                    <a:pt x="81" y="53"/>
                  </a:cubicBezTo>
                  <a:cubicBezTo>
                    <a:pt x="81" y="52"/>
                    <a:pt x="81" y="51"/>
                    <a:pt x="81" y="50"/>
                  </a:cubicBezTo>
                  <a:cubicBezTo>
                    <a:pt x="81" y="48"/>
                    <a:pt x="81" y="47"/>
                    <a:pt x="80" y="45"/>
                  </a:cubicBezTo>
                  <a:cubicBezTo>
                    <a:pt x="79" y="43"/>
                    <a:pt x="77" y="41"/>
                    <a:pt x="74" y="41"/>
                  </a:cubicBezTo>
                  <a:cubicBezTo>
                    <a:pt x="73" y="41"/>
                    <a:pt x="73" y="42"/>
                    <a:pt x="72" y="42"/>
                  </a:cubicBezTo>
                  <a:cubicBezTo>
                    <a:pt x="71" y="43"/>
                    <a:pt x="70" y="44"/>
                    <a:pt x="69" y="45"/>
                  </a:cubicBezTo>
                  <a:cubicBezTo>
                    <a:pt x="69" y="46"/>
                    <a:pt x="68" y="47"/>
                    <a:pt x="68" y="48"/>
                  </a:cubicBezTo>
                  <a:cubicBezTo>
                    <a:pt x="67" y="52"/>
                    <a:pt x="67" y="56"/>
                    <a:pt x="67" y="61"/>
                  </a:cubicBezTo>
                  <a:cubicBezTo>
                    <a:pt x="67" y="65"/>
                    <a:pt x="67" y="70"/>
                    <a:pt x="68" y="74"/>
                  </a:cubicBezTo>
                  <a:cubicBezTo>
                    <a:pt x="69" y="75"/>
                    <a:pt x="69" y="76"/>
                    <a:pt x="69" y="77"/>
                  </a:cubicBezTo>
                  <a:cubicBezTo>
                    <a:pt x="69" y="78"/>
                    <a:pt x="68" y="79"/>
                    <a:pt x="67" y="80"/>
                  </a:cubicBezTo>
                  <a:cubicBezTo>
                    <a:pt x="66" y="81"/>
                    <a:pt x="65" y="82"/>
                    <a:pt x="64" y="82"/>
                  </a:cubicBezTo>
                  <a:cubicBezTo>
                    <a:pt x="64" y="82"/>
                    <a:pt x="64" y="82"/>
                    <a:pt x="64" y="82"/>
                  </a:cubicBezTo>
                  <a:cubicBezTo>
                    <a:pt x="62" y="72"/>
                    <a:pt x="60" y="63"/>
                    <a:pt x="57" y="54"/>
                  </a:cubicBezTo>
                  <a:cubicBezTo>
                    <a:pt x="57" y="52"/>
                    <a:pt x="56" y="51"/>
                    <a:pt x="55" y="49"/>
                  </a:cubicBezTo>
                  <a:cubicBezTo>
                    <a:pt x="54" y="47"/>
                    <a:pt x="53" y="46"/>
                    <a:pt x="52" y="45"/>
                  </a:cubicBezTo>
                  <a:cubicBezTo>
                    <a:pt x="50" y="44"/>
                    <a:pt x="48" y="43"/>
                    <a:pt x="47" y="43"/>
                  </a:cubicBezTo>
                  <a:cubicBezTo>
                    <a:pt x="45" y="43"/>
                    <a:pt x="43" y="44"/>
                    <a:pt x="41" y="45"/>
                  </a:cubicBezTo>
                  <a:cubicBezTo>
                    <a:pt x="38" y="47"/>
                    <a:pt x="37" y="50"/>
                    <a:pt x="37" y="54"/>
                  </a:cubicBezTo>
                  <a:cubicBezTo>
                    <a:pt x="37" y="54"/>
                    <a:pt x="37" y="54"/>
                    <a:pt x="37" y="54"/>
                  </a:cubicBezTo>
                  <a:cubicBezTo>
                    <a:pt x="37" y="57"/>
                    <a:pt x="38" y="60"/>
                    <a:pt x="39" y="62"/>
                  </a:cubicBezTo>
                  <a:cubicBezTo>
                    <a:pt x="43" y="70"/>
                    <a:pt x="49" y="76"/>
                    <a:pt x="55" y="82"/>
                  </a:cubicBezTo>
                  <a:cubicBezTo>
                    <a:pt x="56" y="83"/>
                    <a:pt x="58" y="85"/>
                    <a:pt x="60" y="85"/>
                  </a:cubicBezTo>
                  <a:cubicBezTo>
                    <a:pt x="62" y="98"/>
                    <a:pt x="63" y="111"/>
                    <a:pt x="63" y="123"/>
                  </a:cubicBezTo>
                  <a:cubicBezTo>
                    <a:pt x="58" y="124"/>
                    <a:pt x="53" y="125"/>
                    <a:pt x="48" y="128"/>
                  </a:cubicBezTo>
                  <a:cubicBezTo>
                    <a:pt x="47" y="128"/>
                    <a:pt x="47" y="128"/>
                    <a:pt x="47" y="128"/>
                  </a:cubicBezTo>
                  <a:cubicBezTo>
                    <a:pt x="47" y="128"/>
                    <a:pt x="47" y="128"/>
                    <a:pt x="46" y="128"/>
                  </a:cubicBezTo>
                  <a:cubicBezTo>
                    <a:pt x="46" y="128"/>
                    <a:pt x="46" y="128"/>
                    <a:pt x="46" y="128"/>
                  </a:cubicBezTo>
                  <a:cubicBezTo>
                    <a:pt x="46" y="127"/>
                    <a:pt x="46" y="127"/>
                    <a:pt x="45" y="127"/>
                  </a:cubicBezTo>
                  <a:cubicBezTo>
                    <a:pt x="43" y="123"/>
                    <a:pt x="41" y="120"/>
                    <a:pt x="41" y="116"/>
                  </a:cubicBezTo>
                  <a:cubicBezTo>
                    <a:pt x="40" y="114"/>
                    <a:pt x="40" y="112"/>
                    <a:pt x="40" y="110"/>
                  </a:cubicBezTo>
                  <a:cubicBezTo>
                    <a:pt x="39" y="105"/>
                    <a:pt x="37" y="100"/>
                    <a:pt x="34" y="96"/>
                  </a:cubicBezTo>
                  <a:cubicBezTo>
                    <a:pt x="31" y="91"/>
                    <a:pt x="28" y="87"/>
                    <a:pt x="26" y="82"/>
                  </a:cubicBezTo>
                  <a:cubicBezTo>
                    <a:pt x="22" y="74"/>
                    <a:pt x="20" y="66"/>
                    <a:pt x="20" y="57"/>
                  </a:cubicBezTo>
                  <a:cubicBezTo>
                    <a:pt x="20" y="44"/>
                    <a:pt x="25" y="30"/>
                    <a:pt x="33" y="21"/>
                  </a:cubicBezTo>
                  <a:cubicBezTo>
                    <a:pt x="41" y="11"/>
                    <a:pt x="53" y="4"/>
                    <a:pt x="67" y="4"/>
                  </a:cubicBezTo>
                  <a:close/>
                  <a:moveTo>
                    <a:pt x="82" y="78"/>
                  </a:moveTo>
                  <a:cubicBezTo>
                    <a:pt x="84" y="69"/>
                    <a:pt x="86" y="61"/>
                    <a:pt x="89" y="53"/>
                  </a:cubicBezTo>
                  <a:cubicBezTo>
                    <a:pt x="90" y="52"/>
                    <a:pt x="90" y="50"/>
                    <a:pt x="91" y="50"/>
                  </a:cubicBezTo>
                  <a:cubicBezTo>
                    <a:pt x="92" y="49"/>
                    <a:pt x="92" y="49"/>
                    <a:pt x="92" y="49"/>
                  </a:cubicBezTo>
                  <a:cubicBezTo>
                    <a:pt x="93" y="50"/>
                    <a:pt x="93" y="50"/>
                    <a:pt x="93" y="50"/>
                  </a:cubicBezTo>
                  <a:cubicBezTo>
                    <a:pt x="93" y="50"/>
                    <a:pt x="93" y="50"/>
                    <a:pt x="93" y="51"/>
                  </a:cubicBezTo>
                  <a:cubicBezTo>
                    <a:pt x="93" y="59"/>
                    <a:pt x="91" y="66"/>
                    <a:pt x="87" y="72"/>
                  </a:cubicBezTo>
                  <a:cubicBezTo>
                    <a:pt x="86" y="75"/>
                    <a:pt x="84" y="77"/>
                    <a:pt x="82" y="78"/>
                  </a:cubicBezTo>
                  <a:close/>
                  <a:moveTo>
                    <a:pt x="59" y="80"/>
                  </a:moveTo>
                  <a:cubicBezTo>
                    <a:pt x="59" y="80"/>
                    <a:pt x="58" y="79"/>
                    <a:pt x="58" y="79"/>
                  </a:cubicBezTo>
                  <a:cubicBezTo>
                    <a:pt x="52" y="74"/>
                    <a:pt x="47" y="67"/>
                    <a:pt x="43" y="60"/>
                  </a:cubicBezTo>
                  <a:cubicBezTo>
                    <a:pt x="42" y="58"/>
                    <a:pt x="41" y="56"/>
                    <a:pt x="41" y="54"/>
                  </a:cubicBezTo>
                  <a:cubicBezTo>
                    <a:pt x="41" y="54"/>
                    <a:pt x="41" y="54"/>
                    <a:pt x="41" y="54"/>
                  </a:cubicBezTo>
                  <a:cubicBezTo>
                    <a:pt x="41" y="52"/>
                    <a:pt x="42" y="49"/>
                    <a:pt x="44" y="48"/>
                  </a:cubicBezTo>
                  <a:cubicBezTo>
                    <a:pt x="44" y="48"/>
                    <a:pt x="46" y="47"/>
                    <a:pt x="47" y="47"/>
                  </a:cubicBezTo>
                  <a:cubicBezTo>
                    <a:pt x="48" y="47"/>
                    <a:pt x="49" y="48"/>
                    <a:pt x="49" y="48"/>
                  </a:cubicBezTo>
                  <a:cubicBezTo>
                    <a:pt x="50" y="49"/>
                    <a:pt x="51" y="50"/>
                    <a:pt x="52" y="51"/>
                  </a:cubicBezTo>
                  <a:cubicBezTo>
                    <a:pt x="52" y="52"/>
                    <a:pt x="53" y="53"/>
                    <a:pt x="53" y="55"/>
                  </a:cubicBezTo>
                  <a:cubicBezTo>
                    <a:pt x="56" y="63"/>
                    <a:pt x="58" y="72"/>
                    <a:pt x="5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5" name="Freeform 6"/>
            <p:cNvSpPr/>
            <p:nvPr/>
          </p:nvSpPr>
          <p:spPr bwMode="auto">
            <a:xfrm>
              <a:off x="5316" y="606"/>
              <a:ext cx="52" cy="386"/>
            </a:xfrm>
            <a:custGeom>
              <a:avLst/>
              <a:gdLst>
                <a:gd name="T0" fmla="*/ 2 w 6"/>
                <a:gd name="T1" fmla="*/ 0 h 45"/>
                <a:gd name="T2" fmla="*/ 0 w 6"/>
                <a:gd name="T3" fmla="*/ 2 h 45"/>
                <a:gd name="T4" fmla="*/ 0 w 6"/>
                <a:gd name="T5" fmla="*/ 9 h 45"/>
                <a:gd name="T6" fmla="*/ 2 w 6"/>
                <a:gd name="T7" fmla="*/ 43 h 45"/>
                <a:gd name="T8" fmla="*/ 4 w 6"/>
                <a:gd name="T9" fmla="*/ 45 h 45"/>
                <a:gd name="T10" fmla="*/ 6 w 6"/>
                <a:gd name="T11" fmla="*/ 43 h 45"/>
                <a:gd name="T12" fmla="*/ 4 w 6"/>
                <a:gd name="T13" fmla="*/ 9 h 45"/>
                <a:gd name="T14" fmla="*/ 4 w 6"/>
                <a:gd name="T15" fmla="*/ 2 h 45"/>
                <a:gd name="T16" fmla="*/ 2 w 6"/>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5">
                  <a:moveTo>
                    <a:pt x="2" y="0"/>
                  </a:moveTo>
                  <a:cubicBezTo>
                    <a:pt x="1" y="0"/>
                    <a:pt x="0" y="0"/>
                    <a:pt x="0" y="2"/>
                  </a:cubicBezTo>
                  <a:cubicBezTo>
                    <a:pt x="0" y="4"/>
                    <a:pt x="0" y="7"/>
                    <a:pt x="0" y="9"/>
                  </a:cubicBezTo>
                  <a:cubicBezTo>
                    <a:pt x="0" y="21"/>
                    <a:pt x="0" y="32"/>
                    <a:pt x="2" y="43"/>
                  </a:cubicBezTo>
                  <a:cubicBezTo>
                    <a:pt x="2" y="44"/>
                    <a:pt x="3" y="45"/>
                    <a:pt x="4" y="45"/>
                  </a:cubicBezTo>
                  <a:cubicBezTo>
                    <a:pt x="5" y="45"/>
                    <a:pt x="6" y="44"/>
                    <a:pt x="6" y="43"/>
                  </a:cubicBezTo>
                  <a:cubicBezTo>
                    <a:pt x="4" y="32"/>
                    <a:pt x="4" y="20"/>
                    <a:pt x="4" y="9"/>
                  </a:cubicBezTo>
                  <a:cubicBezTo>
                    <a:pt x="4" y="7"/>
                    <a:pt x="4" y="4"/>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6" name="Freeform 7"/>
            <p:cNvSpPr/>
            <p:nvPr/>
          </p:nvSpPr>
          <p:spPr bwMode="auto">
            <a:xfrm>
              <a:off x="5787" y="863"/>
              <a:ext cx="257" cy="197"/>
            </a:xfrm>
            <a:custGeom>
              <a:avLst/>
              <a:gdLst>
                <a:gd name="T0" fmla="*/ 27 w 30"/>
                <a:gd name="T1" fmla="*/ 1 h 23"/>
                <a:gd name="T2" fmla="*/ 2 w 30"/>
                <a:gd name="T3" fmla="*/ 19 h 23"/>
                <a:gd name="T4" fmla="*/ 1 w 30"/>
                <a:gd name="T5" fmla="*/ 22 h 23"/>
                <a:gd name="T6" fmla="*/ 4 w 30"/>
                <a:gd name="T7" fmla="*/ 23 h 23"/>
                <a:gd name="T8" fmla="*/ 29 w 30"/>
                <a:gd name="T9" fmla="*/ 4 h 23"/>
                <a:gd name="T10" fmla="*/ 30 w 30"/>
                <a:gd name="T11" fmla="*/ 1 h 23"/>
                <a:gd name="T12" fmla="*/ 27 w 30"/>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27" y="1"/>
                  </a:moveTo>
                  <a:cubicBezTo>
                    <a:pt x="19" y="7"/>
                    <a:pt x="10" y="13"/>
                    <a:pt x="2" y="19"/>
                  </a:cubicBezTo>
                  <a:cubicBezTo>
                    <a:pt x="1" y="20"/>
                    <a:pt x="0" y="21"/>
                    <a:pt x="1" y="22"/>
                  </a:cubicBezTo>
                  <a:cubicBezTo>
                    <a:pt x="2" y="23"/>
                    <a:pt x="3" y="23"/>
                    <a:pt x="4" y="23"/>
                  </a:cubicBezTo>
                  <a:cubicBezTo>
                    <a:pt x="12" y="16"/>
                    <a:pt x="21" y="10"/>
                    <a:pt x="29" y="4"/>
                  </a:cubicBezTo>
                  <a:cubicBezTo>
                    <a:pt x="30" y="3"/>
                    <a:pt x="30" y="2"/>
                    <a:pt x="30" y="1"/>
                  </a:cubicBezTo>
                  <a:cubicBezTo>
                    <a:pt x="29" y="0"/>
                    <a:pt x="28" y="0"/>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7" name="Freeform 8"/>
            <p:cNvSpPr/>
            <p:nvPr/>
          </p:nvSpPr>
          <p:spPr bwMode="auto">
            <a:xfrm>
              <a:off x="5915" y="1796"/>
              <a:ext cx="223" cy="189"/>
            </a:xfrm>
            <a:custGeom>
              <a:avLst/>
              <a:gdLst>
                <a:gd name="T0" fmla="*/ 4 w 26"/>
                <a:gd name="T1" fmla="*/ 1 h 22"/>
                <a:gd name="T2" fmla="*/ 1 w 26"/>
                <a:gd name="T3" fmla="*/ 1 h 22"/>
                <a:gd name="T4" fmla="*/ 1 w 26"/>
                <a:gd name="T5" fmla="*/ 4 h 22"/>
                <a:gd name="T6" fmla="*/ 22 w 26"/>
                <a:gd name="T7" fmla="*/ 21 h 22"/>
                <a:gd name="T8" fmla="*/ 25 w 26"/>
                <a:gd name="T9" fmla="*/ 21 h 22"/>
                <a:gd name="T10" fmla="*/ 25 w 26"/>
                <a:gd name="T11" fmla="*/ 18 h 22"/>
                <a:gd name="T12" fmla="*/ 4 w 26"/>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6" h="22">
                  <a:moveTo>
                    <a:pt x="4" y="1"/>
                  </a:moveTo>
                  <a:cubicBezTo>
                    <a:pt x="3" y="0"/>
                    <a:pt x="2" y="0"/>
                    <a:pt x="1" y="1"/>
                  </a:cubicBezTo>
                  <a:cubicBezTo>
                    <a:pt x="0" y="2"/>
                    <a:pt x="1" y="3"/>
                    <a:pt x="1" y="4"/>
                  </a:cubicBezTo>
                  <a:cubicBezTo>
                    <a:pt x="8" y="10"/>
                    <a:pt x="15" y="16"/>
                    <a:pt x="22" y="21"/>
                  </a:cubicBezTo>
                  <a:cubicBezTo>
                    <a:pt x="23" y="22"/>
                    <a:pt x="25" y="22"/>
                    <a:pt x="25" y="21"/>
                  </a:cubicBezTo>
                  <a:cubicBezTo>
                    <a:pt x="26" y="20"/>
                    <a:pt x="26" y="19"/>
                    <a:pt x="25" y="18"/>
                  </a:cubicBezTo>
                  <a:cubicBezTo>
                    <a:pt x="18" y="12"/>
                    <a:pt x="11" y="7"/>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8" name="Freeform 9"/>
            <p:cNvSpPr/>
            <p:nvPr/>
          </p:nvSpPr>
          <p:spPr bwMode="auto">
            <a:xfrm>
              <a:off x="4717" y="863"/>
              <a:ext cx="214" cy="214"/>
            </a:xfrm>
            <a:custGeom>
              <a:avLst/>
              <a:gdLst>
                <a:gd name="T0" fmla="*/ 21 w 25"/>
                <a:gd name="T1" fmla="*/ 23 h 25"/>
                <a:gd name="T2" fmla="*/ 24 w 25"/>
                <a:gd name="T3" fmla="*/ 24 h 25"/>
                <a:gd name="T4" fmla="*/ 24 w 25"/>
                <a:gd name="T5" fmla="*/ 21 h 25"/>
                <a:gd name="T6" fmla="*/ 4 w 25"/>
                <a:gd name="T7" fmla="*/ 0 h 25"/>
                <a:gd name="T8" fmla="*/ 1 w 25"/>
                <a:gd name="T9" fmla="*/ 1 h 25"/>
                <a:gd name="T10" fmla="*/ 1 w 25"/>
                <a:gd name="T11" fmla="*/ 4 h 25"/>
                <a:gd name="T12" fmla="*/ 21 w 25"/>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21" y="23"/>
                  </a:moveTo>
                  <a:cubicBezTo>
                    <a:pt x="21" y="24"/>
                    <a:pt x="23" y="25"/>
                    <a:pt x="24" y="24"/>
                  </a:cubicBezTo>
                  <a:cubicBezTo>
                    <a:pt x="24" y="23"/>
                    <a:pt x="25" y="22"/>
                    <a:pt x="24" y="21"/>
                  </a:cubicBezTo>
                  <a:cubicBezTo>
                    <a:pt x="19" y="13"/>
                    <a:pt x="12" y="6"/>
                    <a:pt x="4" y="0"/>
                  </a:cubicBezTo>
                  <a:cubicBezTo>
                    <a:pt x="3" y="0"/>
                    <a:pt x="1" y="0"/>
                    <a:pt x="1" y="1"/>
                  </a:cubicBezTo>
                  <a:cubicBezTo>
                    <a:pt x="0" y="2"/>
                    <a:pt x="0" y="3"/>
                    <a:pt x="1" y="4"/>
                  </a:cubicBezTo>
                  <a:cubicBezTo>
                    <a:pt x="9" y="9"/>
                    <a:pt x="16" y="16"/>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9" name="Freeform 10"/>
            <p:cNvSpPr/>
            <p:nvPr/>
          </p:nvSpPr>
          <p:spPr bwMode="auto">
            <a:xfrm>
              <a:off x="4563" y="1385"/>
              <a:ext cx="257" cy="95"/>
            </a:xfrm>
            <a:custGeom>
              <a:avLst/>
              <a:gdLst>
                <a:gd name="T0" fmla="*/ 0 w 30"/>
                <a:gd name="T1" fmla="*/ 2 h 11"/>
                <a:gd name="T2" fmla="*/ 2 w 30"/>
                <a:gd name="T3" fmla="*/ 5 h 11"/>
                <a:gd name="T4" fmla="*/ 27 w 30"/>
                <a:gd name="T5" fmla="*/ 11 h 11"/>
                <a:gd name="T6" fmla="*/ 29 w 30"/>
                <a:gd name="T7" fmla="*/ 9 h 11"/>
                <a:gd name="T8" fmla="*/ 28 w 30"/>
                <a:gd name="T9" fmla="*/ 7 h 11"/>
                <a:gd name="T10" fmla="*/ 2 w 30"/>
                <a:gd name="T11" fmla="*/ 1 h 11"/>
                <a:gd name="T12" fmla="*/ 0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0" y="2"/>
                  </a:moveTo>
                  <a:cubicBezTo>
                    <a:pt x="0" y="3"/>
                    <a:pt x="0" y="4"/>
                    <a:pt x="2" y="5"/>
                  </a:cubicBezTo>
                  <a:cubicBezTo>
                    <a:pt x="10" y="5"/>
                    <a:pt x="19" y="8"/>
                    <a:pt x="27" y="11"/>
                  </a:cubicBezTo>
                  <a:cubicBezTo>
                    <a:pt x="28" y="11"/>
                    <a:pt x="29" y="11"/>
                    <a:pt x="29" y="9"/>
                  </a:cubicBezTo>
                  <a:cubicBezTo>
                    <a:pt x="30" y="8"/>
                    <a:pt x="29" y="7"/>
                    <a:pt x="28" y="7"/>
                  </a:cubicBezTo>
                  <a:cubicBezTo>
                    <a:pt x="20" y="4"/>
                    <a:pt x="11"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0" name="Freeform 11"/>
            <p:cNvSpPr/>
            <p:nvPr/>
          </p:nvSpPr>
          <p:spPr bwMode="auto">
            <a:xfrm>
              <a:off x="4640" y="1865"/>
              <a:ext cx="231" cy="214"/>
            </a:xfrm>
            <a:custGeom>
              <a:avLst/>
              <a:gdLst>
                <a:gd name="T0" fmla="*/ 3 w 27"/>
                <a:gd name="T1" fmla="*/ 24 h 25"/>
                <a:gd name="T2" fmla="*/ 14 w 27"/>
                <a:gd name="T3" fmla="*/ 14 h 25"/>
                <a:gd name="T4" fmla="*/ 26 w 27"/>
                <a:gd name="T5" fmla="*/ 4 h 25"/>
                <a:gd name="T6" fmla="*/ 26 w 27"/>
                <a:gd name="T7" fmla="*/ 1 h 25"/>
                <a:gd name="T8" fmla="*/ 23 w 27"/>
                <a:gd name="T9" fmla="*/ 1 h 25"/>
                <a:gd name="T10" fmla="*/ 12 w 27"/>
                <a:gd name="T11" fmla="*/ 11 h 25"/>
                <a:gd name="T12" fmla="*/ 0 w 27"/>
                <a:gd name="T13" fmla="*/ 21 h 25"/>
                <a:gd name="T14" fmla="*/ 0 w 27"/>
                <a:gd name="T15" fmla="*/ 24 h 25"/>
                <a:gd name="T16" fmla="*/ 3 w 27"/>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3" y="24"/>
                  </a:moveTo>
                  <a:cubicBezTo>
                    <a:pt x="8" y="19"/>
                    <a:pt x="11" y="17"/>
                    <a:pt x="14" y="14"/>
                  </a:cubicBezTo>
                  <a:cubicBezTo>
                    <a:pt x="18" y="12"/>
                    <a:pt x="22" y="9"/>
                    <a:pt x="26" y="4"/>
                  </a:cubicBezTo>
                  <a:cubicBezTo>
                    <a:pt x="27" y="3"/>
                    <a:pt x="27" y="2"/>
                    <a:pt x="26" y="1"/>
                  </a:cubicBezTo>
                  <a:cubicBezTo>
                    <a:pt x="25" y="0"/>
                    <a:pt x="24" y="0"/>
                    <a:pt x="23" y="1"/>
                  </a:cubicBezTo>
                  <a:cubicBezTo>
                    <a:pt x="19" y="6"/>
                    <a:pt x="16" y="8"/>
                    <a:pt x="12" y="11"/>
                  </a:cubicBezTo>
                  <a:cubicBezTo>
                    <a:pt x="9" y="14"/>
                    <a:pt x="5" y="16"/>
                    <a:pt x="0" y="21"/>
                  </a:cubicBezTo>
                  <a:cubicBezTo>
                    <a:pt x="0" y="22"/>
                    <a:pt x="0" y="23"/>
                    <a:pt x="0" y="24"/>
                  </a:cubicBezTo>
                  <a:cubicBezTo>
                    <a:pt x="1" y="25"/>
                    <a:pt x="3" y="25"/>
                    <a:pt x="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Helvetica" panose="020B0604020202030204" pitchFamily="34" charset="0"/>
              </a:endParaRPr>
            </a:p>
          </p:txBody>
        </p:sp>
      </p:grpSp>
      <p:sp>
        <p:nvSpPr>
          <p:cNvPr id="12" name="矩形 1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14" name="文本框 13"/>
          <p:cNvSpPr txBox="1"/>
          <p:nvPr/>
        </p:nvSpPr>
        <p:spPr>
          <a:xfrm flipH="1">
            <a:off x="1892263" y="203363"/>
            <a:ext cx="4818201"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Giải pháp</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15" name="Ribbon: Tilted Up 14">
            <a:extLst>
              <a:ext uri="{FF2B5EF4-FFF2-40B4-BE49-F238E27FC236}">
                <a16:creationId xmlns:a16="http://schemas.microsoft.com/office/drawing/2014/main" id="{8C83D7A0-DA64-46DF-ADF8-A638361B0206}"/>
              </a:ext>
            </a:extLst>
          </p:cNvPr>
          <p:cNvSpPr/>
          <p:nvPr/>
        </p:nvSpPr>
        <p:spPr>
          <a:xfrm>
            <a:off x="395066" y="2041451"/>
            <a:ext cx="7407668" cy="3157870"/>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t>Xây dựng chương trình quản lý nhân sự </a:t>
            </a:r>
            <a:endParaRPr lang="en-US" sz="2800"/>
          </a:p>
        </p:txBody>
      </p:sp>
    </p:spTree>
    <p:extLst>
      <p:ext uri="{BB962C8B-B14F-4D97-AF65-F5344CB8AC3E}">
        <p14:creationId xmlns:p14="http://schemas.microsoft.com/office/powerpoint/2010/main" val="3712054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10185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đăng nhập</a:t>
            </a:r>
          </a:p>
        </p:txBody>
      </p:sp>
      <p:pic>
        <p:nvPicPr>
          <p:cNvPr id="7" name="Picture 6">
            <a:extLst>
              <a:ext uri="{FF2B5EF4-FFF2-40B4-BE49-F238E27FC236}">
                <a16:creationId xmlns:a16="http://schemas.microsoft.com/office/drawing/2014/main" id="{9B81942D-0005-485F-A624-BE19D852A83E}"/>
              </a:ext>
            </a:extLst>
          </p:cNvPr>
          <p:cNvPicPr/>
          <p:nvPr/>
        </p:nvPicPr>
        <p:blipFill>
          <a:blip r:embed="rId3"/>
          <a:stretch>
            <a:fillRect/>
          </a:stretch>
        </p:blipFill>
        <p:spPr>
          <a:xfrm>
            <a:off x="1077112" y="1563805"/>
            <a:ext cx="9971887" cy="4684595"/>
          </a:xfrm>
          <a:prstGeom prst="rect">
            <a:avLst/>
          </a:prstGeom>
        </p:spPr>
      </p:pic>
    </p:spTree>
    <p:extLst>
      <p:ext uri="{BB962C8B-B14F-4D97-AF65-F5344CB8AC3E}">
        <p14:creationId xmlns:p14="http://schemas.microsoft.com/office/powerpoint/2010/main" val="8700527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998D03-84C9-4B7B-B139-BFF152F0CA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7112" y="1581266"/>
            <a:ext cx="9971887" cy="4667134"/>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61161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quản lý nhân sự</a:t>
            </a:r>
          </a:p>
        </p:txBody>
      </p:sp>
    </p:spTree>
    <p:extLst>
      <p:ext uri="{BB962C8B-B14F-4D97-AF65-F5344CB8AC3E}">
        <p14:creationId xmlns:p14="http://schemas.microsoft.com/office/powerpoint/2010/main" val="90879612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DAF32B-DD0B-450C-9F20-B5A2C66141B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7111" y="1563804"/>
            <a:ext cx="9971887" cy="4684595"/>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43207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quản lý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ơng</a:t>
            </a:r>
          </a:p>
        </p:txBody>
      </p:sp>
    </p:spTree>
    <p:extLst>
      <p:ext uri="{BB962C8B-B14F-4D97-AF65-F5344CB8AC3E}">
        <p14:creationId xmlns:p14="http://schemas.microsoft.com/office/powerpoint/2010/main" val="3065492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E49B5-39E1-4C8F-A2C7-5E8B0C5A7C9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7112" y="1581265"/>
            <a:ext cx="9971886" cy="4667134"/>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92259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quản lý tuyển dụng</a:t>
            </a:r>
          </a:p>
        </p:txBody>
      </p:sp>
    </p:spTree>
    <p:extLst>
      <p:ext uri="{BB962C8B-B14F-4D97-AF65-F5344CB8AC3E}">
        <p14:creationId xmlns:p14="http://schemas.microsoft.com/office/powerpoint/2010/main" val="381613340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E9E01A-955F-4C19-B5CA-C7421CB2BE5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7112" y="1581265"/>
            <a:ext cx="9971886" cy="4667134"/>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287771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hợp đồng lao động</a:t>
            </a:r>
          </a:p>
        </p:txBody>
      </p:sp>
    </p:spTree>
    <p:extLst>
      <p:ext uri="{BB962C8B-B14F-4D97-AF65-F5344CB8AC3E}">
        <p14:creationId xmlns:p14="http://schemas.microsoft.com/office/powerpoint/2010/main" val="12888109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38DBDB-F0BD-4AD5-86E1-A2F8A15D04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7112" y="1581264"/>
            <a:ext cx="9971886" cy="4667133"/>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4.4. Thiết kế giao diện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6" y="1034653"/>
            <a:ext cx="1999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Giao diện nghỉ việc</a:t>
            </a:r>
          </a:p>
        </p:txBody>
      </p:sp>
    </p:spTree>
    <p:extLst>
      <p:ext uri="{BB962C8B-B14F-4D97-AF65-F5344CB8AC3E}">
        <p14:creationId xmlns:p14="http://schemas.microsoft.com/office/powerpoint/2010/main" val="361593617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702" y="3113137"/>
            <a:ext cx="5750159" cy="638264"/>
          </a:xfrm>
          <a:prstGeom prst="rect">
            <a:avLst/>
          </a:prstGeom>
        </p:spPr>
      </p:pic>
      <p:sp>
        <p:nvSpPr>
          <p:cNvPr id="23" name="文本框 5"/>
          <p:cNvSpPr txBox="1">
            <a:spLocks noChangeArrowheads="1"/>
          </p:cNvSpPr>
          <p:nvPr/>
        </p:nvSpPr>
        <p:spPr bwMode="auto">
          <a:xfrm>
            <a:off x="4901069" y="4123272"/>
            <a:ext cx="5293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4800" b="1">
                <a:solidFill>
                  <a:srgbClr val="0057A6"/>
                </a:solidFill>
                <a:latin typeface="Times New Roman" panose="02020603050405020304" pitchFamily="18" charset="0"/>
                <a:ea typeface="幼圆" panose="02010509060101010101" pitchFamily="49" charset="-122"/>
                <a:cs typeface="Times New Roman" panose="02020603050405020304" pitchFamily="18" charset="0"/>
              </a:rPr>
              <a:t>Cài đặt thử nghiệm</a:t>
            </a:r>
            <a:endParaRPr lang="zh-CN" altLang="en-US" sz="4800" b="1" dirty="0">
              <a:solidFill>
                <a:srgbClr val="0057A6"/>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4" name="文本框 23"/>
          <p:cNvSpPr txBox="1"/>
          <p:nvPr/>
        </p:nvSpPr>
        <p:spPr>
          <a:xfrm>
            <a:off x="5531495" y="1817170"/>
            <a:ext cx="4517583" cy="1323439"/>
          </a:xfrm>
          <a:prstGeom prst="rect">
            <a:avLst/>
          </a:prstGeom>
          <a:noFill/>
        </p:spPr>
        <p:txBody>
          <a:bodyPr wrap="none" rtlCol="0">
            <a:spAutoFit/>
          </a:bodyPr>
          <a:lstStyle/>
          <a:p>
            <a:r>
              <a:rPr lang="en-US" altLang="zh-CN" sz="8000" b="1">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PHẦN </a:t>
            </a:r>
            <a:r>
              <a:rPr lang="en-US" altLang="zh-CN"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5" name="组合 74"/>
          <p:cNvGrpSpPr/>
          <p:nvPr/>
        </p:nvGrpSpPr>
        <p:grpSpPr>
          <a:xfrm>
            <a:off x="1068387" y="1933576"/>
            <a:ext cx="3152776" cy="2997200"/>
            <a:chOff x="1068387" y="1933576"/>
            <a:chExt cx="3152776" cy="2997200"/>
          </a:xfrm>
        </p:grpSpPr>
        <p:sp>
          <p:nvSpPr>
            <p:cNvPr id="5" name="Freeform 5"/>
            <p:cNvSpPr>
              <a:spLocks/>
            </p:cNvSpPr>
            <p:nvPr/>
          </p:nvSpPr>
          <p:spPr bwMode="auto">
            <a:xfrm>
              <a:off x="2370138" y="2620963"/>
              <a:ext cx="1143000" cy="1120775"/>
            </a:xfrm>
            <a:custGeom>
              <a:avLst/>
              <a:gdLst>
                <a:gd name="T0" fmla="*/ 10 w 50"/>
                <a:gd name="T1" fmla="*/ 36 h 49"/>
                <a:gd name="T2" fmla="*/ 19 w 50"/>
                <a:gd name="T3" fmla="*/ 28 h 49"/>
                <a:gd name="T4" fmla="*/ 28 w 50"/>
                <a:gd name="T5" fmla="*/ 19 h 49"/>
                <a:gd name="T6" fmla="*/ 43 w 50"/>
                <a:gd name="T7" fmla="*/ 5 h 49"/>
                <a:gd name="T8" fmla="*/ 47 w 50"/>
                <a:gd name="T9" fmla="*/ 1 h 49"/>
                <a:gd name="T10" fmla="*/ 42 w 50"/>
                <a:gd name="T11" fmla="*/ 5 h 49"/>
                <a:gd name="T12" fmla="*/ 29 w 50"/>
                <a:gd name="T13" fmla="*/ 18 h 49"/>
                <a:gd name="T14" fmla="*/ 15 w 50"/>
                <a:gd name="T15" fmla="*/ 31 h 49"/>
                <a:gd name="T16" fmla="*/ 2 w 50"/>
                <a:gd name="T17" fmla="*/ 44 h 49"/>
                <a:gd name="T18" fmla="*/ 2 w 50"/>
                <a:gd name="T19" fmla="*/ 47 h 49"/>
                <a:gd name="T20" fmla="*/ 6 w 50"/>
                <a:gd name="T21" fmla="*/ 43 h 49"/>
                <a:gd name="T22" fmla="*/ 25 w 50"/>
                <a:gd name="T23" fmla="*/ 26 h 49"/>
                <a:gd name="T24" fmla="*/ 44 w 50"/>
                <a:gd name="T25" fmla="*/ 8 h 49"/>
                <a:gd name="T26" fmla="*/ 49 w 50"/>
                <a:gd name="T27" fmla="*/ 3 h 49"/>
                <a:gd name="T28" fmla="*/ 40 w 50"/>
                <a:gd name="T29" fmla="*/ 12 h 49"/>
                <a:gd name="T30" fmla="*/ 21 w 50"/>
                <a:gd name="T31" fmla="*/ 29 h 49"/>
                <a:gd name="T32" fmla="*/ 6 w 50"/>
                <a:gd name="T33" fmla="*/ 44 h 49"/>
                <a:gd name="T34" fmla="*/ 1 w 50"/>
                <a:gd name="T35" fmla="*/ 46 h 49"/>
                <a:gd name="T36" fmla="*/ 0 w 50"/>
                <a:gd name="T37" fmla="*/ 46 h 49"/>
                <a:gd name="T38" fmla="*/ 4 w 50"/>
                <a:gd name="T39" fmla="*/ 45 h 49"/>
                <a:gd name="T40" fmla="*/ 9 w 50"/>
                <a:gd name="T41" fmla="*/ 41 h 49"/>
                <a:gd name="T42" fmla="*/ 18 w 50"/>
                <a:gd name="T43" fmla="*/ 32 h 49"/>
                <a:gd name="T44" fmla="*/ 37 w 50"/>
                <a:gd name="T45" fmla="*/ 14 h 49"/>
                <a:gd name="T46" fmla="*/ 50 w 50"/>
                <a:gd name="T47" fmla="*/ 3 h 49"/>
                <a:gd name="T48" fmla="*/ 47 w 50"/>
                <a:gd name="T49" fmla="*/ 1 h 49"/>
                <a:gd name="T50" fmla="*/ 48 w 50"/>
                <a:gd name="T51" fmla="*/ 2 h 49"/>
                <a:gd name="T52" fmla="*/ 47 w 50"/>
                <a:gd name="T53" fmla="*/ 1 h 49"/>
                <a:gd name="T54" fmla="*/ 50 w 50"/>
                <a:gd name="T55" fmla="*/ 3 h 49"/>
                <a:gd name="T56" fmla="*/ 21 w 50"/>
                <a:gd name="T57" fmla="*/ 29 h 49"/>
                <a:gd name="T58" fmla="*/ 6 w 50"/>
                <a:gd name="T59" fmla="*/ 43 h 49"/>
                <a:gd name="T60" fmla="*/ 2 w 50"/>
                <a:gd name="T61" fmla="*/ 46 h 49"/>
                <a:gd name="T62" fmla="*/ 0 w 50"/>
                <a:gd name="T63" fmla="*/ 46 h 49"/>
                <a:gd name="T64" fmla="*/ 19 w 50"/>
                <a:gd name="T65" fmla="*/ 32 h 49"/>
                <a:gd name="T66" fmla="*/ 38 w 50"/>
                <a:gd name="T67" fmla="*/ 14 h 49"/>
                <a:gd name="T68" fmla="*/ 49 w 50"/>
                <a:gd name="T69" fmla="*/ 3 h 49"/>
                <a:gd name="T70" fmla="*/ 47 w 50"/>
                <a:gd name="T71" fmla="*/ 5 h 49"/>
                <a:gd name="T72" fmla="*/ 40 w 50"/>
                <a:gd name="T73" fmla="*/ 11 h 49"/>
                <a:gd name="T74" fmla="*/ 11 w 50"/>
                <a:gd name="T75" fmla="*/ 38 h 49"/>
                <a:gd name="T76" fmla="*/ 4 w 50"/>
                <a:gd name="T77" fmla="*/ 45 h 49"/>
                <a:gd name="T78" fmla="*/ 2 w 50"/>
                <a:gd name="T79" fmla="*/ 46 h 49"/>
                <a:gd name="T80" fmla="*/ 1 w 50"/>
                <a:gd name="T81" fmla="*/ 45 h 49"/>
                <a:gd name="T82" fmla="*/ 8 w 50"/>
                <a:gd name="T83" fmla="*/ 39 h 49"/>
                <a:gd name="T84" fmla="*/ 26 w 50"/>
                <a:gd name="T85" fmla="*/ 21 h 49"/>
                <a:gd name="T86" fmla="*/ 39 w 50"/>
                <a:gd name="T87" fmla="*/ 8 h 49"/>
                <a:gd name="T88" fmla="*/ 47 w 50"/>
                <a:gd name="T89" fmla="*/ 1 h 49"/>
                <a:gd name="T90" fmla="*/ 45 w 50"/>
                <a:gd name="T91" fmla="*/ 2 h 49"/>
                <a:gd name="T92" fmla="*/ 38 w 50"/>
                <a:gd name="T93" fmla="*/ 9 h 49"/>
                <a:gd name="T94" fmla="*/ 20 w 50"/>
                <a:gd name="T95" fmla="*/ 27 h 49"/>
                <a:gd name="T96" fmla="*/ 1 w 50"/>
                <a:gd name="T9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9">
                  <a:moveTo>
                    <a:pt x="1" y="45"/>
                  </a:moveTo>
                  <a:cubicBezTo>
                    <a:pt x="4" y="42"/>
                    <a:pt x="7" y="39"/>
                    <a:pt x="10" y="36"/>
                  </a:cubicBezTo>
                  <a:cubicBezTo>
                    <a:pt x="11" y="35"/>
                    <a:pt x="13" y="34"/>
                    <a:pt x="14" y="32"/>
                  </a:cubicBezTo>
                  <a:cubicBezTo>
                    <a:pt x="16" y="31"/>
                    <a:pt x="18" y="29"/>
                    <a:pt x="19" y="28"/>
                  </a:cubicBezTo>
                  <a:cubicBezTo>
                    <a:pt x="21" y="26"/>
                    <a:pt x="22" y="25"/>
                    <a:pt x="24" y="23"/>
                  </a:cubicBezTo>
                  <a:cubicBezTo>
                    <a:pt x="25" y="22"/>
                    <a:pt x="27" y="20"/>
                    <a:pt x="28" y="19"/>
                  </a:cubicBezTo>
                  <a:cubicBezTo>
                    <a:pt x="31" y="16"/>
                    <a:pt x="35" y="13"/>
                    <a:pt x="38" y="10"/>
                  </a:cubicBezTo>
                  <a:cubicBezTo>
                    <a:pt x="39" y="8"/>
                    <a:pt x="41" y="7"/>
                    <a:pt x="43" y="5"/>
                  </a:cubicBezTo>
                  <a:cubicBezTo>
                    <a:pt x="44" y="4"/>
                    <a:pt x="44" y="4"/>
                    <a:pt x="45" y="3"/>
                  </a:cubicBezTo>
                  <a:cubicBezTo>
                    <a:pt x="46" y="2"/>
                    <a:pt x="46" y="1"/>
                    <a:pt x="47" y="1"/>
                  </a:cubicBezTo>
                  <a:cubicBezTo>
                    <a:pt x="47" y="1"/>
                    <a:pt x="47" y="0"/>
                    <a:pt x="47" y="0"/>
                  </a:cubicBezTo>
                  <a:cubicBezTo>
                    <a:pt x="46" y="2"/>
                    <a:pt x="44" y="3"/>
                    <a:pt x="42" y="5"/>
                  </a:cubicBezTo>
                  <a:cubicBezTo>
                    <a:pt x="41" y="6"/>
                    <a:pt x="39" y="7"/>
                    <a:pt x="38" y="9"/>
                  </a:cubicBezTo>
                  <a:cubicBezTo>
                    <a:pt x="35" y="12"/>
                    <a:pt x="32" y="15"/>
                    <a:pt x="29" y="18"/>
                  </a:cubicBezTo>
                  <a:cubicBezTo>
                    <a:pt x="26" y="21"/>
                    <a:pt x="23" y="23"/>
                    <a:pt x="19" y="26"/>
                  </a:cubicBezTo>
                  <a:cubicBezTo>
                    <a:pt x="18" y="28"/>
                    <a:pt x="16" y="29"/>
                    <a:pt x="15" y="31"/>
                  </a:cubicBezTo>
                  <a:cubicBezTo>
                    <a:pt x="14" y="32"/>
                    <a:pt x="12" y="34"/>
                    <a:pt x="11" y="35"/>
                  </a:cubicBezTo>
                  <a:cubicBezTo>
                    <a:pt x="8" y="38"/>
                    <a:pt x="5" y="41"/>
                    <a:pt x="2" y="44"/>
                  </a:cubicBezTo>
                  <a:cubicBezTo>
                    <a:pt x="1" y="44"/>
                    <a:pt x="1" y="45"/>
                    <a:pt x="0" y="45"/>
                  </a:cubicBezTo>
                  <a:cubicBezTo>
                    <a:pt x="0" y="46"/>
                    <a:pt x="1" y="47"/>
                    <a:pt x="2" y="47"/>
                  </a:cubicBezTo>
                  <a:cubicBezTo>
                    <a:pt x="2" y="47"/>
                    <a:pt x="3" y="46"/>
                    <a:pt x="3" y="46"/>
                  </a:cubicBezTo>
                  <a:cubicBezTo>
                    <a:pt x="4" y="45"/>
                    <a:pt x="5" y="44"/>
                    <a:pt x="6" y="43"/>
                  </a:cubicBezTo>
                  <a:cubicBezTo>
                    <a:pt x="9" y="40"/>
                    <a:pt x="12" y="38"/>
                    <a:pt x="15" y="35"/>
                  </a:cubicBezTo>
                  <a:cubicBezTo>
                    <a:pt x="19" y="32"/>
                    <a:pt x="22" y="29"/>
                    <a:pt x="25" y="26"/>
                  </a:cubicBezTo>
                  <a:cubicBezTo>
                    <a:pt x="28" y="23"/>
                    <a:pt x="31" y="20"/>
                    <a:pt x="35" y="17"/>
                  </a:cubicBezTo>
                  <a:cubicBezTo>
                    <a:pt x="38" y="14"/>
                    <a:pt x="41" y="11"/>
                    <a:pt x="44" y="8"/>
                  </a:cubicBezTo>
                  <a:cubicBezTo>
                    <a:pt x="45" y="7"/>
                    <a:pt x="46" y="7"/>
                    <a:pt x="47" y="6"/>
                  </a:cubicBezTo>
                  <a:cubicBezTo>
                    <a:pt x="48" y="5"/>
                    <a:pt x="48" y="4"/>
                    <a:pt x="49" y="3"/>
                  </a:cubicBezTo>
                  <a:cubicBezTo>
                    <a:pt x="49" y="3"/>
                    <a:pt x="49" y="3"/>
                    <a:pt x="49" y="3"/>
                  </a:cubicBezTo>
                  <a:cubicBezTo>
                    <a:pt x="46" y="6"/>
                    <a:pt x="43" y="9"/>
                    <a:pt x="40" y="12"/>
                  </a:cubicBezTo>
                  <a:cubicBezTo>
                    <a:pt x="37" y="15"/>
                    <a:pt x="34" y="18"/>
                    <a:pt x="31" y="21"/>
                  </a:cubicBezTo>
                  <a:cubicBezTo>
                    <a:pt x="27" y="23"/>
                    <a:pt x="24" y="26"/>
                    <a:pt x="21" y="29"/>
                  </a:cubicBezTo>
                  <a:cubicBezTo>
                    <a:pt x="18" y="32"/>
                    <a:pt x="15" y="35"/>
                    <a:pt x="12" y="38"/>
                  </a:cubicBezTo>
                  <a:cubicBezTo>
                    <a:pt x="10" y="40"/>
                    <a:pt x="8" y="42"/>
                    <a:pt x="6" y="44"/>
                  </a:cubicBezTo>
                  <a:cubicBezTo>
                    <a:pt x="5" y="45"/>
                    <a:pt x="4" y="46"/>
                    <a:pt x="3" y="46"/>
                  </a:cubicBezTo>
                  <a:cubicBezTo>
                    <a:pt x="2" y="46"/>
                    <a:pt x="1" y="47"/>
                    <a:pt x="1" y="46"/>
                  </a:cubicBezTo>
                  <a:cubicBezTo>
                    <a:pt x="1" y="46"/>
                    <a:pt x="0" y="46"/>
                    <a:pt x="0" y="46"/>
                  </a:cubicBezTo>
                  <a:cubicBezTo>
                    <a:pt x="0" y="46"/>
                    <a:pt x="0" y="46"/>
                    <a:pt x="0" y="46"/>
                  </a:cubicBezTo>
                  <a:cubicBezTo>
                    <a:pt x="1" y="46"/>
                    <a:pt x="2" y="46"/>
                    <a:pt x="2" y="46"/>
                  </a:cubicBezTo>
                  <a:cubicBezTo>
                    <a:pt x="3" y="46"/>
                    <a:pt x="4" y="45"/>
                    <a:pt x="4" y="45"/>
                  </a:cubicBezTo>
                  <a:cubicBezTo>
                    <a:pt x="5" y="44"/>
                    <a:pt x="6" y="44"/>
                    <a:pt x="7" y="43"/>
                  </a:cubicBezTo>
                  <a:cubicBezTo>
                    <a:pt x="7" y="42"/>
                    <a:pt x="8" y="42"/>
                    <a:pt x="9" y="41"/>
                  </a:cubicBezTo>
                  <a:cubicBezTo>
                    <a:pt x="11" y="39"/>
                    <a:pt x="12" y="38"/>
                    <a:pt x="14" y="36"/>
                  </a:cubicBezTo>
                  <a:cubicBezTo>
                    <a:pt x="15" y="35"/>
                    <a:pt x="17" y="34"/>
                    <a:pt x="18" y="32"/>
                  </a:cubicBezTo>
                  <a:cubicBezTo>
                    <a:pt x="22" y="29"/>
                    <a:pt x="25" y="26"/>
                    <a:pt x="28" y="23"/>
                  </a:cubicBezTo>
                  <a:cubicBezTo>
                    <a:pt x="31" y="20"/>
                    <a:pt x="34" y="17"/>
                    <a:pt x="37" y="14"/>
                  </a:cubicBezTo>
                  <a:cubicBezTo>
                    <a:pt x="41" y="11"/>
                    <a:pt x="46" y="7"/>
                    <a:pt x="50" y="3"/>
                  </a:cubicBezTo>
                  <a:cubicBezTo>
                    <a:pt x="50" y="3"/>
                    <a:pt x="50" y="3"/>
                    <a:pt x="50" y="3"/>
                  </a:cubicBezTo>
                  <a:cubicBezTo>
                    <a:pt x="49" y="2"/>
                    <a:pt x="48" y="2"/>
                    <a:pt x="47" y="1"/>
                  </a:cubicBezTo>
                  <a:cubicBezTo>
                    <a:pt x="47" y="1"/>
                    <a:pt x="47" y="1"/>
                    <a:pt x="47" y="1"/>
                  </a:cubicBezTo>
                  <a:cubicBezTo>
                    <a:pt x="47" y="2"/>
                    <a:pt x="48" y="2"/>
                    <a:pt x="48" y="3"/>
                  </a:cubicBezTo>
                  <a:cubicBezTo>
                    <a:pt x="48" y="3"/>
                    <a:pt x="49" y="3"/>
                    <a:pt x="48" y="2"/>
                  </a:cubicBezTo>
                  <a:cubicBezTo>
                    <a:pt x="48" y="2"/>
                    <a:pt x="47" y="2"/>
                    <a:pt x="47" y="1"/>
                  </a:cubicBezTo>
                  <a:cubicBezTo>
                    <a:pt x="47" y="1"/>
                    <a:pt x="47" y="1"/>
                    <a:pt x="47" y="1"/>
                  </a:cubicBezTo>
                  <a:cubicBezTo>
                    <a:pt x="47" y="2"/>
                    <a:pt x="49" y="3"/>
                    <a:pt x="50" y="3"/>
                  </a:cubicBezTo>
                  <a:cubicBezTo>
                    <a:pt x="50" y="3"/>
                    <a:pt x="50" y="3"/>
                    <a:pt x="50" y="3"/>
                  </a:cubicBezTo>
                  <a:cubicBezTo>
                    <a:pt x="43" y="8"/>
                    <a:pt x="37" y="14"/>
                    <a:pt x="31" y="20"/>
                  </a:cubicBezTo>
                  <a:cubicBezTo>
                    <a:pt x="28" y="23"/>
                    <a:pt x="25" y="26"/>
                    <a:pt x="21" y="29"/>
                  </a:cubicBezTo>
                  <a:cubicBezTo>
                    <a:pt x="18" y="32"/>
                    <a:pt x="15" y="35"/>
                    <a:pt x="12" y="38"/>
                  </a:cubicBezTo>
                  <a:cubicBezTo>
                    <a:pt x="10" y="39"/>
                    <a:pt x="8" y="41"/>
                    <a:pt x="6" y="43"/>
                  </a:cubicBezTo>
                  <a:cubicBezTo>
                    <a:pt x="5" y="44"/>
                    <a:pt x="4" y="45"/>
                    <a:pt x="3" y="45"/>
                  </a:cubicBezTo>
                  <a:cubicBezTo>
                    <a:pt x="3" y="46"/>
                    <a:pt x="3" y="46"/>
                    <a:pt x="2" y="46"/>
                  </a:cubicBezTo>
                  <a:cubicBezTo>
                    <a:pt x="1" y="46"/>
                    <a:pt x="1" y="46"/>
                    <a:pt x="0" y="46"/>
                  </a:cubicBezTo>
                  <a:cubicBezTo>
                    <a:pt x="0" y="46"/>
                    <a:pt x="0" y="46"/>
                    <a:pt x="0" y="46"/>
                  </a:cubicBezTo>
                  <a:cubicBezTo>
                    <a:pt x="1" y="49"/>
                    <a:pt x="9" y="42"/>
                    <a:pt x="10" y="41"/>
                  </a:cubicBezTo>
                  <a:cubicBezTo>
                    <a:pt x="13" y="38"/>
                    <a:pt x="16" y="35"/>
                    <a:pt x="19" y="32"/>
                  </a:cubicBezTo>
                  <a:cubicBezTo>
                    <a:pt x="22" y="29"/>
                    <a:pt x="25" y="26"/>
                    <a:pt x="28" y="23"/>
                  </a:cubicBezTo>
                  <a:cubicBezTo>
                    <a:pt x="31" y="20"/>
                    <a:pt x="35" y="17"/>
                    <a:pt x="38" y="14"/>
                  </a:cubicBezTo>
                  <a:cubicBezTo>
                    <a:pt x="41" y="11"/>
                    <a:pt x="44" y="8"/>
                    <a:pt x="47" y="6"/>
                  </a:cubicBezTo>
                  <a:cubicBezTo>
                    <a:pt x="48" y="5"/>
                    <a:pt x="48" y="4"/>
                    <a:pt x="49" y="3"/>
                  </a:cubicBezTo>
                  <a:cubicBezTo>
                    <a:pt x="49" y="3"/>
                    <a:pt x="49" y="3"/>
                    <a:pt x="49" y="3"/>
                  </a:cubicBezTo>
                  <a:cubicBezTo>
                    <a:pt x="48" y="4"/>
                    <a:pt x="48" y="4"/>
                    <a:pt x="47" y="5"/>
                  </a:cubicBezTo>
                  <a:cubicBezTo>
                    <a:pt x="46" y="6"/>
                    <a:pt x="45" y="6"/>
                    <a:pt x="45" y="7"/>
                  </a:cubicBezTo>
                  <a:cubicBezTo>
                    <a:pt x="43" y="8"/>
                    <a:pt x="42" y="10"/>
                    <a:pt x="40" y="11"/>
                  </a:cubicBezTo>
                  <a:cubicBezTo>
                    <a:pt x="37" y="14"/>
                    <a:pt x="34" y="17"/>
                    <a:pt x="30" y="20"/>
                  </a:cubicBezTo>
                  <a:cubicBezTo>
                    <a:pt x="24" y="26"/>
                    <a:pt x="18" y="32"/>
                    <a:pt x="11" y="38"/>
                  </a:cubicBezTo>
                  <a:cubicBezTo>
                    <a:pt x="9" y="39"/>
                    <a:pt x="8" y="41"/>
                    <a:pt x="6" y="42"/>
                  </a:cubicBezTo>
                  <a:cubicBezTo>
                    <a:pt x="5" y="43"/>
                    <a:pt x="5" y="44"/>
                    <a:pt x="4" y="45"/>
                  </a:cubicBezTo>
                  <a:cubicBezTo>
                    <a:pt x="4" y="45"/>
                    <a:pt x="3" y="45"/>
                    <a:pt x="3" y="45"/>
                  </a:cubicBezTo>
                  <a:cubicBezTo>
                    <a:pt x="3" y="46"/>
                    <a:pt x="2" y="46"/>
                    <a:pt x="2" y="46"/>
                  </a:cubicBezTo>
                  <a:cubicBezTo>
                    <a:pt x="2" y="47"/>
                    <a:pt x="1" y="46"/>
                    <a:pt x="1" y="46"/>
                  </a:cubicBezTo>
                  <a:cubicBezTo>
                    <a:pt x="0" y="46"/>
                    <a:pt x="1" y="45"/>
                    <a:pt x="1" y="45"/>
                  </a:cubicBezTo>
                  <a:cubicBezTo>
                    <a:pt x="2" y="44"/>
                    <a:pt x="3" y="44"/>
                    <a:pt x="3" y="43"/>
                  </a:cubicBezTo>
                  <a:cubicBezTo>
                    <a:pt x="5" y="41"/>
                    <a:pt x="6" y="40"/>
                    <a:pt x="8" y="39"/>
                  </a:cubicBezTo>
                  <a:cubicBezTo>
                    <a:pt x="11" y="36"/>
                    <a:pt x="14" y="32"/>
                    <a:pt x="17" y="29"/>
                  </a:cubicBezTo>
                  <a:cubicBezTo>
                    <a:pt x="20" y="27"/>
                    <a:pt x="23" y="24"/>
                    <a:pt x="26" y="21"/>
                  </a:cubicBezTo>
                  <a:cubicBezTo>
                    <a:pt x="29" y="18"/>
                    <a:pt x="32" y="15"/>
                    <a:pt x="35" y="12"/>
                  </a:cubicBezTo>
                  <a:cubicBezTo>
                    <a:pt x="36" y="11"/>
                    <a:pt x="38" y="9"/>
                    <a:pt x="39" y="8"/>
                  </a:cubicBezTo>
                  <a:cubicBezTo>
                    <a:pt x="41" y="6"/>
                    <a:pt x="42" y="5"/>
                    <a:pt x="44" y="4"/>
                  </a:cubicBezTo>
                  <a:cubicBezTo>
                    <a:pt x="45" y="3"/>
                    <a:pt x="46" y="2"/>
                    <a:pt x="47" y="1"/>
                  </a:cubicBezTo>
                  <a:cubicBezTo>
                    <a:pt x="48" y="1"/>
                    <a:pt x="47" y="0"/>
                    <a:pt x="47" y="0"/>
                  </a:cubicBezTo>
                  <a:cubicBezTo>
                    <a:pt x="46" y="1"/>
                    <a:pt x="46" y="1"/>
                    <a:pt x="45" y="2"/>
                  </a:cubicBezTo>
                  <a:cubicBezTo>
                    <a:pt x="45" y="3"/>
                    <a:pt x="44" y="3"/>
                    <a:pt x="43" y="4"/>
                  </a:cubicBezTo>
                  <a:cubicBezTo>
                    <a:pt x="42" y="6"/>
                    <a:pt x="40" y="7"/>
                    <a:pt x="38" y="9"/>
                  </a:cubicBezTo>
                  <a:cubicBezTo>
                    <a:pt x="35" y="12"/>
                    <a:pt x="32" y="15"/>
                    <a:pt x="29" y="17"/>
                  </a:cubicBezTo>
                  <a:cubicBezTo>
                    <a:pt x="26" y="20"/>
                    <a:pt x="23" y="24"/>
                    <a:pt x="20" y="27"/>
                  </a:cubicBezTo>
                  <a:cubicBezTo>
                    <a:pt x="17" y="30"/>
                    <a:pt x="14" y="32"/>
                    <a:pt x="10" y="35"/>
                  </a:cubicBezTo>
                  <a:cubicBezTo>
                    <a:pt x="7" y="38"/>
                    <a:pt x="4" y="42"/>
                    <a:pt x="1" y="45"/>
                  </a:cubicBezTo>
                  <a:cubicBezTo>
                    <a:pt x="0" y="45"/>
                    <a:pt x="1" y="46"/>
                    <a:pt x="1" y="4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a:off x="3352800" y="1933576"/>
              <a:ext cx="571500" cy="709613"/>
            </a:xfrm>
            <a:custGeom>
              <a:avLst/>
              <a:gdLst>
                <a:gd name="T0" fmla="*/ 2 w 25"/>
                <a:gd name="T1" fmla="*/ 30 h 31"/>
                <a:gd name="T2" fmla="*/ 2 w 25"/>
                <a:gd name="T3" fmla="*/ 25 h 31"/>
                <a:gd name="T4" fmla="*/ 4 w 25"/>
                <a:gd name="T5" fmla="*/ 21 h 31"/>
                <a:gd name="T6" fmla="*/ 7 w 25"/>
                <a:gd name="T7" fmla="*/ 18 h 31"/>
                <a:gd name="T8" fmla="*/ 11 w 25"/>
                <a:gd name="T9" fmla="*/ 14 h 31"/>
                <a:gd name="T10" fmla="*/ 14 w 25"/>
                <a:gd name="T11" fmla="*/ 10 h 31"/>
                <a:gd name="T12" fmla="*/ 15 w 25"/>
                <a:gd name="T13" fmla="*/ 9 h 31"/>
                <a:gd name="T14" fmla="*/ 17 w 25"/>
                <a:gd name="T15" fmla="*/ 7 h 31"/>
                <a:gd name="T16" fmla="*/ 23 w 25"/>
                <a:gd name="T17" fmla="*/ 0 h 31"/>
                <a:gd name="T18" fmla="*/ 23 w 25"/>
                <a:gd name="T19" fmla="*/ 0 h 31"/>
                <a:gd name="T20" fmla="*/ 23 w 25"/>
                <a:gd name="T21" fmla="*/ 3 h 31"/>
                <a:gd name="T22" fmla="*/ 24 w 25"/>
                <a:gd name="T23" fmla="*/ 5 h 31"/>
                <a:gd name="T24" fmla="*/ 24 w 25"/>
                <a:gd name="T25" fmla="*/ 8 h 31"/>
                <a:gd name="T26" fmla="*/ 24 w 25"/>
                <a:gd name="T27" fmla="*/ 10 h 31"/>
                <a:gd name="T28" fmla="*/ 22 w 25"/>
                <a:gd name="T29" fmla="*/ 12 h 31"/>
                <a:gd name="T30" fmla="*/ 20 w 25"/>
                <a:gd name="T31" fmla="*/ 13 h 31"/>
                <a:gd name="T32" fmla="*/ 16 w 25"/>
                <a:gd name="T33" fmla="*/ 18 h 31"/>
                <a:gd name="T34" fmla="*/ 9 w 25"/>
                <a:gd name="T35" fmla="*/ 24 h 31"/>
                <a:gd name="T36" fmla="*/ 3 w 25"/>
                <a:gd name="T37" fmla="*/ 30 h 31"/>
                <a:gd name="T38" fmla="*/ 3 w 25"/>
                <a:gd name="T39" fmla="*/ 31 h 31"/>
                <a:gd name="T40" fmla="*/ 7 w 25"/>
                <a:gd name="T41" fmla="*/ 26 h 31"/>
                <a:gd name="T42" fmla="*/ 12 w 25"/>
                <a:gd name="T43" fmla="*/ 22 h 31"/>
                <a:gd name="T44" fmla="*/ 21 w 25"/>
                <a:gd name="T45" fmla="*/ 13 h 31"/>
                <a:gd name="T46" fmla="*/ 25 w 25"/>
                <a:gd name="T47" fmla="*/ 8 h 31"/>
                <a:gd name="T48" fmla="*/ 24 w 25"/>
                <a:gd name="T49" fmla="*/ 6 h 31"/>
                <a:gd name="T50" fmla="*/ 24 w 25"/>
                <a:gd name="T51" fmla="*/ 3 h 31"/>
                <a:gd name="T52" fmla="*/ 23 w 25"/>
                <a:gd name="T53" fmla="*/ 0 h 31"/>
                <a:gd name="T54" fmla="*/ 23 w 25"/>
                <a:gd name="T55" fmla="*/ 0 h 31"/>
                <a:gd name="T56" fmla="*/ 19 w 25"/>
                <a:gd name="T57" fmla="*/ 4 h 31"/>
                <a:gd name="T58" fmla="*/ 18 w 25"/>
                <a:gd name="T59" fmla="*/ 6 h 31"/>
                <a:gd name="T60" fmla="*/ 16 w 25"/>
                <a:gd name="T61" fmla="*/ 8 h 31"/>
                <a:gd name="T62" fmla="*/ 8 w 25"/>
                <a:gd name="T63" fmla="*/ 17 h 31"/>
                <a:gd name="T64" fmla="*/ 2 w 25"/>
                <a:gd name="T65" fmla="*/ 30 h 31"/>
                <a:gd name="T66" fmla="*/ 2 w 25"/>
                <a:gd name="T67"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31">
                  <a:moveTo>
                    <a:pt x="2" y="30"/>
                  </a:moveTo>
                  <a:cubicBezTo>
                    <a:pt x="2" y="28"/>
                    <a:pt x="2" y="27"/>
                    <a:pt x="2" y="25"/>
                  </a:cubicBezTo>
                  <a:cubicBezTo>
                    <a:pt x="3" y="24"/>
                    <a:pt x="3" y="22"/>
                    <a:pt x="4" y="21"/>
                  </a:cubicBezTo>
                  <a:cubicBezTo>
                    <a:pt x="5" y="20"/>
                    <a:pt x="6" y="19"/>
                    <a:pt x="7" y="18"/>
                  </a:cubicBezTo>
                  <a:cubicBezTo>
                    <a:pt x="8" y="17"/>
                    <a:pt x="9" y="15"/>
                    <a:pt x="11" y="14"/>
                  </a:cubicBezTo>
                  <a:cubicBezTo>
                    <a:pt x="12" y="13"/>
                    <a:pt x="13" y="12"/>
                    <a:pt x="14" y="10"/>
                  </a:cubicBezTo>
                  <a:cubicBezTo>
                    <a:pt x="14" y="10"/>
                    <a:pt x="15" y="9"/>
                    <a:pt x="15" y="9"/>
                  </a:cubicBezTo>
                  <a:cubicBezTo>
                    <a:pt x="16" y="8"/>
                    <a:pt x="17" y="8"/>
                    <a:pt x="17" y="7"/>
                  </a:cubicBezTo>
                  <a:cubicBezTo>
                    <a:pt x="19" y="5"/>
                    <a:pt x="21" y="2"/>
                    <a:pt x="23" y="0"/>
                  </a:cubicBezTo>
                  <a:cubicBezTo>
                    <a:pt x="23" y="0"/>
                    <a:pt x="23" y="0"/>
                    <a:pt x="23" y="0"/>
                  </a:cubicBezTo>
                  <a:cubicBezTo>
                    <a:pt x="23" y="1"/>
                    <a:pt x="23" y="2"/>
                    <a:pt x="23" y="3"/>
                  </a:cubicBezTo>
                  <a:cubicBezTo>
                    <a:pt x="23" y="3"/>
                    <a:pt x="24" y="4"/>
                    <a:pt x="24" y="5"/>
                  </a:cubicBezTo>
                  <a:cubicBezTo>
                    <a:pt x="24" y="6"/>
                    <a:pt x="24" y="7"/>
                    <a:pt x="24" y="8"/>
                  </a:cubicBezTo>
                  <a:cubicBezTo>
                    <a:pt x="24" y="9"/>
                    <a:pt x="24" y="10"/>
                    <a:pt x="24" y="10"/>
                  </a:cubicBezTo>
                  <a:cubicBezTo>
                    <a:pt x="23" y="11"/>
                    <a:pt x="23" y="11"/>
                    <a:pt x="22" y="12"/>
                  </a:cubicBezTo>
                  <a:cubicBezTo>
                    <a:pt x="22" y="12"/>
                    <a:pt x="21" y="13"/>
                    <a:pt x="20" y="13"/>
                  </a:cubicBezTo>
                  <a:cubicBezTo>
                    <a:pt x="19" y="15"/>
                    <a:pt x="17" y="16"/>
                    <a:pt x="16" y="18"/>
                  </a:cubicBezTo>
                  <a:cubicBezTo>
                    <a:pt x="13" y="20"/>
                    <a:pt x="11" y="22"/>
                    <a:pt x="9" y="24"/>
                  </a:cubicBezTo>
                  <a:cubicBezTo>
                    <a:pt x="7" y="26"/>
                    <a:pt x="5" y="28"/>
                    <a:pt x="3" y="30"/>
                  </a:cubicBezTo>
                  <a:cubicBezTo>
                    <a:pt x="3" y="31"/>
                    <a:pt x="3" y="31"/>
                    <a:pt x="3" y="31"/>
                  </a:cubicBezTo>
                  <a:cubicBezTo>
                    <a:pt x="4" y="29"/>
                    <a:pt x="6" y="28"/>
                    <a:pt x="7" y="26"/>
                  </a:cubicBezTo>
                  <a:cubicBezTo>
                    <a:pt x="9" y="25"/>
                    <a:pt x="10" y="24"/>
                    <a:pt x="12" y="22"/>
                  </a:cubicBezTo>
                  <a:cubicBezTo>
                    <a:pt x="15" y="19"/>
                    <a:pt x="18" y="16"/>
                    <a:pt x="21" y="13"/>
                  </a:cubicBezTo>
                  <a:cubicBezTo>
                    <a:pt x="23" y="12"/>
                    <a:pt x="25" y="10"/>
                    <a:pt x="25" y="8"/>
                  </a:cubicBezTo>
                  <a:cubicBezTo>
                    <a:pt x="25" y="7"/>
                    <a:pt x="25" y="7"/>
                    <a:pt x="24" y="6"/>
                  </a:cubicBezTo>
                  <a:cubicBezTo>
                    <a:pt x="24" y="5"/>
                    <a:pt x="24" y="4"/>
                    <a:pt x="24" y="3"/>
                  </a:cubicBezTo>
                  <a:cubicBezTo>
                    <a:pt x="24" y="2"/>
                    <a:pt x="24" y="1"/>
                    <a:pt x="23" y="0"/>
                  </a:cubicBezTo>
                  <a:cubicBezTo>
                    <a:pt x="23" y="0"/>
                    <a:pt x="23" y="0"/>
                    <a:pt x="23" y="0"/>
                  </a:cubicBezTo>
                  <a:cubicBezTo>
                    <a:pt x="21" y="1"/>
                    <a:pt x="20" y="3"/>
                    <a:pt x="19" y="4"/>
                  </a:cubicBezTo>
                  <a:cubicBezTo>
                    <a:pt x="19" y="5"/>
                    <a:pt x="18" y="5"/>
                    <a:pt x="18" y="6"/>
                  </a:cubicBezTo>
                  <a:cubicBezTo>
                    <a:pt x="17" y="7"/>
                    <a:pt x="16" y="7"/>
                    <a:pt x="16" y="8"/>
                  </a:cubicBezTo>
                  <a:cubicBezTo>
                    <a:pt x="13" y="11"/>
                    <a:pt x="10" y="14"/>
                    <a:pt x="8" y="17"/>
                  </a:cubicBezTo>
                  <a:cubicBezTo>
                    <a:pt x="4" y="20"/>
                    <a:pt x="0" y="25"/>
                    <a:pt x="2" y="30"/>
                  </a:cubicBezTo>
                  <a:cubicBezTo>
                    <a:pt x="2" y="30"/>
                    <a:pt x="3" y="30"/>
                    <a:pt x="2" y="3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3443288" y="2620963"/>
              <a:ext cx="2381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1"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3535363" y="2208213"/>
              <a:ext cx="433388" cy="457200"/>
            </a:xfrm>
            <a:custGeom>
              <a:avLst/>
              <a:gdLst>
                <a:gd name="T0" fmla="*/ 0 w 19"/>
                <a:gd name="T1" fmla="*/ 19 h 20"/>
                <a:gd name="T2" fmla="*/ 9 w 19"/>
                <a:gd name="T3" fmla="*/ 11 h 20"/>
                <a:gd name="T4" fmla="*/ 17 w 19"/>
                <a:gd name="T5" fmla="*/ 2 h 20"/>
                <a:gd name="T6" fmla="*/ 19 w 19"/>
                <a:gd name="T7" fmla="*/ 1 h 20"/>
                <a:gd name="T8" fmla="*/ 19 w 19"/>
                <a:gd name="T9" fmla="*/ 0 h 20"/>
                <a:gd name="T10" fmla="*/ 10 w 19"/>
                <a:gd name="T11" fmla="*/ 10 h 20"/>
                <a:gd name="T12" fmla="*/ 1 w 19"/>
                <a:gd name="T13" fmla="*/ 18 h 20"/>
                <a:gd name="T14" fmla="*/ 0 w 19"/>
                <a:gd name="T15" fmla="*/ 19 h 20"/>
                <a:gd name="T16" fmla="*/ 0 w 19"/>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0" y="19"/>
                  </a:moveTo>
                  <a:cubicBezTo>
                    <a:pt x="3" y="17"/>
                    <a:pt x="6" y="14"/>
                    <a:pt x="9" y="11"/>
                  </a:cubicBezTo>
                  <a:cubicBezTo>
                    <a:pt x="11" y="8"/>
                    <a:pt x="15" y="5"/>
                    <a:pt x="17" y="2"/>
                  </a:cubicBezTo>
                  <a:cubicBezTo>
                    <a:pt x="18" y="2"/>
                    <a:pt x="19" y="1"/>
                    <a:pt x="19" y="1"/>
                  </a:cubicBezTo>
                  <a:cubicBezTo>
                    <a:pt x="19" y="1"/>
                    <a:pt x="19" y="0"/>
                    <a:pt x="19" y="0"/>
                  </a:cubicBezTo>
                  <a:cubicBezTo>
                    <a:pt x="16" y="4"/>
                    <a:pt x="13" y="7"/>
                    <a:pt x="10" y="10"/>
                  </a:cubicBezTo>
                  <a:cubicBezTo>
                    <a:pt x="7" y="13"/>
                    <a:pt x="4" y="16"/>
                    <a:pt x="1" y="18"/>
                  </a:cubicBezTo>
                  <a:cubicBezTo>
                    <a:pt x="1" y="18"/>
                    <a:pt x="0" y="19"/>
                    <a:pt x="0" y="19"/>
                  </a:cubicBezTo>
                  <a:cubicBezTo>
                    <a:pt x="0" y="19"/>
                    <a:pt x="0" y="20"/>
                    <a:pt x="0" y="1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3946525" y="211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968750" y="2117726"/>
              <a:ext cx="46038" cy="68263"/>
            </a:xfrm>
            <a:custGeom>
              <a:avLst/>
              <a:gdLst>
                <a:gd name="T0" fmla="*/ 0 w 2"/>
                <a:gd name="T1" fmla="*/ 1 h 3"/>
                <a:gd name="T2" fmla="*/ 1 w 2"/>
                <a:gd name="T3" fmla="*/ 2 h 3"/>
                <a:gd name="T4" fmla="*/ 1 w 2"/>
                <a:gd name="T5" fmla="*/ 2 h 3"/>
                <a:gd name="T6" fmla="*/ 0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1" y="1"/>
                    <a:pt x="1" y="1"/>
                    <a:pt x="1" y="2"/>
                  </a:cubicBezTo>
                  <a:cubicBezTo>
                    <a:pt x="1" y="2"/>
                    <a:pt x="1" y="3"/>
                    <a:pt x="1" y="2"/>
                  </a:cubicBezTo>
                  <a:cubicBezTo>
                    <a:pt x="2" y="1"/>
                    <a:pt x="1" y="1"/>
                    <a:pt x="0" y="0"/>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398838" y="1933576"/>
              <a:ext cx="525463" cy="731838"/>
            </a:xfrm>
            <a:custGeom>
              <a:avLst/>
              <a:gdLst>
                <a:gd name="T0" fmla="*/ 22 w 23"/>
                <a:gd name="T1" fmla="*/ 9 h 32"/>
                <a:gd name="T2" fmla="*/ 22 w 23"/>
                <a:gd name="T3" fmla="*/ 2 h 32"/>
                <a:gd name="T4" fmla="*/ 21 w 23"/>
                <a:gd name="T5" fmla="*/ 2 h 32"/>
                <a:gd name="T6" fmla="*/ 23 w 23"/>
                <a:gd name="T7" fmla="*/ 11 h 32"/>
                <a:gd name="T8" fmla="*/ 23 w 23"/>
                <a:gd name="T9" fmla="*/ 11 h 32"/>
                <a:gd name="T10" fmla="*/ 22 w 23"/>
                <a:gd name="T11" fmla="*/ 8 h 32"/>
                <a:gd name="T12" fmla="*/ 22 w 23"/>
                <a:gd name="T13" fmla="*/ 5 h 32"/>
                <a:gd name="T14" fmla="*/ 22 w 23"/>
                <a:gd name="T15" fmla="*/ 0 h 32"/>
                <a:gd name="T16" fmla="*/ 22 w 23"/>
                <a:gd name="T17" fmla="*/ 0 h 32"/>
                <a:gd name="T18" fmla="*/ 20 w 23"/>
                <a:gd name="T19" fmla="*/ 1 h 32"/>
                <a:gd name="T20" fmla="*/ 19 w 23"/>
                <a:gd name="T21" fmla="*/ 2 h 32"/>
                <a:gd name="T22" fmla="*/ 14 w 23"/>
                <a:gd name="T23" fmla="*/ 7 h 32"/>
                <a:gd name="T24" fmla="*/ 7 w 23"/>
                <a:gd name="T25" fmla="*/ 16 h 32"/>
                <a:gd name="T26" fmla="*/ 6 w 23"/>
                <a:gd name="T27" fmla="*/ 18 h 32"/>
                <a:gd name="T28" fmla="*/ 5 w 23"/>
                <a:gd name="T29" fmla="*/ 20 h 32"/>
                <a:gd name="T30" fmla="*/ 2 w 23"/>
                <a:gd name="T31" fmla="*/ 23 h 32"/>
                <a:gd name="T32" fmla="*/ 3 w 23"/>
                <a:gd name="T33" fmla="*/ 32 h 32"/>
                <a:gd name="T34" fmla="*/ 3 w 23"/>
                <a:gd name="T35" fmla="*/ 32 h 32"/>
                <a:gd name="T36" fmla="*/ 1 w 23"/>
                <a:gd name="T37" fmla="*/ 28 h 32"/>
                <a:gd name="T38" fmla="*/ 2 w 23"/>
                <a:gd name="T39" fmla="*/ 23 h 32"/>
                <a:gd name="T40" fmla="*/ 4 w 23"/>
                <a:gd name="T41" fmla="*/ 18 h 32"/>
                <a:gd name="T42" fmla="*/ 8 w 23"/>
                <a:gd name="T43" fmla="*/ 13 h 32"/>
                <a:gd name="T44" fmla="*/ 13 w 23"/>
                <a:gd name="T45" fmla="*/ 7 h 32"/>
                <a:gd name="T46" fmla="*/ 16 w 23"/>
                <a:gd name="T47" fmla="*/ 4 h 32"/>
                <a:gd name="T48" fmla="*/ 19 w 23"/>
                <a:gd name="T49" fmla="*/ 2 h 32"/>
                <a:gd name="T50" fmla="*/ 19 w 23"/>
                <a:gd name="T51" fmla="*/ 2 h 32"/>
                <a:gd name="T52" fmla="*/ 15 w 23"/>
                <a:gd name="T53" fmla="*/ 5 h 32"/>
                <a:gd name="T54" fmla="*/ 10 w 23"/>
                <a:gd name="T55" fmla="*/ 10 h 32"/>
                <a:gd name="T56" fmla="*/ 7 w 23"/>
                <a:gd name="T57" fmla="*/ 14 h 32"/>
                <a:gd name="T58" fmla="*/ 3 w 23"/>
                <a:gd name="T59" fmla="*/ 19 h 32"/>
                <a:gd name="T60" fmla="*/ 1 w 23"/>
                <a:gd name="T61" fmla="*/ 26 h 32"/>
                <a:gd name="T62" fmla="*/ 1 w 23"/>
                <a:gd name="T63" fmla="*/ 29 h 32"/>
                <a:gd name="T64" fmla="*/ 3 w 23"/>
                <a:gd name="T65" fmla="*/ 32 h 32"/>
                <a:gd name="T66" fmla="*/ 3 w 23"/>
                <a:gd name="T67" fmla="*/ 32 h 32"/>
                <a:gd name="T68" fmla="*/ 2 w 23"/>
                <a:gd name="T69" fmla="*/ 27 h 32"/>
                <a:gd name="T70" fmla="*/ 2 w 23"/>
                <a:gd name="T71" fmla="*/ 24 h 32"/>
                <a:gd name="T72" fmla="*/ 4 w 23"/>
                <a:gd name="T73" fmla="*/ 22 h 32"/>
                <a:gd name="T74" fmla="*/ 6 w 23"/>
                <a:gd name="T75" fmla="*/ 19 h 32"/>
                <a:gd name="T76" fmla="*/ 7 w 23"/>
                <a:gd name="T77" fmla="*/ 17 h 32"/>
                <a:gd name="T78" fmla="*/ 10 w 23"/>
                <a:gd name="T79" fmla="*/ 12 h 32"/>
                <a:gd name="T80" fmla="*/ 16 w 23"/>
                <a:gd name="T81" fmla="*/ 6 h 32"/>
                <a:gd name="T82" fmla="*/ 19 w 23"/>
                <a:gd name="T83" fmla="*/ 2 h 32"/>
                <a:gd name="T84" fmla="*/ 20 w 23"/>
                <a:gd name="T85" fmla="*/ 1 h 32"/>
                <a:gd name="T86" fmla="*/ 22 w 23"/>
                <a:gd name="T87" fmla="*/ 0 h 32"/>
                <a:gd name="T88" fmla="*/ 21 w 23"/>
                <a:gd name="T89" fmla="*/ 0 h 32"/>
                <a:gd name="T90" fmla="*/ 22 w 23"/>
                <a:gd name="T91" fmla="*/ 5 h 32"/>
                <a:gd name="T92" fmla="*/ 22 w 23"/>
                <a:gd name="T93" fmla="*/ 8 h 32"/>
                <a:gd name="T94" fmla="*/ 23 w 23"/>
                <a:gd name="T95" fmla="*/ 11 h 32"/>
                <a:gd name="T96" fmla="*/ 23 w 23"/>
                <a:gd name="T97" fmla="*/ 11 h 32"/>
                <a:gd name="T98" fmla="*/ 22 w 23"/>
                <a:gd name="T99" fmla="*/ 2 h 32"/>
                <a:gd name="T100" fmla="*/ 21 w 23"/>
                <a:gd name="T101" fmla="*/ 2 h 32"/>
                <a:gd name="T102" fmla="*/ 22 w 23"/>
                <a:gd name="T103" fmla="*/ 9 h 32"/>
                <a:gd name="T104" fmla="*/ 22 w 23"/>
                <a:gd name="T10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32">
                  <a:moveTo>
                    <a:pt x="22" y="9"/>
                  </a:moveTo>
                  <a:cubicBezTo>
                    <a:pt x="22" y="7"/>
                    <a:pt x="22" y="4"/>
                    <a:pt x="22" y="2"/>
                  </a:cubicBezTo>
                  <a:cubicBezTo>
                    <a:pt x="22" y="1"/>
                    <a:pt x="21" y="1"/>
                    <a:pt x="21" y="2"/>
                  </a:cubicBezTo>
                  <a:cubicBezTo>
                    <a:pt x="22" y="5"/>
                    <a:pt x="22" y="8"/>
                    <a:pt x="23" y="11"/>
                  </a:cubicBezTo>
                  <a:cubicBezTo>
                    <a:pt x="23" y="11"/>
                    <a:pt x="23" y="11"/>
                    <a:pt x="23" y="11"/>
                  </a:cubicBezTo>
                  <a:cubicBezTo>
                    <a:pt x="23" y="10"/>
                    <a:pt x="23" y="9"/>
                    <a:pt x="22" y="8"/>
                  </a:cubicBezTo>
                  <a:cubicBezTo>
                    <a:pt x="22" y="7"/>
                    <a:pt x="22" y="6"/>
                    <a:pt x="22" y="5"/>
                  </a:cubicBezTo>
                  <a:cubicBezTo>
                    <a:pt x="22" y="3"/>
                    <a:pt x="22" y="2"/>
                    <a:pt x="22" y="0"/>
                  </a:cubicBezTo>
                  <a:cubicBezTo>
                    <a:pt x="22" y="0"/>
                    <a:pt x="22" y="0"/>
                    <a:pt x="22" y="0"/>
                  </a:cubicBezTo>
                  <a:cubicBezTo>
                    <a:pt x="21" y="0"/>
                    <a:pt x="20" y="0"/>
                    <a:pt x="20" y="1"/>
                  </a:cubicBezTo>
                  <a:cubicBezTo>
                    <a:pt x="19" y="1"/>
                    <a:pt x="19" y="2"/>
                    <a:pt x="19" y="2"/>
                  </a:cubicBezTo>
                  <a:cubicBezTo>
                    <a:pt x="17" y="4"/>
                    <a:pt x="16" y="6"/>
                    <a:pt x="14" y="7"/>
                  </a:cubicBezTo>
                  <a:cubicBezTo>
                    <a:pt x="12" y="10"/>
                    <a:pt x="9" y="13"/>
                    <a:pt x="7" y="16"/>
                  </a:cubicBezTo>
                  <a:cubicBezTo>
                    <a:pt x="7" y="16"/>
                    <a:pt x="6" y="17"/>
                    <a:pt x="6" y="18"/>
                  </a:cubicBezTo>
                  <a:cubicBezTo>
                    <a:pt x="6" y="18"/>
                    <a:pt x="6" y="19"/>
                    <a:pt x="5" y="20"/>
                  </a:cubicBezTo>
                  <a:cubicBezTo>
                    <a:pt x="4" y="21"/>
                    <a:pt x="3" y="22"/>
                    <a:pt x="2" y="23"/>
                  </a:cubicBezTo>
                  <a:cubicBezTo>
                    <a:pt x="1" y="26"/>
                    <a:pt x="2" y="29"/>
                    <a:pt x="3" y="32"/>
                  </a:cubicBezTo>
                  <a:cubicBezTo>
                    <a:pt x="3" y="32"/>
                    <a:pt x="3" y="32"/>
                    <a:pt x="3" y="32"/>
                  </a:cubicBezTo>
                  <a:cubicBezTo>
                    <a:pt x="2" y="31"/>
                    <a:pt x="1" y="29"/>
                    <a:pt x="1" y="28"/>
                  </a:cubicBezTo>
                  <a:cubicBezTo>
                    <a:pt x="1" y="26"/>
                    <a:pt x="1" y="24"/>
                    <a:pt x="2" y="23"/>
                  </a:cubicBezTo>
                  <a:cubicBezTo>
                    <a:pt x="2" y="21"/>
                    <a:pt x="3" y="19"/>
                    <a:pt x="4" y="18"/>
                  </a:cubicBezTo>
                  <a:cubicBezTo>
                    <a:pt x="5" y="16"/>
                    <a:pt x="7" y="14"/>
                    <a:pt x="8" y="13"/>
                  </a:cubicBezTo>
                  <a:cubicBezTo>
                    <a:pt x="10" y="11"/>
                    <a:pt x="12" y="9"/>
                    <a:pt x="13" y="7"/>
                  </a:cubicBezTo>
                  <a:cubicBezTo>
                    <a:pt x="14" y="6"/>
                    <a:pt x="15" y="5"/>
                    <a:pt x="16" y="4"/>
                  </a:cubicBezTo>
                  <a:cubicBezTo>
                    <a:pt x="17" y="4"/>
                    <a:pt x="18" y="3"/>
                    <a:pt x="19" y="2"/>
                  </a:cubicBezTo>
                  <a:cubicBezTo>
                    <a:pt x="19" y="2"/>
                    <a:pt x="19" y="2"/>
                    <a:pt x="19" y="2"/>
                  </a:cubicBezTo>
                  <a:cubicBezTo>
                    <a:pt x="17" y="2"/>
                    <a:pt x="16" y="4"/>
                    <a:pt x="15" y="5"/>
                  </a:cubicBezTo>
                  <a:cubicBezTo>
                    <a:pt x="13" y="7"/>
                    <a:pt x="12" y="8"/>
                    <a:pt x="10" y="10"/>
                  </a:cubicBezTo>
                  <a:cubicBezTo>
                    <a:pt x="9" y="11"/>
                    <a:pt x="8" y="13"/>
                    <a:pt x="7" y="14"/>
                  </a:cubicBezTo>
                  <a:cubicBezTo>
                    <a:pt x="5" y="16"/>
                    <a:pt x="4" y="17"/>
                    <a:pt x="3" y="19"/>
                  </a:cubicBezTo>
                  <a:cubicBezTo>
                    <a:pt x="2" y="21"/>
                    <a:pt x="1" y="24"/>
                    <a:pt x="1" y="26"/>
                  </a:cubicBezTo>
                  <a:cubicBezTo>
                    <a:pt x="0" y="27"/>
                    <a:pt x="1" y="28"/>
                    <a:pt x="1" y="29"/>
                  </a:cubicBezTo>
                  <a:cubicBezTo>
                    <a:pt x="1" y="30"/>
                    <a:pt x="2" y="31"/>
                    <a:pt x="3" y="32"/>
                  </a:cubicBezTo>
                  <a:cubicBezTo>
                    <a:pt x="3" y="32"/>
                    <a:pt x="3" y="32"/>
                    <a:pt x="3" y="32"/>
                  </a:cubicBezTo>
                  <a:cubicBezTo>
                    <a:pt x="3" y="30"/>
                    <a:pt x="2" y="28"/>
                    <a:pt x="2" y="27"/>
                  </a:cubicBezTo>
                  <a:cubicBezTo>
                    <a:pt x="2" y="26"/>
                    <a:pt x="2" y="25"/>
                    <a:pt x="2" y="24"/>
                  </a:cubicBezTo>
                  <a:cubicBezTo>
                    <a:pt x="3" y="23"/>
                    <a:pt x="3" y="22"/>
                    <a:pt x="4" y="22"/>
                  </a:cubicBezTo>
                  <a:cubicBezTo>
                    <a:pt x="5" y="21"/>
                    <a:pt x="5" y="20"/>
                    <a:pt x="6" y="19"/>
                  </a:cubicBezTo>
                  <a:cubicBezTo>
                    <a:pt x="6" y="19"/>
                    <a:pt x="6" y="18"/>
                    <a:pt x="7" y="17"/>
                  </a:cubicBezTo>
                  <a:cubicBezTo>
                    <a:pt x="8" y="15"/>
                    <a:pt x="9" y="14"/>
                    <a:pt x="10" y="12"/>
                  </a:cubicBezTo>
                  <a:cubicBezTo>
                    <a:pt x="12" y="10"/>
                    <a:pt x="14" y="8"/>
                    <a:pt x="16" y="6"/>
                  </a:cubicBezTo>
                  <a:cubicBezTo>
                    <a:pt x="17" y="5"/>
                    <a:pt x="18" y="3"/>
                    <a:pt x="19" y="2"/>
                  </a:cubicBezTo>
                  <a:cubicBezTo>
                    <a:pt x="19" y="2"/>
                    <a:pt x="20" y="1"/>
                    <a:pt x="20" y="1"/>
                  </a:cubicBezTo>
                  <a:cubicBezTo>
                    <a:pt x="21" y="1"/>
                    <a:pt x="21" y="0"/>
                    <a:pt x="22" y="0"/>
                  </a:cubicBezTo>
                  <a:cubicBezTo>
                    <a:pt x="22" y="0"/>
                    <a:pt x="22" y="0"/>
                    <a:pt x="21" y="0"/>
                  </a:cubicBezTo>
                  <a:cubicBezTo>
                    <a:pt x="22" y="2"/>
                    <a:pt x="22" y="3"/>
                    <a:pt x="22" y="5"/>
                  </a:cubicBezTo>
                  <a:cubicBezTo>
                    <a:pt x="22" y="6"/>
                    <a:pt x="22" y="7"/>
                    <a:pt x="22" y="8"/>
                  </a:cubicBezTo>
                  <a:cubicBezTo>
                    <a:pt x="22" y="9"/>
                    <a:pt x="23" y="10"/>
                    <a:pt x="23" y="11"/>
                  </a:cubicBezTo>
                  <a:cubicBezTo>
                    <a:pt x="23" y="12"/>
                    <a:pt x="23" y="12"/>
                    <a:pt x="23" y="11"/>
                  </a:cubicBezTo>
                  <a:cubicBezTo>
                    <a:pt x="23" y="8"/>
                    <a:pt x="22" y="5"/>
                    <a:pt x="22" y="2"/>
                  </a:cubicBezTo>
                  <a:cubicBezTo>
                    <a:pt x="22" y="2"/>
                    <a:pt x="21" y="2"/>
                    <a:pt x="21" y="2"/>
                  </a:cubicBezTo>
                  <a:cubicBezTo>
                    <a:pt x="22" y="4"/>
                    <a:pt x="22" y="7"/>
                    <a:pt x="22" y="9"/>
                  </a:cubicBezTo>
                  <a:cubicBezTo>
                    <a:pt x="22" y="10"/>
                    <a:pt x="22" y="10"/>
                    <a:pt x="22"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3489325" y="2162176"/>
              <a:ext cx="731838" cy="573088"/>
            </a:xfrm>
            <a:custGeom>
              <a:avLst/>
              <a:gdLst>
                <a:gd name="T0" fmla="*/ 29 w 32"/>
                <a:gd name="T1" fmla="*/ 1 h 25"/>
                <a:gd name="T2" fmla="*/ 24 w 32"/>
                <a:gd name="T3" fmla="*/ 1 h 25"/>
                <a:gd name="T4" fmla="*/ 20 w 32"/>
                <a:gd name="T5" fmla="*/ 4 h 25"/>
                <a:gd name="T6" fmla="*/ 30 w 32"/>
                <a:gd name="T7" fmla="*/ 1 h 25"/>
                <a:gd name="T8" fmla="*/ 32 w 32"/>
                <a:gd name="T9" fmla="*/ 1 h 25"/>
                <a:gd name="T10" fmla="*/ 29 w 32"/>
                <a:gd name="T11" fmla="*/ 5 h 25"/>
                <a:gd name="T12" fmla="*/ 17 w 32"/>
                <a:gd name="T13" fmla="*/ 19 h 25"/>
                <a:gd name="T14" fmla="*/ 4 w 32"/>
                <a:gd name="T15" fmla="*/ 24 h 25"/>
                <a:gd name="T16" fmla="*/ 0 w 32"/>
                <a:gd name="T17" fmla="*/ 24 h 25"/>
                <a:gd name="T18" fmla="*/ 4 w 32"/>
                <a:gd name="T19" fmla="*/ 25 h 25"/>
                <a:gd name="T20" fmla="*/ 12 w 32"/>
                <a:gd name="T21" fmla="*/ 22 h 25"/>
                <a:gd name="T22" fmla="*/ 25 w 32"/>
                <a:gd name="T23" fmla="*/ 10 h 25"/>
                <a:gd name="T24" fmla="*/ 32 w 32"/>
                <a:gd name="T25" fmla="*/ 2 h 25"/>
                <a:gd name="T26" fmla="*/ 24 w 32"/>
                <a:gd name="T27" fmla="*/ 11 h 25"/>
                <a:gd name="T28" fmla="*/ 9 w 32"/>
                <a:gd name="T29" fmla="*/ 24 h 25"/>
                <a:gd name="T30" fmla="*/ 1 w 32"/>
                <a:gd name="T31" fmla="*/ 23 h 25"/>
                <a:gd name="T32" fmla="*/ 8 w 32"/>
                <a:gd name="T33" fmla="*/ 24 h 25"/>
                <a:gd name="T34" fmla="*/ 15 w 32"/>
                <a:gd name="T35" fmla="*/ 20 h 25"/>
                <a:gd name="T36" fmla="*/ 31 w 32"/>
                <a:gd name="T37" fmla="*/ 3 h 25"/>
                <a:gd name="T38" fmla="*/ 29 w 32"/>
                <a:gd name="T39" fmla="*/ 4 h 25"/>
                <a:gd name="T40" fmla="*/ 23 w 32"/>
                <a:gd name="T41" fmla="*/ 11 h 25"/>
                <a:gd name="T42" fmla="*/ 10 w 32"/>
                <a:gd name="T43" fmla="*/ 24 h 25"/>
                <a:gd name="T44" fmla="*/ 4 w 32"/>
                <a:gd name="T45" fmla="*/ 25 h 25"/>
                <a:gd name="T46" fmla="*/ 13 w 32"/>
                <a:gd name="T47" fmla="*/ 23 h 25"/>
                <a:gd name="T48" fmla="*/ 22 w 32"/>
                <a:gd name="T49" fmla="*/ 14 h 25"/>
                <a:gd name="T50" fmla="*/ 29 w 32"/>
                <a:gd name="T51" fmla="*/ 5 h 25"/>
                <a:gd name="T52" fmla="*/ 31 w 32"/>
                <a:gd name="T53" fmla="*/ 3 h 25"/>
                <a:gd name="T54" fmla="*/ 18 w 32"/>
                <a:gd name="T55" fmla="*/ 16 h 25"/>
                <a:gd name="T56" fmla="*/ 8 w 32"/>
                <a:gd name="T57" fmla="*/ 24 h 25"/>
                <a:gd name="T58" fmla="*/ 1 w 32"/>
                <a:gd name="T59" fmla="*/ 23 h 25"/>
                <a:gd name="T60" fmla="*/ 10 w 32"/>
                <a:gd name="T61" fmla="*/ 24 h 25"/>
                <a:gd name="T62" fmla="*/ 25 w 32"/>
                <a:gd name="T63" fmla="*/ 10 h 25"/>
                <a:gd name="T64" fmla="*/ 32 w 32"/>
                <a:gd name="T65" fmla="*/ 2 h 25"/>
                <a:gd name="T66" fmla="*/ 25 w 32"/>
                <a:gd name="T67" fmla="*/ 10 h 25"/>
                <a:gd name="T68" fmla="*/ 12 w 32"/>
                <a:gd name="T69" fmla="*/ 22 h 25"/>
                <a:gd name="T70" fmla="*/ 4 w 32"/>
                <a:gd name="T71" fmla="*/ 25 h 25"/>
                <a:gd name="T72" fmla="*/ 0 w 32"/>
                <a:gd name="T73" fmla="*/ 24 h 25"/>
                <a:gd name="T74" fmla="*/ 5 w 32"/>
                <a:gd name="T75" fmla="*/ 25 h 25"/>
                <a:gd name="T76" fmla="*/ 19 w 32"/>
                <a:gd name="T77" fmla="*/ 17 h 25"/>
                <a:gd name="T78" fmla="*/ 30 w 32"/>
                <a:gd name="T79" fmla="*/ 4 h 25"/>
                <a:gd name="T80" fmla="*/ 32 w 32"/>
                <a:gd name="T81" fmla="*/ 1 h 25"/>
                <a:gd name="T82" fmla="*/ 30 w 32"/>
                <a:gd name="T83" fmla="*/ 0 h 25"/>
                <a:gd name="T84" fmla="*/ 20 w 32"/>
                <a:gd name="T85" fmla="*/ 3 h 25"/>
                <a:gd name="T86" fmla="*/ 24 w 32"/>
                <a:gd name="T87" fmla="*/ 2 h 25"/>
                <a:gd name="T88" fmla="*/ 29 w 32"/>
                <a:gd name="T89" fmla="*/ 1 h 25"/>
                <a:gd name="T90" fmla="*/ 22 w 32"/>
                <a:gd name="T91"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5">
                  <a:moveTo>
                    <a:pt x="22" y="3"/>
                  </a:moveTo>
                  <a:cubicBezTo>
                    <a:pt x="25" y="2"/>
                    <a:pt x="27" y="2"/>
                    <a:pt x="29" y="1"/>
                  </a:cubicBezTo>
                  <a:cubicBezTo>
                    <a:pt x="29" y="1"/>
                    <a:pt x="29" y="1"/>
                    <a:pt x="29" y="1"/>
                  </a:cubicBezTo>
                  <a:cubicBezTo>
                    <a:pt x="27" y="0"/>
                    <a:pt x="26" y="1"/>
                    <a:pt x="24" y="1"/>
                  </a:cubicBezTo>
                  <a:cubicBezTo>
                    <a:pt x="23" y="2"/>
                    <a:pt x="21" y="3"/>
                    <a:pt x="20" y="3"/>
                  </a:cubicBezTo>
                  <a:cubicBezTo>
                    <a:pt x="20" y="3"/>
                    <a:pt x="20" y="4"/>
                    <a:pt x="20" y="4"/>
                  </a:cubicBezTo>
                  <a:cubicBezTo>
                    <a:pt x="23" y="3"/>
                    <a:pt x="25" y="2"/>
                    <a:pt x="27" y="1"/>
                  </a:cubicBezTo>
                  <a:cubicBezTo>
                    <a:pt x="28" y="1"/>
                    <a:pt x="29" y="1"/>
                    <a:pt x="30" y="1"/>
                  </a:cubicBezTo>
                  <a:cubicBezTo>
                    <a:pt x="30" y="1"/>
                    <a:pt x="31" y="0"/>
                    <a:pt x="32" y="1"/>
                  </a:cubicBezTo>
                  <a:cubicBezTo>
                    <a:pt x="32" y="1"/>
                    <a:pt x="32" y="1"/>
                    <a:pt x="32" y="1"/>
                  </a:cubicBezTo>
                  <a:cubicBezTo>
                    <a:pt x="32" y="1"/>
                    <a:pt x="31" y="2"/>
                    <a:pt x="31" y="3"/>
                  </a:cubicBezTo>
                  <a:cubicBezTo>
                    <a:pt x="30" y="3"/>
                    <a:pt x="29" y="4"/>
                    <a:pt x="29" y="5"/>
                  </a:cubicBezTo>
                  <a:cubicBezTo>
                    <a:pt x="28" y="7"/>
                    <a:pt x="26" y="8"/>
                    <a:pt x="25" y="10"/>
                  </a:cubicBezTo>
                  <a:cubicBezTo>
                    <a:pt x="22" y="13"/>
                    <a:pt x="20" y="16"/>
                    <a:pt x="17" y="19"/>
                  </a:cubicBezTo>
                  <a:cubicBezTo>
                    <a:pt x="15" y="22"/>
                    <a:pt x="12" y="23"/>
                    <a:pt x="9" y="24"/>
                  </a:cubicBezTo>
                  <a:cubicBezTo>
                    <a:pt x="8" y="25"/>
                    <a:pt x="6" y="25"/>
                    <a:pt x="4" y="24"/>
                  </a:cubicBezTo>
                  <a:cubicBezTo>
                    <a:pt x="4" y="24"/>
                    <a:pt x="3" y="24"/>
                    <a:pt x="2" y="24"/>
                  </a:cubicBezTo>
                  <a:cubicBezTo>
                    <a:pt x="2" y="24"/>
                    <a:pt x="1" y="23"/>
                    <a:pt x="0" y="24"/>
                  </a:cubicBezTo>
                  <a:cubicBezTo>
                    <a:pt x="0" y="24"/>
                    <a:pt x="0" y="24"/>
                    <a:pt x="0" y="24"/>
                  </a:cubicBezTo>
                  <a:cubicBezTo>
                    <a:pt x="1" y="25"/>
                    <a:pt x="2" y="25"/>
                    <a:pt x="4" y="25"/>
                  </a:cubicBezTo>
                  <a:cubicBezTo>
                    <a:pt x="5" y="25"/>
                    <a:pt x="6" y="25"/>
                    <a:pt x="7" y="25"/>
                  </a:cubicBezTo>
                  <a:cubicBezTo>
                    <a:pt x="9" y="24"/>
                    <a:pt x="11" y="23"/>
                    <a:pt x="12" y="22"/>
                  </a:cubicBezTo>
                  <a:cubicBezTo>
                    <a:pt x="14" y="21"/>
                    <a:pt x="16" y="20"/>
                    <a:pt x="17" y="19"/>
                  </a:cubicBezTo>
                  <a:cubicBezTo>
                    <a:pt x="20" y="16"/>
                    <a:pt x="23" y="13"/>
                    <a:pt x="25" y="10"/>
                  </a:cubicBezTo>
                  <a:cubicBezTo>
                    <a:pt x="27" y="9"/>
                    <a:pt x="28" y="7"/>
                    <a:pt x="29" y="6"/>
                  </a:cubicBezTo>
                  <a:cubicBezTo>
                    <a:pt x="30" y="4"/>
                    <a:pt x="31" y="3"/>
                    <a:pt x="32" y="2"/>
                  </a:cubicBezTo>
                  <a:cubicBezTo>
                    <a:pt x="32" y="2"/>
                    <a:pt x="32" y="2"/>
                    <a:pt x="32" y="2"/>
                  </a:cubicBezTo>
                  <a:cubicBezTo>
                    <a:pt x="29" y="5"/>
                    <a:pt x="26" y="8"/>
                    <a:pt x="24" y="11"/>
                  </a:cubicBezTo>
                  <a:cubicBezTo>
                    <a:pt x="21" y="14"/>
                    <a:pt x="19" y="17"/>
                    <a:pt x="16" y="20"/>
                  </a:cubicBezTo>
                  <a:cubicBezTo>
                    <a:pt x="14" y="22"/>
                    <a:pt x="11" y="23"/>
                    <a:pt x="9" y="24"/>
                  </a:cubicBezTo>
                  <a:cubicBezTo>
                    <a:pt x="6" y="25"/>
                    <a:pt x="3" y="25"/>
                    <a:pt x="1" y="23"/>
                  </a:cubicBezTo>
                  <a:cubicBezTo>
                    <a:pt x="1" y="23"/>
                    <a:pt x="1" y="23"/>
                    <a:pt x="1" y="23"/>
                  </a:cubicBezTo>
                  <a:cubicBezTo>
                    <a:pt x="2" y="23"/>
                    <a:pt x="4" y="24"/>
                    <a:pt x="6" y="24"/>
                  </a:cubicBezTo>
                  <a:cubicBezTo>
                    <a:pt x="7" y="24"/>
                    <a:pt x="8" y="24"/>
                    <a:pt x="8" y="24"/>
                  </a:cubicBezTo>
                  <a:cubicBezTo>
                    <a:pt x="9" y="24"/>
                    <a:pt x="10" y="24"/>
                    <a:pt x="11" y="23"/>
                  </a:cubicBezTo>
                  <a:cubicBezTo>
                    <a:pt x="12" y="23"/>
                    <a:pt x="14" y="21"/>
                    <a:pt x="15" y="20"/>
                  </a:cubicBezTo>
                  <a:cubicBezTo>
                    <a:pt x="16" y="19"/>
                    <a:pt x="18" y="17"/>
                    <a:pt x="19" y="16"/>
                  </a:cubicBezTo>
                  <a:cubicBezTo>
                    <a:pt x="23" y="12"/>
                    <a:pt x="27" y="7"/>
                    <a:pt x="31" y="3"/>
                  </a:cubicBezTo>
                  <a:cubicBezTo>
                    <a:pt x="31" y="3"/>
                    <a:pt x="31" y="2"/>
                    <a:pt x="31" y="3"/>
                  </a:cubicBezTo>
                  <a:cubicBezTo>
                    <a:pt x="30" y="3"/>
                    <a:pt x="30" y="4"/>
                    <a:pt x="29" y="4"/>
                  </a:cubicBezTo>
                  <a:cubicBezTo>
                    <a:pt x="29" y="5"/>
                    <a:pt x="28" y="6"/>
                    <a:pt x="28" y="7"/>
                  </a:cubicBezTo>
                  <a:cubicBezTo>
                    <a:pt x="26" y="8"/>
                    <a:pt x="25" y="10"/>
                    <a:pt x="23" y="11"/>
                  </a:cubicBezTo>
                  <a:cubicBezTo>
                    <a:pt x="21" y="14"/>
                    <a:pt x="18" y="18"/>
                    <a:pt x="15" y="21"/>
                  </a:cubicBezTo>
                  <a:cubicBezTo>
                    <a:pt x="13" y="22"/>
                    <a:pt x="12" y="24"/>
                    <a:pt x="10" y="24"/>
                  </a:cubicBezTo>
                  <a:cubicBezTo>
                    <a:pt x="8" y="25"/>
                    <a:pt x="6" y="25"/>
                    <a:pt x="4" y="24"/>
                  </a:cubicBezTo>
                  <a:cubicBezTo>
                    <a:pt x="3" y="24"/>
                    <a:pt x="3" y="25"/>
                    <a:pt x="4" y="25"/>
                  </a:cubicBezTo>
                  <a:cubicBezTo>
                    <a:pt x="5" y="25"/>
                    <a:pt x="7" y="25"/>
                    <a:pt x="9" y="25"/>
                  </a:cubicBezTo>
                  <a:cubicBezTo>
                    <a:pt x="10" y="25"/>
                    <a:pt x="12" y="24"/>
                    <a:pt x="13" y="23"/>
                  </a:cubicBezTo>
                  <a:cubicBezTo>
                    <a:pt x="15" y="22"/>
                    <a:pt x="16" y="20"/>
                    <a:pt x="17" y="19"/>
                  </a:cubicBezTo>
                  <a:cubicBezTo>
                    <a:pt x="19" y="17"/>
                    <a:pt x="20" y="15"/>
                    <a:pt x="22" y="14"/>
                  </a:cubicBezTo>
                  <a:cubicBezTo>
                    <a:pt x="23" y="12"/>
                    <a:pt x="25" y="10"/>
                    <a:pt x="27" y="8"/>
                  </a:cubicBezTo>
                  <a:cubicBezTo>
                    <a:pt x="28" y="7"/>
                    <a:pt x="28" y="6"/>
                    <a:pt x="29" y="5"/>
                  </a:cubicBezTo>
                  <a:cubicBezTo>
                    <a:pt x="30" y="4"/>
                    <a:pt x="30" y="3"/>
                    <a:pt x="31" y="3"/>
                  </a:cubicBezTo>
                  <a:cubicBezTo>
                    <a:pt x="31" y="3"/>
                    <a:pt x="31" y="3"/>
                    <a:pt x="31" y="3"/>
                  </a:cubicBezTo>
                  <a:cubicBezTo>
                    <a:pt x="28" y="6"/>
                    <a:pt x="26" y="9"/>
                    <a:pt x="23" y="12"/>
                  </a:cubicBezTo>
                  <a:cubicBezTo>
                    <a:pt x="21" y="13"/>
                    <a:pt x="20" y="15"/>
                    <a:pt x="18" y="16"/>
                  </a:cubicBezTo>
                  <a:cubicBezTo>
                    <a:pt x="17" y="18"/>
                    <a:pt x="15" y="19"/>
                    <a:pt x="14" y="20"/>
                  </a:cubicBezTo>
                  <a:cubicBezTo>
                    <a:pt x="12" y="22"/>
                    <a:pt x="10" y="24"/>
                    <a:pt x="8" y="24"/>
                  </a:cubicBezTo>
                  <a:cubicBezTo>
                    <a:pt x="5" y="24"/>
                    <a:pt x="3" y="23"/>
                    <a:pt x="1" y="23"/>
                  </a:cubicBezTo>
                  <a:cubicBezTo>
                    <a:pt x="0" y="23"/>
                    <a:pt x="0" y="23"/>
                    <a:pt x="1" y="23"/>
                  </a:cubicBezTo>
                  <a:cubicBezTo>
                    <a:pt x="2" y="24"/>
                    <a:pt x="4" y="25"/>
                    <a:pt x="5" y="25"/>
                  </a:cubicBezTo>
                  <a:cubicBezTo>
                    <a:pt x="7" y="25"/>
                    <a:pt x="8" y="25"/>
                    <a:pt x="10" y="24"/>
                  </a:cubicBezTo>
                  <a:cubicBezTo>
                    <a:pt x="13" y="23"/>
                    <a:pt x="16" y="20"/>
                    <a:pt x="18" y="18"/>
                  </a:cubicBezTo>
                  <a:cubicBezTo>
                    <a:pt x="21" y="15"/>
                    <a:pt x="23" y="13"/>
                    <a:pt x="25" y="10"/>
                  </a:cubicBezTo>
                  <a:cubicBezTo>
                    <a:pt x="28" y="7"/>
                    <a:pt x="30" y="5"/>
                    <a:pt x="32" y="2"/>
                  </a:cubicBezTo>
                  <a:cubicBezTo>
                    <a:pt x="32" y="2"/>
                    <a:pt x="32" y="2"/>
                    <a:pt x="32" y="2"/>
                  </a:cubicBezTo>
                  <a:cubicBezTo>
                    <a:pt x="30" y="3"/>
                    <a:pt x="29" y="4"/>
                    <a:pt x="28" y="6"/>
                  </a:cubicBezTo>
                  <a:cubicBezTo>
                    <a:pt x="27" y="7"/>
                    <a:pt x="26" y="9"/>
                    <a:pt x="25" y="10"/>
                  </a:cubicBezTo>
                  <a:cubicBezTo>
                    <a:pt x="22" y="13"/>
                    <a:pt x="19" y="16"/>
                    <a:pt x="16" y="19"/>
                  </a:cubicBezTo>
                  <a:cubicBezTo>
                    <a:pt x="15" y="20"/>
                    <a:pt x="13" y="21"/>
                    <a:pt x="12" y="22"/>
                  </a:cubicBezTo>
                  <a:cubicBezTo>
                    <a:pt x="10" y="23"/>
                    <a:pt x="9" y="24"/>
                    <a:pt x="7" y="25"/>
                  </a:cubicBezTo>
                  <a:cubicBezTo>
                    <a:pt x="6" y="25"/>
                    <a:pt x="5" y="25"/>
                    <a:pt x="4" y="25"/>
                  </a:cubicBezTo>
                  <a:cubicBezTo>
                    <a:pt x="3" y="25"/>
                    <a:pt x="1" y="25"/>
                    <a:pt x="0" y="24"/>
                  </a:cubicBezTo>
                  <a:cubicBezTo>
                    <a:pt x="0" y="24"/>
                    <a:pt x="0" y="24"/>
                    <a:pt x="0" y="24"/>
                  </a:cubicBezTo>
                  <a:cubicBezTo>
                    <a:pt x="1" y="24"/>
                    <a:pt x="2" y="24"/>
                    <a:pt x="3" y="24"/>
                  </a:cubicBezTo>
                  <a:cubicBezTo>
                    <a:pt x="4" y="25"/>
                    <a:pt x="4" y="25"/>
                    <a:pt x="5" y="25"/>
                  </a:cubicBezTo>
                  <a:cubicBezTo>
                    <a:pt x="7" y="25"/>
                    <a:pt x="9" y="25"/>
                    <a:pt x="11" y="24"/>
                  </a:cubicBezTo>
                  <a:cubicBezTo>
                    <a:pt x="14" y="23"/>
                    <a:pt x="17" y="20"/>
                    <a:pt x="19" y="17"/>
                  </a:cubicBezTo>
                  <a:cubicBezTo>
                    <a:pt x="22" y="15"/>
                    <a:pt x="24" y="12"/>
                    <a:pt x="26" y="9"/>
                  </a:cubicBezTo>
                  <a:cubicBezTo>
                    <a:pt x="27" y="7"/>
                    <a:pt x="29" y="6"/>
                    <a:pt x="30" y="4"/>
                  </a:cubicBezTo>
                  <a:cubicBezTo>
                    <a:pt x="30" y="4"/>
                    <a:pt x="31" y="3"/>
                    <a:pt x="31" y="3"/>
                  </a:cubicBezTo>
                  <a:cubicBezTo>
                    <a:pt x="32" y="2"/>
                    <a:pt x="32" y="1"/>
                    <a:pt x="32" y="1"/>
                  </a:cubicBezTo>
                  <a:cubicBezTo>
                    <a:pt x="32" y="1"/>
                    <a:pt x="32" y="0"/>
                    <a:pt x="32" y="0"/>
                  </a:cubicBezTo>
                  <a:cubicBezTo>
                    <a:pt x="32" y="0"/>
                    <a:pt x="31" y="0"/>
                    <a:pt x="30" y="0"/>
                  </a:cubicBezTo>
                  <a:cubicBezTo>
                    <a:pt x="29" y="0"/>
                    <a:pt x="28" y="1"/>
                    <a:pt x="28" y="1"/>
                  </a:cubicBezTo>
                  <a:cubicBezTo>
                    <a:pt x="25" y="2"/>
                    <a:pt x="23" y="3"/>
                    <a:pt x="20" y="3"/>
                  </a:cubicBezTo>
                  <a:cubicBezTo>
                    <a:pt x="20" y="3"/>
                    <a:pt x="20" y="4"/>
                    <a:pt x="20" y="4"/>
                  </a:cubicBezTo>
                  <a:cubicBezTo>
                    <a:pt x="22" y="3"/>
                    <a:pt x="23" y="2"/>
                    <a:pt x="24" y="2"/>
                  </a:cubicBezTo>
                  <a:cubicBezTo>
                    <a:pt x="26" y="1"/>
                    <a:pt x="27" y="1"/>
                    <a:pt x="29" y="1"/>
                  </a:cubicBezTo>
                  <a:cubicBezTo>
                    <a:pt x="29" y="1"/>
                    <a:pt x="29" y="1"/>
                    <a:pt x="29" y="1"/>
                  </a:cubicBezTo>
                  <a:cubicBezTo>
                    <a:pt x="27" y="2"/>
                    <a:pt x="24" y="2"/>
                    <a:pt x="22" y="2"/>
                  </a:cubicBezTo>
                  <a:cubicBezTo>
                    <a:pt x="22" y="2"/>
                    <a:pt x="22" y="3"/>
                    <a:pt x="22"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603625" y="2643188"/>
              <a:ext cx="160338" cy="22225"/>
            </a:xfrm>
            <a:custGeom>
              <a:avLst/>
              <a:gdLst>
                <a:gd name="T0" fmla="*/ 0 w 7"/>
                <a:gd name="T1" fmla="*/ 0 h 1"/>
                <a:gd name="T2" fmla="*/ 3 w 7"/>
                <a:gd name="T3" fmla="*/ 1 h 1"/>
                <a:gd name="T4" fmla="*/ 7 w 7"/>
                <a:gd name="T5" fmla="*/ 1 h 1"/>
                <a:gd name="T6" fmla="*/ 7 w 7"/>
                <a:gd name="T7" fmla="*/ 0 h 1"/>
                <a:gd name="T8" fmla="*/ 3 w 7"/>
                <a:gd name="T9" fmla="*/ 1 h 1"/>
                <a:gd name="T10" fmla="*/ 0 w 7"/>
                <a:gd name="T11" fmla="*/ 0 h 1"/>
                <a:gd name="T12" fmla="*/ 0 w 7"/>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7" h="1">
                  <a:moveTo>
                    <a:pt x="0" y="0"/>
                  </a:moveTo>
                  <a:cubicBezTo>
                    <a:pt x="1" y="1"/>
                    <a:pt x="2" y="1"/>
                    <a:pt x="3" y="1"/>
                  </a:cubicBezTo>
                  <a:cubicBezTo>
                    <a:pt x="5" y="1"/>
                    <a:pt x="6" y="1"/>
                    <a:pt x="7" y="1"/>
                  </a:cubicBezTo>
                  <a:cubicBezTo>
                    <a:pt x="7" y="0"/>
                    <a:pt x="7" y="0"/>
                    <a:pt x="7" y="0"/>
                  </a:cubicBezTo>
                  <a:cubicBezTo>
                    <a:pt x="6" y="1"/>
                    <a:pt x="5" y="1"/>
                    <a:pt x="3" y="1"/>
                  </a:cubicBezTo>
                  <a:cubicBezTo>
                    <a:pt x="2" y="0"/>
                    <a:pt x="1" y="0"/>
                    <a:pt x="0" y="0"/>
                  </a:cubicBezTo>
                  <a:cubicBezTo>
                    <a:pt x="0"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603625" y="2597151"/>
              <a:ext cx="206375" cy="23813"/>
            </a:xfrm>
            <a:custGeom>
              <a:avLst/>
              <a:gdLst>
                <a:gd name="T0" fmla="*/ 1 w 9"/>
                <a:gd name="T1" fmla="*/ 1 h 1"/>
                <a:gd name="T2" fmla="*/ 9 w 9"/>
                <a:gd name="T3" fmla="*/ 0 h 1"/>
                <a:gd name="T4" fmla="*/ 9 w 9"/>
                <a:gd name="T5" fmla="*/ 0 h 1"/>
                <a:gd name="T6" fmla="*/ 1 w 9"/>
                <a:gd name="T7" fmla="*/ 0 h 1"/>
                <a:gd name="T8" fmla="*/ 1 w 9"/>
                <a:gd name="T9" fmla="*/ 1 h 1"/>
              </a:gdLst>
              <a:ahLst/>
              <a:cxnLst>
                <a:cxn ang="0">
                  <a:pos x="T0" y="T1"/>
                </a:cxn>
                <a:cxn ang="0">
                  <a:pos x="T2" y="T3"/>
                </a:cxn>
                <a:cxn ang="0">
                  <a:pos x="T4" y="T5"/>
                </a:cxn>
                <a:cxn ang="0">
                  <a:pos x="T6" y="T7"/>
                </a:cxn>
                <a:cxn ang="0">
                  <a:pos x="T8" y="T9"/>
                </a:cxn>
              </a:cxnLst>
              <a:rect l="0" t="0" r="r" b="b"/>
              <a:pathLst>
                <a:path w="9" h="1">
                  <a:moveTo>
                    <a:pt x="1" y="1"/>
                  </a:moveTo>
                  <a:cubicBezTo>
                    <a:pt x="3" y="1"/>
                    <a:pt x="6" y="1"/>
                    <a:pt x="9" y="0"/>
                  </a:cubicBezTo>
                  <a:cubicBezTo>
                    <a:pt x="9" y="0"/>
                    <a:pt x="9" y="0"/>
                    <a:pt x="9" y="0"/>
                  </a:cubicBezTo>
                  <a:cubicBezTo>
                    <a:pt x="6" y="1"/>
                    <a:pt x="3" y="0"/>
                    <a:pt x="1" y="0"/>
                  </a:cubicBezTo>
                  <a:cubicBezTo>
                    <a:pt x="1" y="0"/>
                    <a:pt x="0"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717925" y="2528888"/>
              <a:ext cx="136525" cy="22225"/>
            </a:xfrm>
            <a:custGeom>
              <a:avLst/>
              <a:gdLst>
                <a:gd name="T0" fmla="*/ 0 w 6"/>
                <a:gd name="T1" fmla="*/ 1 h 1"/>
                <a:gd name="T2" fmla="*/ 3 w 6"/>
                <a:gd name="T3" fmla="*/ 1 h 1"/>
                <a:gd name="T4" fmla="*/ 6 w 6"/>
                <a:gd name="T5" fmla="*/ 0 h 1"/>
                <a:gd name="T6" fmla="*/ 6 w 6"/>
                <a:gd name="T7" fmla="*/ 0 h 1"/>
                <a:gd name="T8" fmla="*/ 3 w 6"/>
                <a:gd name="T9" fmla="*/ 1 h 1"/>
                <a:gd name="T10" fmla="*/ 0 w 6"/>
                <a:gd name="T11" fmla="*/ 0 h 1"/>
                <a:gd name="T12" fmla="*/ 0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0" y="1"/>
                  </a:moveTo>
                  <a:cubicBezTo>
                    <a:pt x="1" y="1"/>
                    <a:pt x="2" y="1"/>
                    <a:pt x="3" y="1"/>
                  </a:cubicBezTo>
                  <a:cubicBezTo>
                    <a:pt x="4" y="1"/>
                    <a:pt x="5" y="1"/>
                    <a:pt x="6" y="0"/>
                  </a:cubicBezTo>
                  <a:cubicBezTo>
                    <a:pt x="6" y="0"/>
                    <a:pt x="6" y="0"/>
                    <a:pt x="6" y="0"/>
                  </a:cubicBezTo>
                  <a:cubicBezTo>
                    <a:pt x="5" y="0"/>
                    <a:pt x="4" y="1"/>
                    <a:pt x="3" y="1"/>
                  </a:cubicBezTo>
                  <a:cubicBezTo>
                    <a:pt x="2" y="1"/>
                    <a:pt x="1" y="1"/>
                    <a:pt x="0" y="0"/>
                  </a:cubicBezTo>
                  <a:cubicBezTo>
                    <a:pt x="0" y="0"/>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3740150" y="2460626"/>
              <a:ext cx="206375" cy="46038"/>
            </a:xfrm>
            <a:custGeom>
              <a:avLst/>
              <a:gdLst>
                <a:gd name="T0" fmla="*/ 0 w 9"/>
                <a:gd name="T1" fmla="*/ 1 h 2"/>
                <a:gd name="T2" fmla="*/ 5 w 9"/>
                <a:gd name="T3" fmla="*/ 2 h 2"/>
                <a:gd name="T4" fmla="*/ 9 w 9"/>
                <a:gd name="T5" fmla="*/ 1 h 2"/>
                <a:gd name="T6" fmla="*/ 8 w 9"/>
                <a:gd name="T7" fmla="*/ 0 h 2"/>
                <a:gd name="T8" fmla="*/ 4 w 9"/>
                <a:gd name="T9" fmla="*/ 1 h 2"/>
                <a:gd name="T10" fmla="*/ 0 w 9"/>
                <a:gd name="T11" fmla="*/ 1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2" y="2"/>
                    <a:pt x="3" y="2"/>
                    <a:pt x="5" y="2"/>
                  </a:cubicBezTo>
                  <a:cubicBezTo>
                    <a:pt x="6" y="1"/>
                    <a:pt x="7" y="1"/>
                    <a:pt x="9" y="1"/>
                  </a:cubicBezTo>
                  <a:cubicBezTo>
                    <a:pt x="9" y="0"/>
                    <a:pt x="9" y="0"/>
                    <a:pt x="8" y="0"/>
                  </a:cubicBezTo>
                  <a:cubicBezTo>
                    <a:pt x="7" y="1"/>
                    <a:pt x="6" y="1"/>
                    <a:pt x="4" y="1"/>
                  </a:cubicBezTo>
                  <a:cubicBezTo>
                    <a:pt x="3" y="1"/>
                    <a:pt x="2" y="1"/>
                    <a:pt x="0" y="1"/>
                  </a:cubicBezTo>
                  <a:cubicBezTo>
                    <a:pt x="0" y="1"/>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3786188" y="2392363"/>
              <a:ext cx="182563" cy="44450"/>
            </a:xfrm>
            <a:custGeom>
              <a:avLst/>
              <a:gdLst>
                <a:gd name="T0" fmla="*/ 1 w 8"/>
                <a:gd name="T1" fmla="*/ 2 h 2"/>
                <a:gd name="T2" fmla="*/ 5 w 8"/>
                <a:gd name="T3" fmla="*/ 2 h 2"/>
                <a:gd name="T4" fmla="*/ 8 w 8"/>
                <a:gd name="T5" fmla="*/ 1 h 2"/>
                <a:gd name="T6" fmla="*/ 8 w 8"/>
                <a:gd name="T7" fmla="*/ 1 h 2"/>
                <a:gd name="T8" fmla="*/ 8 w 8"/>
                <a:gd name="T9" fmla="*/ 0 h 2"/>
                <a:gd name="T10" fmla="*/ 8 w 8"/>
                <a:gd name="T11" fmla="*/ 1 h 2"/>
                <a:gd name="T12" fmla="*/ 8 w 8"/>
                <a:gd name="T13" fmla="*/ 1 h 2"/>
                <a:gd name="T14" fmla="*/ 7 w 8"/>
                <a:gd name="T15" fmla="*/ 1 h 2"/>
                <a:gd name="T16" fmla="*/ 6 w 8"/>
                <a:gd name="T17" fmla="*/ 1 h 2"/>
                <a:gd name="T18" fmla="*/ 4 w 8"/>
                <a:gd name="T19" fmla="*/ 2 h 2"/>
                <a:gd name="T20" fmla="*/ 1 w 8"/>
                <a:gd name="T21" fmla="*/ 2 h 2"/>
                <a:gd name="T22" fmla="*/ 1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1" y="2"/>
                  </a:moveTo>
                  <a:cubicBezTo>
                    <a:pt x="2" y="2"/>
                    <a:pt x="4" y="2"/>
                    <a:pt x="5" y="2"/>
                  </a:cubicBezTo>
                  <a:cubicBezTo>
                    <a:pt x="6" y="2"/>
                    <a:pt x="7" y="2"/>
                    <a:pt x="8" y="1"/>
                  </a:cubicBezTo>
                  <a:cubicBezTo>
                    <a:pt x="8" y="1"/>
                    <a:pt x="8" y="1"/>
                    <a:pt x="8" y="1"/>
                  </a:cubicBezTo>
                  <a:cubicBezTo>
                    <a:pt x="8" y="1"/>
                    <a:pt x="8" y="0"/>
                    <a:pt x="8" y="0"/>
                  </a:cubicBezTo>
                  <a:cubicBezTo>
                    <a:pt x="8" y="0"/>
                    <a:pt x="8" y="1"/>
                    <a:pt x="8" y="1"/>
                  </a:cubicBezTo>
                  <a:cubicBezTo>
                    <a:pt x="8" y="1"/>
                    <a:pt x="8" y="1"/>
                    <a:pt x="8" y="1"/>
                  </a:cubicBezTo>
                  <a:cubicBezTo>
                    <a:pt x="8" y="1"/>
                    <a:pt x="7" y="1"/>
                    <a:pt x="7" y="1"/>
                  </a:cubicBezTo>
                  <a:cubicBezTo>
                    <a:pt x="7" y="1"/>
                    <a:pt x="7" y="1"/>
                    <a:pt x="6" y="1"/>
                  </a:cubicBezTo>
                  <a:cubicBezTo>
                    <a:pt x="6" y="2"/>
                    <a:pt x="5" y="2"/>
                    <a:pt x="4" y="2"/>
                  </a:cubicBezTo>
                  <a:cubicBezTo>
                    <a:pt x="3" y="2"/>
                    <a:pt x="2" y="2"/>
                    <a:pt x="1" y="2"/>
                  </a:cubicBezTo>
                  <a:cubicBezTo>
                    <a:pt x="0" y="2"/>
                    <a:pt x="0" y="2"/>
                    <a:pt x="1"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3878263" y="2346326"/>
              <a:ext cx="158750" cy="46038"/>
            </a:xfrm>
            <a:custGeom>
              <a:avLst/>
              <a:gdLst>
                <a:gd name="T0" fmla="*/ 0 w 7"/>
                <a:gd name="T1" fmla="*/ 2 h 2"/>
                <a:gd name="T2" fmla="*/ 4 w 7"/>
                <a:gd name="T3" fmla="*/ 1 h 2"/>
                <a:gd name="T4" fmla="*/ 7 w 7"/>
                <a:gd name="T5" fmla="*/ 0 h 2"/>
                <a:gd name="T6" fmla="*/ 7 w 7"/>
                <a:gd name="T7" fmla="*/ 0 h 2"/>
                <a:gd name="T8" fmla="*/ 3 w 7"/>
                <a:gd name="T9" fmla="*/ 1 h 2"/>
                <a:gd name="T10" fmla="*/ 0 w 7"/>
                <a:gd name="T11" fmla="*/ 1 h 2"/>
                <a:gd name="T12" fmla="*/ 0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2"/>
                  </a:moveTo>
                  <a:cubicBezTo>
                    <a:pt x="1" y="2"/>
                    <a:pt x="2" y="2"/>
                    <a:pt x="4" y="1"/>
                  </a:cubicBezTo>
                  <a:cubicBezTo>
                    <a:pt x="5" y="1"/>
                    <a:pt x="6" y="1"/>
                    <a:pt x="7" y="0"/>
                  </a:cubicBezTo>
                  <a:cubicBezTo>
                    <a:pt x="7" y="0"/>
                    <a:pt x="7" y="0"/>
                    <a:pt x="7" y="0"/>
                  </a:cubicBezTo>
                  <a:cubicBezTo>
                    <a:pt x="6" y="1"/>
                    <a:pt x="5" y="1"/>
                    <a:pt x="3" y="1"/>
                  </a:cubicBezTo>
                  <a:cubicBezTo>
                    <a:pt x="2" y="1"/>
                    <a:pt x="1" y="1"/>
                    <a:pt x="0" y="1"/>
                  </a:cubicBezTo>
                  <a:cubicBezTo>
                    <a:pt x="0" y="1"/>
                    <a:pt x="0" y="2"/>
                    <a:pt x="0"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
            <p:cNvSpPr>
              <a:spLocks/>
            </p:cNvSpPr>
            <p:nvPr/>
          </p:nvSpPr>
          <p:spPr bwMode="auto">
            <a:xfrm>
              <a:off x="3924300" y="2276476"/>
              <a:ext cx="112713" cy="23813"/>
            </a:xfrm>
            <a:custGeom>
              <a:avLst/>
              <a:gdLst>
                <a:gd name="T0" fmla="*/ 1 w 5"/>
                <a:gd name="T1" fmla="*/ 1 h 1"/>
                <a:gd name="T2" fmla="*/ 5 w 5"/>
                <a:gd name="T3" fmla="*/ 1 h 1"/>
                <a:gd name="T4" fmla="*/ 5 w 5"/>
                <a:gd name="T5" fmla="*/ 0 h 1"/>
                <a:gd name="T6" fmla="*/ 1 w 5"/>
                <a:gd name="T7" fmla="*/ 1 h 1"/>
                <a:gd name="T8" fmla="*/ 1 w 5"/>
                <a:gd name="T9" fmla="*/ 1 h 1"/>
              </a:gdLst>
              <a:ahLst/>
              <a:cxnLst>
                <a:cxn ang="0">
                  <a:pos x="T0" y="T1"/>
                </a:cxn>
                <a:cxn ang="0">
                  <a:pos x="T2" y="T3"/>
                </a:cxn>
                <a:cxn ang="0">
                  <a:pos x="T4" y="T5"/>
                </a:cxn>
                <a:cxn ang="0">
                  <a:pos x="T6" y="T7"/>
                </a:cxn>
                <a:cxn ang="0">
                  <a:pos x="T8" y="T9"/>
                </a:cxn>
              </a:cxnLst>
              <a:rect l="0" t="0" r="r" b="b"/>
              <a:pathLst>
                <a:path w="5" h="1">
                  <a:moveTo>
                    <a:pt x="1" y="1"/>
                  </a:moveTo>
                  <a:cubicBezTo>
                    <a:pt x="2" y="1"/>
                    <a:pt x="4" y="1"/>
                    <a:pt x="5" y="1"/>
                  </a:cubicBezTo>
                  <a:cubicBezTo>
                    <a:pt x="5" y="1"/>
                    <a:pt x="5" y="0"/>
                    <a:pt x="5" y="0"/>
                  </a:cubicBezTo>
                  <a:cubicBezTo>
                    <a:pt x="4" y="1"/>
                    <a:pt x="2" y="1"/>
                    <a:pt x="1" y="1"/>
                  </a:cubicBezTo>
                  <a:cubicBezTo>
                    <a:pt x="0" y="1"/>
                    <a:pt x="1"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p:cNvSpPr>
              <a:spLocks/>
            </p:cNvSpPr>
            <p:nvPr/>
          </p:nvSpPr>
          <p:spPr bwMode="auto">
            <a:xfrm>
              <a:off x="3535363" y="2208213"/>
              <a:ext cx="388938" cy="412750"/>
            </a:xfrm>
            <a:custGeom>
              <a:avLst/>
              <a:gdLst>
                <a:gd name="T0" fmla="*/ 9 w 17"/>
                <a:gd name="T1" fmla="*/ 11 h 18"/>
                <a:gd name="T2" fmla="*/ 6 w 17"/>
                <a:gd name="T3" fmla="*/ 14 h 18"/>
                <a:gd name="T4" fmla="*/ 5 w 17"/>
                <a:gd name="T5" fmla="*/ 16 h 18"/>
                <a:gd name="T6" fmla="*/ 3 w 17"/>
                <a:gd name="T7" fmla="*/ 17 h 18"/>
                <a:gd name="T8" fmla="*/ 3 w 17"/>
                <a:gd name="T9" fmla="*/ 17 h 18"/>
                <a:gd name="T10" fmla="*/ 6 w 17"/>
                <a:gd name="T11" fmla="*/ 13 h 18"/>
                <a:gd name="T12" fmla="*/ 9 w 17"/>
                <a:gd name="T13" fmla="*/ 10 h 18"/>
                <a:gd name="T14" fmla="*/ 12 w 17"/>
                <a:gd name="T15" fmla="*/ 7 h 18"/>
                <a:gd name="T16" fmla="*/ 14 w 17"/>
                <a:gd name="T17" fmla="*/ 3 h 18"/>
                <a:gd name="T18" fmla="*/ 14 w 17"/>
                <a:gd name="T19" fmla="*/ 3 h 18"/>
                <a:gd name="T20" fmla="*/ 7 w 17"/>
                <a:gd name="T21" fmla="*/ 10 h 18"/>
                <a:gd name="T22" fmla="*/ 0 w 17"/>
                <a:gd name="T23" fmla="*/ 18 h 18"/>
                <a:gd name="T24" fmla="*/ 0 w 17"/>
                <a:gd name="T25" fmla="*/ 18 h 18"/>
                <a:gd name="T26" fmla="*/ 8 w 17"/>
                <a:gd name="T27" fmla="*/ 10 h 18"/>
                <a:gd name="T28" fmla="*/ 16 w 17"/>
                <a:gd name="T29" fmla="*/ 2 h 18"/>
                <a:gd name="T30" fmla="*/ 17 w 17"/>
                <a:gd name="T31" fmla="*/ 1 h 18"/>
                <a:gd name="T32" fmla="*/ 17 w 17"/>
                <a:gd name="T33" fmla="*/ 0 h 18"/>
                <a:gd name="T34" fmla="*/ 3 w 17"/>
                <a:gd name="T35" fmla="*/ 15 h 18"/>
                <a:gd name="T36" fmla="*/ 3 w 17"/>
                <a:gd name="T37" fmla="*/ 15 h 18"/>
                <a:gd name="T38" fmla="*/ 12 w 17"/>
                <a:gd name="T39" fmla="*/ 5 h 18"/>
                <a:gd name="T40" fmla="*/ 12 w 17"/>
                <a:gd name="T41" fmla="*/ 5 h 18"/>
                <a:gd name="T42" fmla="*/ 3 w 17"/>
                <a:gd name="T43" fmla="*/ 15 h 18"/>
                <a:gd name="T44" fmla="*/ 3 w 17"/>
                <a:gd name="T45" fmla="*/ 15 h 18"/>
                <a:gd name="T46" fmla="*/ 17 w 17"/>
                <a:gd name="T47" fmla="*/ 1 h 18"/>
                <a:gd name="T48" fmla="*/ 17 w 17"/>
                <a:gd name="T49" fmla="*/ 0 h 18"/>
                <a:gd name="T50" fmla="*/ 8 w 17"/>
                <a:gd name="T51" fmla="*/ 9 h 18"/>
                <a:gd name="T52" fmla="*/ 4 w 17"/>
                <a:gd name="T53" fmla="*/ 13 h 18"/>
                <a:gd name="T54" fmla="*/ 0 w 17"/>
                <a:gd name="T55" fmla="*/ 17 h 18"/>
                <a:gd name="T56" fmla="*/ 0 w 17"/>
                <a:gd name="T57" fmla="*/ 18 h 18"/>
                <a:gd name="T58" fmla="*/ 0 w 17"/>
                <a:gd name="T59" fmla="*/ 18 h 18"/>
                <a:gd name="T60" fmla="*/ 7 w 17"/>
                <a:gd name="T61" fmla="*/ 10 h 18"/>
                <a:gd name="T62" fmla="*/ 14 w 17"/>
                <a:gd name="T63" fmla="*/ 4 h 18"/>
                <a:gd name="T64" fmla="*/ 13 w 17"/>
                <a:gd name="T65" fmla="*/ 3 h 18"/>
                <a:gd name="T66" fmla="*/ 11 w 17"/>
                <a:gd name="T67" fmla="*/ 7 h 18"/>
                <a:gd name="T68" fmla="*/ 8 w 17"/>
                <a:gd name="T69" fmla="*/ 10 h 18"/>
                <a:gd name="T70" fmla="*/ 5 w 17"/>
                <a:gd name="T71" fmla="*/ 13 h 18"/>
                <a:gd name="T72" fmla="*/ 3 w 17"/>
                <a:gd name="T73" fmla="*/ 17 h 18"/>
                <a:gd name="T74" fmla="*/ 3 w 17"/>
                <a:gd name="T75" fmla="*/ 17 h 18"/>
                <a:gd name="T76" fmla="*/ 5 w 17"/>
                <a:gd name="T77" fmla="*/ 17 h 18"/>
                <a:gd name="T78" fmla="*/ 6 w 17"/>
                <a:gd name="T79" fmla="*/ 15 h 18"/>
                <a:gd name="T80" fmla="*/ 9 w 17"/>
                <a:gd name="T81" fmla="*/ 11 h 18"/>
                <a:gd name="T82" fmla="*/ 9 w 17"/>
                <a:gd name="T8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18">
                  <a:moveTo>
                    <a:pt x="9" y="11"/>
                  </a:moveTo>
                  <a:cubicBezTo>
                    <a:pt x="8" y="12"/>
                    <a:pt x="7" y="13"/>
                    <a:pt x="6" y="14"/>
                  </a:cubicBezTo>
                  <a:cubicBezTo>
                    <a:pt x="6" y="15"/>
                    <a:pt x="5" y="16"/>
                    <a:pt x="5" y="16"/>
                  </a:cubicBezTo>
                  <a:cubicBezTo>
                    <a:pt x="4" y="16"/>
                    <a:pt x="4" y="17"/>
                    <a:pt x="3" y="17"/>
                  </a:cubicBezTo>
                  <a:cubicBezTo>
                    <a:pt x="3" y="17"/>
                    <a:pt x="3" y="17"/>
                    <a:pt x="3" y="17"/>
                  </a:cubicBezTo>
                  <a:cubicBezTo>
                    <a:pt x="4" y="16"/>
                    <a:pt x="5" y="14"/>
                    <a:pt x="6" y="13"/>
                  </a:cubicBezTo>
                  <a:cubicBezTo>
                    <a:pt x="7" y="12"/>
                    <a:pt x="8" y="11"/>
                    <a:pt x="9" y="10"/>
                  </a:cubicBezTo>
                  <a:cubicBezTo>
                    <a:pt x="10" y="9"/>
                    <a:pt x="11" y="8"/>
                    <a:pt x="12" y="7"/>
                  </a:cubicBezTo>
                  <a:cubicBezTo>
                    <a:pt x="12" y="6"/>
                    <a:pt x="13" y="5"/>
                    <a:pt x="14" y="3"/>
                  </a:cubicBezTo>
                  <a:cubicBezTo>
                    <a:pt x="14" y="3"/>
                    <a:pt x="14" y="3"/>
                    <a:pt x="14" y="3"/>
                  </a:cubicBezTo>
                  <a:cubicBezTo>
                    <a:pt x="11" y="5"/>
                    <a:pt x="9" y="8"/>
                    <a:pt x="7" y="10"/>
                  </a:cubicBezTo>
                  <a:cubicBezTo>
                    <a:pt x="5" y="13"/>
                    <a:pt x="2" y="16"/>
                    <a:pt x="0" y="18"/>
                  </a:cubicBezTo>
                  <a:cubicBezTo>
                    <a:pt x="0" y="18"/>
                    <a:pt x="0" y="18"/>
                    <a:pt x="0" y="18"/>
                  </a:cubicBezTo>
                  <a:cubicBezTo>
                    <a:pt x="2" y="15"/>
                    <a:pt x="5" y="13"/>
                    <a:pt x="8" y="10"/>
                  </a:cubicBezTo>
                  <a:cubicBezTo>
                    <a:pt x="10" y="7"/>
                    <a:pt x="13" y="5"/>
                    <a:pt x="16" y="2"/>
                  </a:cubicBezTo>
                  <a:cubicBezTo>
                    <a:pt x="16" y="1"/>
                    <a:pt x="17" y="1"/>
                    <a:pt x="17" y="1"/>
                  </a:cubicBezTo>
                  <a:cubicBezTo>
                    <a:pt x="17" y="0"/>
                    <a:pt x="17" y="0"/>
                    <a:pt x="17" y="0"/>
                  </a:cubicBezTo>
                  <a:cubicBezTo>
                    <a:pt x="12" y="5"/>
                    <a:pt x="8" y="10"/>
                    <a:pt x="3" y="15"/>
                  </a:cubicBezTo>
                  <a:cubicBezTo>
                    <a:pt x="3" y="15"/>
                    <a:pt x="3" y="15"/>
                    <a:pt x="3" y="15"/>
                  </a:cubicBezTo>
                  <a:cubicBezTo>
                    <a:pt x="6" y="12"/>
                    <a:pt x="9" y="9"/>
                    <a:pt x="12" y="5"/>
                  </a:cubicBezTo>
                  <a:cubicBezTo>
                    <a:pt x="12" y="5"/>
                    <a:pt x="12" y="5"/>
                    <a:pt x="12" y="5"/>
                  </a:cubicBezTo>
                  <a:cubicBezTo>
                    <a:pt x="9" y="8"/>
                    <a:pt x="5" y="11"/>
                    <a:pt x="3" y="15"/>
                  </a:cubicBezTo>
                  <a:cubicBezTo>
                    <a:pt x="3" y="15"/>
                    <a:pt x="3" y="15"/>
                    <a:pt x="3" y="15"/>
                  </a:cubicBezTo>
                  <a:cubicBezTo>
                    <a:pt x="8" y="10"/>
                    <a:pt x="12" y="5"/>
                    <a:pt x="17" y="1"/>
                  </a:cubicBezTo>
                  <a:cubicBezTo>
                    <a:pt x="17" y="0"/>
                    <a:pt x="17" y="0"/>
                    <a:pt x="17" y="0"/>
                  </a:cubicBezTo>
                  <a:cubicBezTo>
                    <a:pt x="14" y="3"/>
                    <a:pt x="11" y="6"/>
                    <a:pt x="8" y="9"/>
                  </a:cubicBezTo>
                  <a:cubicBezTo>
                    <a:pt x="7" y="10"/>
                    <a:pt x="6" y="12"/>
                    <a:pt x="4" y="13"/>
                  </a:cubicBezTo>
                  <a:cubicBezTo>
                    <a:pt x="3" y="14"/>
                    <a:pt x="2" y="15"/>
                    <a:pt x="0" y="17"/>
                  </a:cubicBezTo>
                  <a:cubicBezTo>
                    <a:pt x="0" y="17"/>
                    <a:pt x="0" y="18"/>
                    <a:pt x="0" y="18"/>
                  </a:cubicBezTo>
                  <a:cubicBezTo>
                    <a:pt x="0" y="18"/>
                    <a:pt x="0" y="18"/>
                    <a:pt x="0" y="18"/>
                  </a:cubicBezTo>
                  <a:cubicBezTo>
                    <a:pt x="3" y="16"/>
                    <a:pt x="5" y="13"/>
                    <a:pt x="7" y="10"/>
                  </a:cubicBezTo>
                  <a:cubicBezTo>
                    <a:pt x="9" y="8"/>
                    <a:pt x="11" y="5"/>
                    <a:pt x="14" y="4"/>
                  </a:cubicBezTo>
                  <a:cubicBezTo>
                    <a:pt x="14" y="3"/>
                    <a:pt x="14" y="3"/>
                    <a:pt x="13" y="3"/>
                  </a:cubicBezTo>
                  <a:cubicBezTo>
                    <a:pt x="13" y="5"/>
                    <a:pt x="12" y="6"/>
                    <a:pt x="11" y="7"/>
                  </a:cubicBezTo>
                  <a:cubicBezTo>
                    <a:pt x="10" y="8"/>
                    <a:pt x="9" y="9"/>
                    <a:pt x="8" y="10"/>
                  </a:cubicBezTo>
                  <a:cubicBezTo>
                    <a:pt x="7" y="11"/>
                    <a:pt x="6" y="12"/>
                    <a:pt x="5" y="13"/>
                  </a:cubicBezTo>
                  <a:cubicBezTo>
                    <a:pt x="4" y="14"/>
                    <a:pt x="3" y="15"/>
                    <a:pt x="3" y="17"/>
                  </a:cubicBezTo>
                  <a:cubicBezTo>
                    <a:pt x="3" y="17"/>
                    <a:pt x="3" y="17"/>
                    <a:pt x="3" y="17"/>
                  </a:cubicBezTo>
                  <a:cubicBezTo>
                    <a:pt x="3" y="17"/>
                    <a:pt x="4" y="17"/>
                    <a:pt x="5" y="17"/>
                  </a:cubicBezTo>
                  <a:cubicBezTo>
                    <a:pt x="5" y="16"/>
                    <a:pt x="6" y="15"/>
                    <a:pt x="6" y="15"/>
                  </a:cubicBezTo>
                  <a:cubicBezTo>
                    <a:pt x="7" y="13"/>
                    <a:pt x="8" y="12"/>
                    <a:pt x="9" y="11"/>
                  </a:cubicBezTo>
                  <a:cubicBezTo>
                    <a:pt x="9" y="11"/>
                    <a:pt x="9" y="11"/>
                    <a:pt x="9" y="1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p:cNvSpPr>
              <a:spLocks/>
            </p:cNvSpPr>
            <p:nvPr/>
          </p:nvSpPr>
          <p:spPr bwMode="auto">
            <a:xfrm>
              <a:off x="3878263" y="2025651"/>
              <a:ext cx="158750" cy="206375"/>
            </a:xfrm>
            <a:custGeom>
              <a:avLst/>
              <a:gdLst>
                <a:gd name="T0" fmla="*/ 1 w 7"/>
                <a:gd name="T1" fmla="*/ 0 h 9"/>
                <a:gd name="T2" fmla="*/ 1 w 7"/>
                <a:gd name="T3" fmla="*/ 4 h 9"/>
                <a:gd name="T4" fmla="*/ 2 w 7"/>
                <a:gd name="T5" fmla="*/ 7 h 9"/>
                <a:gd name="T6" fmla="*/ 1 w 7"/>
                <a:gd name="T7" fmla="*/ 2 h 9"/>
                <a:gd name="T8" fmla="*/ 1 w 7"/>
                <a:gd name="T9" fmla="*/ 6 h 9"/>
                <a:gd name="T10" fmla="*/ 4 w 7"/>
                <a:gd name="T11" fmla="*/ 5 h 9"/>
                <a:gd name="T12" fmla="*/ 7 w 7"/>
                <a:gd name="T13" fmla="*/ 3 h 9"/>
                <a:gd name="T14" fmla="*/ 7 w 7"/>
                <a:gd name="T15" fmla="*/ 6 h 9"/>
                <a:gd name="T16" fmla="*/ 5 w 7"/>
                <a:gd name="T17" fmla="*/ 8 h 9"/>
                <a:gd name="T18" fmla="*/ 5 w 7"/>
                <a:gd name="T19" fmla="*/ 7 h 9"/>
                <a:gd name="T20" fmla="*/ 5 w 7"/>
                <a:gd name="T21" fmla="*/ 3 h 9"/>
                <a:gd name="T22" fmla="*/ 3 w 7"/>
                <a:gd name="T23" fmla="*/ 4 h 9"/>
                <a:gd name="T24" fmla="*/ 1 w 7"/>
                <a:gd name="T25" fmla="*/ 6 h 9"/>
                <a:gd name="T26" fmla="*/ 3 w 7"/>
                <a:gd name="T27" fmla="*/ 5 h 9"/>
                <a:gd name="T28" fmla="*/ 5 w 7"/>
                <a:gd name="T29" fmla="*/ 7 h 9"/>
                <a:gd name="T30" fmla="*/ 4 w 7"/>
                <a:gd name="T31" fmla="*/ 9 h 9"/>
                <a:gd name="T32" fmla="*/ 4 w 7"/>
                <a:gd name="T33" fmla="*/ 6 h 9"/>
                <a:gd name="T34" fmla="*/ 3 w 7"/>
                <a:gd name="T35" fmla="*/ 8 h 9"/>
                <a:gd name="T36" fmla="*/ 3 w 7"/>
                <a:gd name="T37" fmla="*/ 6 h 9"/>
                <a:gd name="T38" fmla="*/ 2 w 7"/>
                <a:gd name="T39" fmla="*/ 7 h 9"/>
                <a:gd name="T40" fmla="*/ 3 w 7"/>
                <a:gd name="T41" fmla="*/ 6 h 9"/>
                <a:gd name="T42" fmla="*/ 3 w 7"/>
                <a:gd name="T43" fmla="*/ 8 h 9"/>
                <a:gd name="T44" fmla="*/ 4 w 7"/>
                <a:gd name="T45" fmla="*/ 6 h 9"/>
                <a:gd name="T46" fmla="*/ 3 w 7"/>
                <a:gd name="T47" fmla="*/ 9 h 9"/>
                <a:gd name="T48" fmla="*/ 5 w 7"/>
                <a:gd name="T49" fmla="*/ 6 h 9"/>
                <a:gd name="T50" fmla="*/ 3 w 7"/>
                <a:gd name="T51" fmla="*/ 8 h 9"/>
                <a:gd name="T52" fmla="*/ 4 w 7"/>
                <a:gd name="T53" fmla="*/ 6 h 9"/>
                <a:gd name="T54" fmla="*/ 2 w 7"/>
                <a:gd name="T55" fmla="*/ 7 h 9"/>
                <a:gd name="T56" fmla="*/ 3 w 7"/>
                <a:gd name="T57" fmla="*/ 6 h 9"/>
                <a:gd name="T58" fmla="*/ 3 w 7"/>
                <a:gd name="T59" fmla="*/ 8 h 9"/>
                <a:gd name="T60" fmla="*/ 4 w 7"/>
                <a:gd name="T61" fmla="*/ 6 h 9"/>
                <a:gd name="T62" fmla="*/ 3 w 7"/>
                <a:gd name="T63" fmla="*/ 9 h 9"/>
                <a:gd name="T64" fmla="*/ 5 w 7"/>
                <a:gd name="T65" fmla="*/ 8 h 9"/>
                <a:gd name="T66" fmla="*/ 3 w 7"/>
                <a:gd name="T67" fmla="*/ 5 h 9"/>
                <a:gd name="T68" fmla="*/ 1 w 7"/>
                <a:gd name="T69" fmla="*/ 6 h 9"/>
                <a:gd name="T70" fmla="*/ 4 w 7"/>
                <a:gd name="T71" fmla="*/ 4 h 9"/>
                <a:gd name="T72" fmla="*/ 5 w 7"/>
                <a:gd name="T73" fmla="*/ 5 h 9"/>
                <a:gd name="T74" fmla="*/ 5 w 7"/>
                <a:gd name="T75" fmla="*/ 8 h 9"/>
                <a:gd name="T76" fmla="*/ 6 w 7"/>
                <a:gd name="T77" fmla="*/ 7 h 9"/>
                <a:gd name="T78" fmla="*/ 7 w 7"/>
                <a:gd name="T79" fmla="*/ 4 h 9"/>
                <a:gd name="T80" fmla="*/ 7 w 7"/>
                <a:gd name="T81" fmla="*/ 3 h 9"/>
                <a:gd name="T82" fmla="*/ 1 w 7"/>
                <a:gd name="T83" fmla="*/ 6 h 9"/>
                <a:gd name="T84" fmla="*/ 1 w 7"/>
                <a:gd name="T85" fmla="*/ 2 h 9"/>
                <a:gd name="T86" fmla="*/ 2 w 7"/>
                <a:gd name="T87" fmla="*/ 7 h 9"/>
                <a:gd name="T88" fmla="*/ 2 w 7"/>
                <a:gd name="T89" fmla="*/ 4 h 9"/>
                <a:gd name="T90" fmla="*/ 1 w 7"/>
                <a:gd name="T91" fmla="*/ 0 h 9"/>
                <a:gd name="T92" fmla="*/ 2 w 7"/>
                <a:gd name="T9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 h="9">
                  <a:moveTo>
                    <a:pt x="2" y="8"/>
                  </a:moveTo>
                  <a:cubicBezTo>
                    <a:pt x="2" y="5"/>
                    <a:pt x="1" y="3"/>
                    <a:pt x="1" y="0"/>
                  </a:cubicBezTo>
                  <a:cubicBezTo>
                    <a:pt x="1" y="0"/>
                    <a:pt x="1" y="0"/>
                    <a:pt x="1" y="0"/>
                  </a:cubicBezTo>
                  <a:cubicBezTo>
                    <a:pt x="1" y="2"/>
                    <a:pt x="1" y="3"/>
                    <a:pt x="1" y="4"/>
                  </a:cubicBezTo>
                  <a:cubicBezTo>
                    <a:pt x="2" y="5"/>
                    <a:pt x="2" y="6"/>
                    <a:pt x="2" y="7"/>
                  </a:cubicBezTo>
                  <a:cubicBezTo>
                    <a:pt x="2" y="7"/>
                    <a:pt x="2" y="7"/>
                    <a:pt x="2" y="7"/>
                  </a:cubicBezTo>
                  <a:cubicBezTo>
                    <a:pt x="1" y="6"/>
                    <a:pt x="1" y="6"/>
                    <a:pt x="1" y="5"/>
                  </a:cubicBezTo>
                  <a:cubicBezTo>
                    <a:pt x="1" y="4"/>
                    <a:pt x="1" y="3"/>
                    <a:pt x="1" y="2"/>
                  </a:cubicBezTo>
                  <a:cubicBezTo>
                    <a:pt x="1" y="2"/>
                    <a:pt x="1" y="2"/>
                    <a:pt x="1" y="2"/>
                  </a:cubicBezTo>
                  <a:cubicBezTo>
                    <a:pt x="1" y="3"/>
                    <a:pt x="2" y="5"/>
                    <a:pt x="1" y="6"/>
                  </a:cubicBezTo>
                  <a:cubicBezTo>
                    <a:pt x="1" y="6"/>
                    <a:pt x="1" y="7"/>
                    <a:pt x="1" y="6"/>
                  </a:cubicBezTo>
                  <a:cubicBezTo>
                    <a:pt x="2" y="6"/>
                    <a:pt x="3" y="5"/>
                    <a:pt x="4" y="5"/>
                  </a:cubicBezTo>
                  <a:cubicBezTo>
                    <a:pt x="5" y="4"/>
                    <a:pt x="6" y="3"/>
                    <a:pt x="7" y="3"/>
                  </a:cubicBezTo>
                  <a:cubicBezTo>
                    <a:pt x="7" y="3"/>
                    <a:pt x="7" y="3"/>
                    <a:pt x="7" y="3"/>
                  </a:cubicBezTo>
                  <a:cubicBezTo>
                    <a:pt x="7" y="3"/>
                    <a:pt x="7" y="4"/>
                    <a:pt x="7" y="4"/>
                  </a:cubicBezTo>
                  <a:cubicBezTo>
                    <a:pt x="7" y="5"/>
                    <a:pt x="7" y="5"/>
                    <a:pt x="7" y="6"/>
                  </a:cubicBezTo>
                  <a:cubicBezTo>
                    <a:pt x="6" y="6"/>
                    <a:pt x="6" y="7"/>
                    <a:pt x="6" y="7"/>
                  </a:cubicBezTo>
                  <a:cubicBezTo>
                    <a:pt x="6" y="7"/>
                    <a:pt x="5" y="8"/>
                    <a:pt x="5" y="8"/>
                  </a:cubicBezTo>
                  <a:cubicBezTo>
                    <a:pt x="5" y="8"/>
                    <a:pt x="5" y="8"/>
                    <a:pt x="5" y="8"/>
                  </a:cubicBezTo>
                  <a:cubicBezTo>
                    <a:pt x="5" y="8"/>
                    <a:pt x="5" y="7"/>
                    <a:pt x="5" y="7"/>
                  </a:cubicBezTo>
                  <a:cubicBezTo>
                    <a:pt x="6" y="6"/>
                    <a:pt x="6" y="5"/>
                    <a:pt x="6" y="5"/>
                  </a:cubicBezTo>
                  <a:cubicBezTo>
                    <a:pt x="6" y="4"/>
                    <a:pt x="6" y="3"/>
                    <a:pt x="5" y="3"/>
                  </a:cubicBezTo>
                  <a:cubicBezTo>
                    <a:pt x="5" y="3"/>
                    <a:pt x="4" y="3"/>
                    <a:pt x="4" y="3"/>
                  </a:cubicBezTo>
                  <a:cubicBezTo>
                    <a:pt x="4" y="4"/>
                    <a:pt x="3" y="4"/>
                    <a:pt x="3" y="4"/>
                  </a:cubicBezTo>
                  <a:cubicBezTo>
                    <a:pt x="2" y="5"/>
                    <a:pt x="2" y="5"/>
                    <a:pt x="2" y="5"/>
                  </a:cubicBezTo>
                  <a:cubicBezTo>
                    <a:pt x="1" y="6"/>
                    <a:pt x="1" y="6"/>
                    <a:pt x="1" y="6"/>
                  </a:cubicBezTo>
                  <a:cubicBezTo>
                    <a:pt x="1" y="6"/>
                    <a:pt x="1" y="6"/>
                    <a:pt x="1" y="6"/>
                  </a:cubicBezTo>
                  <a:cubicBezTo>
                    <a:pt x="1" y="6"/>
                    <a:pt x="2" y="5"/>
                    <a:pt x="3" y="5"/>
                  </a:cubicBezTo>
                  <a:cubicBezTo>
                    <a:pt x="3" y="5"/>
                    <a:pt x="4" y="5"/>
                    <a:pt x="5" y="5"/>
                  </a:cubicBezTo>
                  <a:cubicBezTo>
                    <a:pt x="5" y="6"/>
                    <a:pt x="5" y="7"/>
                    <a:pt x="5" y="7"/>
                  </a:cubicBezTo>
                  <a:cubicBezTo>
                    <a:pt x="4" y="8"/>
                    <a:pt x="4" y="9"/>
                    <a:pt x="3" y="9"/>
                  </a:cubicBezTo>
                  <a:cubicBezTo>
                    <a:pt x="3" y="9"/>
                    <a:pt x="4" y="9"/>
                    <a:pt x="4" y="9"/>
                  </a:cubicBezTo>
                  <a:cubicBezTo>
                    <a:pt x="3" y="8"/>
                    <a:pt x="4" y="7"/>
                    <a:pt x="4" y="6"/>
                  </a:cubicBezTo>
                  <a:cubicBezTo>
                    <a:pt x="4" y="6"/>
                    <a:pt x="4" y="5"/>
                    <a:pt x="4" y="6"/>
                  </a:cubicBezTo>
                  <a:cubicBezTo>
                    <a:pt x="3" y="6"/>
                    <a:pt x="3" y="7"/>
                    <a:pt x="2" y="7"/>
                  </a:cubicBezTo>
                  <a:cubicBezTo>
                    <a:pt x="3" y="8"/>
                    <a:pt x="3" y="8"/>
                    <a:pt x="3" y="8"/>
                  </a:cubicBezTo>
                  <a:cubicBezTo>
                    <a:pt x="3" y="7"/>
                    <a:pt x="3" y="7"/>
                    <a:pt x="3" y="6"/>
                  </a:cubicBezTo>
                  <a:cubicBezTo>
                    <a:pt x="3" y="6"/>
                    <a:pt x="3" y="6"/>
                    <a:pt x="3" y="6"/>
                  </a:cubicBezTo>
                  <a:cubicBezTo>
                    <a:pt x="3" y="6"/>
                    <a:pt x="2" y="7"/>
                    <a:pt x="2" y="7"/>
                  </a:cubicBezTo>
                  <a:cubicBezTo>
                    <a:pt x="2" y="7"/>
                    <a:pt x="2" y="8"/>
                    <a:pt x="2" y="7"/>
                  </a:cubicBezTo>
                  <a:cubicBezTo>
                    <a:pt x="3" y="7"/>
                    <a:pt x="3" y="6"/>
                    <a:pt x="4" y="6"/>
                  </a:cubicBezTo>
                  <a:cubicBezTo>
                    <a:pt x="4" y="6"/>
                    <a:pt x="4" y="6"/>
                    <a:pt x="3" y="6"/>
                  </a:cubicBezTo>
                  <a:cubicBezTo>
                    <a:pt x="4" y="6"/>
                    <a:pt x="3" y="7"/>
                    <a:pt x="3" y="7"/>
                  </a:cubicBezTo>
                  <a:cubicBezTo>
                    <a:pt x="3" y="8"/>
                    <a:pt x="3" y="8"/>
                    <a:pt x="3" y="8"/>
                  </a:cubicBezTo>
                  <a:cubicBezTo>
                    <a:pt x="4" y="7"/>
                    <a:pt x="4" y="7"/>
                    <a:pt x="5" y="7"/>
                  </a:cubicBezTo>
                  <a:cubicBezTo>
                    <a:pt x="5" y="7"/>
                    <a:pt x="5" y="6"/>
                    <a:pt x="4" y="6"/>
                  </a:cubicBezTo>
                  <a:cubicBezTo>
                    <a:pt x="4" y="7"/>
                    <a:pt x="4" y="8"/>
                    <a:pt x="3" y="9"/>
                  </a:cubicBezTo>
                  <a:cubicBezTo>
                    <a:pt x="3" y="9"/>
                    <a:pt x="3" y="9"/>
                    <a:pt x="3" y="9"/>
                  </a:cubicBezTo>
                  <a:cubicBezTo>
                    <a:pt x="4" y="8"/>
                    <a:pt x="4" y="7"/>
                    <a:pt x="5" y="7"/>
                  </a:cubicBezTo>
                  <a:cubicBezTo>
                    <a:pt x="5" y="6"/>
                    <a:pt x="5" y="6"/>
                    <a:pt x="5" y="6"/>
                  </a:cubicBezTo>
                  <a:cubicBezTo>
                    <a:pt x="4" y="7"/>
                    <a:pt x="4" y="7"/>
                    <a:pt x="3" y="7"/>
                  </a:cubicBezTo>
                  <a:cubicBezTo>
                    <a:pt x="3" y="7"/>
                    <a:pt x="3" y="7"/>
                    <a:pt x="3" y="8"/>
                  </a:cubicBezTo>
                  <a:cubicBezTo>
                    <a:pt x="3" y="7"/>
                    <a:pt x="4" y="6"/>
                    <a:pt x="4" y="6"/>
                  </a:cubicBezTo>
                  <a:cubicBezTo>
                    <a:pt x="4" y="6"/>
                    <a:pt x="4" y="6"/>
                    <a:pt x="4" y="6"/>
                  </a:cubicBezTo>
                  <a:cubicBezTo>
                    <a:pt x="3" y="6"/>
                    <a:pt x="2" y="7"/>
                    <a:pt x="2" y="7"/>
                  </a:cubicBezTo>
                  <a:cubicBezTo>
                    <a:pt x="2" y="7"/>
                    <a:pt x="2" y="7"/>
                    <a:pt x="2" y="7"/>
                  </a:cubicBezTo>
                  <a:cubicBezTo>
                    <a:pt x="3" y="7"/>
                    <a:pt x="3" y="6"/>
                    <a:pt x="3" y="6"/>
                  </a:cubicBezTo>
                  <a:cubicBezTo>
                    <a:pt x="3" y="6"/>
                    <a:pt x="3" y="6"/>
                    <a:pt x="3" y="6"/>
                  </a:cubicBezTo>
                  <a:cubicBezTo>
                    <a:pt x="3" y="6"/>
                    <a:pt x="3" y="7"/>
                    <a:pt x="2" y="8"/>
                  </a:cubicBezTo>
                  <a:cubicBezTo>
                    <a:pt x="2" y="8"/>
                    <a:pt x="3" y="8"/>
                    <a:pt x="3" y="8"/>
                  </a:cubicBezTo>
                  <a:cubicBezTo>
                    <a:pt x="3" y="7"/>
                    <a:pt x="4" y="6"/>
                    <a:pt x="4" y="6"/>
                  </a:cubicBezTo>
                  <a:cubicBezTo>
                    <a:pt x="4" y="6"/>
                    <a:pt x="4" y="6"/>
                    <a:pt x="4" y="6"/>
                  </a:cubicBezTo>
                  <a:cubicBezTo>
                    <a:pt x="4" y="6"/>
                    <a:pt x="4" y="7"/>
                    <a:pt x="3" y="7"/>
                  </a:cubicBezTo>
                  <a:cubicBezTo>
                    <a:pt x="3" y="8"/>
                    <a:pt x="3" y="9"/>
                    <a:pt x="3" y="9"/>
                  </a:cubicBezTo>
                  <a:cubicBezTo>
                    <a:pt x="3" y="9"/>
                    <a:pt x="3" y="9"/>
                    <a:pt x="3" y="9"/>
                  </a:cubicBezTo>
                  <a:cubicBezTo>
                    <a:pt x="4" y="9"/>
                    <a:pt x="5" y="8"/>
                    <a:pt x="5" y="8"/>
                  </a:cubicBezTo>
                  <a:cubicBezTo>
                    <a:pt x="5" y="7"/>
                    <a:pt x="5" y="6"/>
                    <a:pt x="5" y="5"/>
                  </a:cubicBezTo>
                  <a:cubicBezTo>
                    <a:pt x="4" y="5"/>
                    <a:pt x="3" y="5"/>
                    <a:pt x="3" y="5"/>
                  </a:cubicBezTo>
                  <a:cubicBezTo>
                    <a:pt x="2" y="5"/>
                    <a:pt x="1" y="6"/>
                    <a:pt x="1" y="6"/>
                  </a:cubicBezTo>
                  <a:cubicBezTo>
                    <a:pt x="0" y="6"/>
                    <a:pt x="1" y="7"/>
                    <a:pt x="1" y="6"/>
                  </a:cubicBezTo>
                  <a:cubicBezTo>
                    <a:pt x="2" y="6"/>
                    <a:pt x="2" y="5"/>
                    <a:pt x="3" y="5"/>
                  </a:cubicBezTo>
                  <a:cubicBezTo>
                    <a:pt x="3" y="5"/>
                    <a:pt x="3" y="4"/>
                    <a:pt x="4" y="4"/>
                  </a:cubicBezTo>
                  <a:cubicBezTo>
                    <a:pt x="4" y="4"/>
                    <a:pt x="5" y="3"/>
                    <a:pt x="5" y="3"/>
                  </a:cubicBezTo>
                  <a:cubicBezTo>
                    <a:pt x="6" y="3"/>
                    <a:pt x="6" y="5"/>
                    <a:pt x="5" y="5"/>
                  </a:cubicBezTo>
                  <a:cubicBezTo>
                    <a:pt x="5" y="6"/>
                    <a:pt x="5" y="6"/>
                    <a:pt x="5" y="7"/>
                  </a:cubicBezTo>
                  <a:cubicBezTo>
                    <a:pt x="5" y="7"/>
                    <a:pt x="5" y="8"/>
                    <a:pt x="5" y="8"/>
                  </a:cubicBezTo>
                  <a:cubicBezTo>
                    <a:pt x="5" y="8"/>
                    <a:pt x="5" y="8"/>
                    <a:pt x="5" y="8"/>
                  </a:cubicBezTo>
                  <a:cubicBezTo>
                    <a:pt x="6" y="8"/>
                    <a:pt x="6" y="8"/>
                    <a:pt x="6" y="7"/>
                  </a:cubicBezTo>
                  <a:cubicBezTo>
                    <a:pt x="6" y="7"/>
                    <a:pt x="7" y="6"/>
                    <a:pt x="7" y="6"/>
                  </a:cubicBezTo>
                  <a:cubicBezTo>
                    <a:pt x="7" y="5"/>
                    <a:pt x="7" y="5"/>
                    <a:pt x="7" y="4"/>
                  </a:cubicBezTo>
                  <a:cubicBezTo>
                    <a:pt x="7" y="4"/>
                    <a:pt x="7" y="3"/>
                    <a:pt x="7" y="3"/>
                  </a:cubicBezTo>
                  <a:cubicBezTo>
                    <a:pt x="7" y="3"/>
                    <a:pt x="7" y="3"/>
                    <a:pt x="7" y="3"/>
                  </a:cubicBezTo>
                  <a:cubicBezTo>
                    <a:pt x="6" y="3"/>
                    <a:pt x="5" y="3"/>
                    <a:pt x="4" y="4"/>
                  </a:cubicBezTo>
                  <a:cubicBezTo>
                    <a:pt x="3" y="5"/>
                    <a:pt x="2" y="6"/>
                    <a:pt x="1" y="6"/>
                  </a:cubicBezTo>
                  <a:cubicBezTo>
                    <a:pt x="1" y="6"/>
                    <a:pt x="1" y="6"/>
                    <a:pt x="1" y="6"/>
                  </a:cubicBezTo>
                  <a:cubicBezTo>
                    <a:pt x="2" y="5"/>
                    <a:pt x="2" y="3"/>
                    <a:pt x="1" y="2"/>
                  </a:cubicBezTo>
                  <a:cubicBezTo>
                    <a:pt x="1" y="2"/>
                    <a:pt x="1" y="2"/>
                    <a:pt x="1" y="2"/>
                  </a:cubicBezTo>
                  <a:cubicBezTo>
                    <a:pt x="0" y="4"/>
                    <a:pt x="1" y="6"/>
                    <a:pt x="2" y="7"/>
                  </a:cubicBezTo>
                  <a:cubicBezTo>
                    <a:pt x="2" y="7"/>
                    <a:pt x="2" y="7"/>
                    <a:pt x="2" y="7"/>
                  </a:cubicBezTo>
                  <a:cubicBezTo>
                    <a:pt x="2" y="6"/>
                    <a:pt x="2" y="5"/>
                    <a:pt x="2" y="4"/>
                  </a:cubicBezTo>
                  <a:cubicBezTo>
                    <a:pt x="2" y="3"/>
                    <a:pt x="1" y="1"/>
                    <a:pt x="1" y="0"/>
                  </a:cubicBezTo>
                  <a:cubicBezTo>
                    <a:pt x="1" y="0"/>
                    <a:pt x="1" y="0"/>
                    <a:pt x="1" y="0"/>
                  </a:cubicBezTo>
                  <a:cubicBezTo>
                    <a:pt x="1" y="3"/>
                    <a:pt x="1" y="5"/>
                    <a:pt x="1" y="8"/>
                  </a:cubicBezTo>
                  <a:cubicBezTo>
                    <a:pt x="1" y="8"/>
                    <a:pt x="2" y="8"/>
                    <a:pt x="2" y="8"/>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
            <p:cNvSpPr>
              <a:spLocks/>
            </p:cNvSpPr>
            <p:nvPr/>
          </p:nvSpPr>
          <p:spPr bwMode="auto">
            <a:xfrm>
              <a:off x="3810000" y="2139951"/>
              <a:ext cx="0" cy="136525"/>
            </a:xfrm>
            <a:custGeom>
              <a:avLst/>
              <a:gdLst>
                <a:gd name="T0" fmla="*/ 1 h 6"/>
                <a:gd name="T1" fmla="*/ 6 h 6"/>
                <a:gd name="T2" fmla="*/ 6 h 6"/>
                <a:gd name="T3" fmla="*/ 0 h 6"/>
                <a:gd name="T4" fmla="*/ 1 h 6"/>
              </a:gdLst>
              <a:ahLst/>
              <a:cxnLst>
                <a:cxn ang="0">
                  <a:pos x="0" y="T0"/>
                </a:cxn>
                <a:cxn ang="0">
                  <a:pos x="0" y="T1"/>
                </a:cxn>
                <a:cxn ang="0">
                  <a:pos x="0" y="T2"/>
                </a:cxn>
                <a:cxn ang="0">
                  <a:pos x="0" y="T3"/>
                </a:cxn>
                <a:cxn ang="0">
                  <a:pos x="0" y="T4"/>
                </a:cxn>
              </a:cxnLst>
              <a:rect l="0" t="0" r="r" b="b"/>
              <a:pathLst>
                <a:path h="6">
                  <a:moveTo>
                    <a:pt x="0" y="1"/>
                  </a:moveTo>
                  <a:cubicBezTo>
                    <a:pt x="0" y="2"/>
                    <a:pt x="0" y="4"/>
                    <a:pt x="0" y="6"/>
                  </a:cubicBezTo>
                  <a:cubicBezTo>
                    <a:pt x="0" y="6"/>
                    <a:pt x="0" y="6"/>
                    <a:pt x="0" y="6"/>
                  </a:cubicBezTo>
                  <a:cubicBezTo>
                    <a:pt x="0" y="4"/>
                    <a:pt x="0" y="2"/>
                    <a:pt x="0" y="0"/>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3717925" y="2208213"/>
              <a:ext cx="22225" cy="138113"/>
            </a:xfrm>
            <a:custGeom>
              <a:avLst/>
              <a:gdLst>
                <a:gd name="T0" fmla="*/ 0 w 1"/>
                <a:gd name="T1" fmla="*/ 0 h 6"/>
                <a:gd name="T2" fmla="*/ 1 w 1"/>
                <a:gd name="T3" fmla="*/ 5 h 6"/>
                <a:gd name="T4" fmla="*/ 1 w 1"/>
                <a:gd name="T5" fmla="*/ 5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2"/>
                    <a:pt x="0" y="4"/>
                    <a:pt x="1" y="5"/>
                  </a:cubicBezTo>
                  <a:cubicBezTo>
                    <a:pt x="1" y="6"/>
                    <a:pt x="1" y="6"/>
                    <a:pt x="1" y="5"/>
                  </a:cubicBezTo>
                  <a:cubicBezTo>
                    <a:pt x="1" y="4"/>
                    <a:pt x="1" y="2"/>
                    <a:pt x="1" y="0"/>
                  </a:cubicBezTo>
                  <a:cubicBezTo>
                    <a:pt x="1"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
            <p:cNvSpPr>
              <a:spLocks/>
            </p:cNvSpPr>
            <p:nvPr/>
          </p:nvSpPr>
          <p:spPr bwMode="auto">
            <a:xfrm>
              <a:off x="3671888" y="2254251"/>
              <a:ext cx="23813" cy="138113"/>
            </a:xfrm>
            <a:custGeom>
              <a:avLst/>
              <a:gdLst>
                <a:gd name="T0" fmla="*/ 1 w 1"/>
                <a:gd name="T1" fmla="*/ 0 h 6"/>
                <a:gd name="T2" fmla="*/ 1 w 1"/>
                <a:gd name="T3" fmla="*/ 6 h 6"/>
                <a:gd name="T4" fmla="*/ 1 w 1"/>
                <a:gd name="T5" fmla="*/ 6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1" y="4"/>
                    <a:pt x="1" y="6"/>
                  </a:cubicBezTo>
                  <a:cubicBezTo>
                    <a:pt x="1" y="6"/>
                    <a:pt x="1" y="6"/>
                    <a:pt x="1" y="6"/>
                  </a:cubicBezTo>
                  <a:cubicBezTo>
                    <a:pt x="1" y="4"/>
                    <a:pt x="1" y="2"/>
                    <a:pt x="1" y="0"/>
                  </a:cubicBezTo>
                  <a:cubicBezTo>
                    <a:pt x="1" y="0"/>
                    <a:pt x="0"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5"/>
            <p:cNvSpPr>
              <a:spLocks/>
            </p:cNvSpPr>
            <p:nvPr/>
          </p:nvSpPr>
          <p:spPr bwMode="auto">
            <a:xfrm>
              <a:off x="3603625" y="2322513"/>
              <a:ext cx="22225" cy="160338"/>
            </a:xfrm>
            <a:custGeom>
              <a:avLst/>
              <a:gdLst>
                <a:gd name="T0" fmla="*/ 0 w 1"/>
                <a:gd name="T1" fmla="*/ 1 h 7"/>
                <a:gd name="T2" fmla="*/ 0 w 1"/>
                <a:gd name="T3" fmla="*/ 7 h 7"/>
                <a:gd name="T4" fmla="*/ 1 w 1"/>
                <a:gd name="T5" fmla="*/ 7 h 7"/>
                <a:gd name="T6" fmla="*/ 0 w 1"/>
                <a:gd name="T7" fmla="*/ 1 h 7"/>
                <a:gd name="T8" fmla="*/ 0 w 1"/>
                <a:gd name="T9" fmla="*/ 1 h 7"/>
              </a:gdLst>
              <a:ahLst/>
              <a:cxnLst>
                <a:cxn ang="0">
                  <a:pos x="T0" y="T1"/>
                </a:cxn>
                <a:cxn ang="0">
                  <a:pos x="T2" y="T3"/>
                </a:cxn>
                <a:cxn ang="0">
                  <a:pos x="T4" y="T5"/>
                </a:cxn>
                <a:cxn ang="0">
                  <a:pos x="T6" y="T7"/>
                </a:cxn>
                <a:cxn ang="0">
                  <a:pos x="T8" y="T9"/>
                </a:cxn>
              </a:cxnLst>
              <a:rect l="0" t="0" r="r" b="b"/>
              <a:pathLst>
                <a:path w="1" h="7">
                  <a:moveTo>
                    <a:pt x="0" y="1"/>
                  </a:moveTo>
                  <a:cubicBezTo>
                    <a:pt x="0" y="3"/>
                    <a:pt x="0" y="5"/>
                    <a:pt x="0" y="7"/>
                  </a:cubicBezTo>
                  <a:cubicBezTo>
                    <a:pt x="0" y="7"/>
                    <a:pt x="1" y="7"/>
                    <a:pt x="1" y="7"/>
                  </a:cubicBezTo>
                  <a:cubicBezTo>
                    <a:pt x="0" y="5"/>
                    <a:pt x="1" y="3"/>
                    <a:pt x="0" y="1"/>
                  </a:cubicBezTo>
                  <a:cubicBezTo>
                    <a:pt x="0" y="0"/>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6"/>
            <p:cNvSpPr>
              <a:spLocks/>
            </p:cNvSpPr>
            <p:nvPr/>
          </p:nvSpPr>
          <p:spPr bwMode="auto">
            <a:xfrm>
              <a:off x="3557588" y="2392363"/>
              <a:ext cx="0" cy="158750"/>
            </a:xfrm>
            <a:custGeom>
              <a:avLst/>
              <a:gdLst>
                <a:gd name="T0" fmla="*/ 1 h 7"/>
                <a:gd name="T1" fmla="*/ 7 h 7"/>
                <a:gd name="T2" fmla="*/ 7 h 7"/>
                <a:gd name="T3" fmla="*/ 1 h 7"/>
                <a:gd name="T4" fmla="*/ 1 h 7"/>
              </a:gdLst>
              <a:ahLst/>
              <a:cxnLst>
                <a:cxn ang="0">
                  <a:pos x="0" y="T0"/>
                </a:cxn>
                <a:cxn ang="0">
                  <a:pos x="0" y="T1"/>
                </a:cxn>
                <a:cxn ang="0">
                  <a:pos x="0" y="T2"/>
                </a:cxn>
                <a:cxn ang="0">
                  <a:pos x="0" y="T3"/>
                </a:cxn>
                <a:cxn ang="0">
                  <a:pos x="0" y="T4"/>
                </a:cxn>
              </a:cxnLst>
              <a:rect l="0" t="0" r="r" b="b"/>
              <a:pathLst>
                <a:path h="7">
                  <a:moveTo>
                    <a:pt x="0" y="1"/>
                  </a:moveTo>
                  <a:cubicBezTo>
                    <a:pt x="0" y="3"/>
                    <a:pt x="0" y="5"/>
                    <a:pt x="0" y="7"/>
                  </a:cubicBezTo>
                  <a:cubicBezTo>
                    <a:pt x="0" y="7"/>
                    <a:pt x="0" y="7"/>
                    <a:pt x="0" y="7"/>
                  </a:cubicBezTo>
                  <a:cubicBezTo>
                    <a:pt x="0" y="5"/>
                    <a:pt x="0" y="3"/>
                    <a:pt x="0" y="1"/>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7"/>
            <p:cNvSpPr>
              <a:spLocks/>
            </p:cNvSpPr>
            <p:nvPr/>
          </p:nvSpPr>
          <p:spPr bwMode="auto">
            <a:xfrm>
              <a:off x="3467100" y="2460626"/>
              <a:ext cx="22225" cy="136525"/>
            </a:xfrm>
            <a:custGeom>
              <a:avLst/>
              <a:gdLst>
                <a:gd name="T0" fmla="*/ 0 w 1"/>
                <a:gd name="T1" fmla="*/ 1 h 6"/>
                <a:gd name="T2" fmla="*/ 0 w 1"/>
                <a:gd name="T3" fmla="*/ 6 h 6"/>
                <a:gd name="T4" fmla="*/ 0 w 1"/>
                <a:gd name="T5" fmla="*/ 6 h 6"/>
                <a:gd name="T6" fmla="*/ 0 w 1"/>
                <a:gd name="T7" fmla="*/ 1 h 6"/>
                <a:gd name="T8" fmla="*/ 0 w 1"/>
                <a:gd name="T9" fmla="*/ 1 h 6"/>
              </a:gdLst>
              <a:ahLst/>
              <a:cxnLst>
                <a:cxn ang="0">
                  <a:pos x="T0" y="T1"/>
                </a:cxn>
                <a:cxn ang="0">
                  <a:pos x="T2" y="T3"/>
                </a:cxn>
                <a:cxn ang="0">
                  <a:pos x="T4" y="T5"/>
                </a:cxn>
                <a:cxn ang="0">
                  <a:pos x="T6" y="T7"/>
                </a:cxn>
                <a:cxn ang="0">
                  <a:pos x="T8" y="T9"/>
                </a:cxn>
              </a:cxnLst>
              <a:rect l="0" t="0" r="r" b="b"/>
              <a:pathLst>
                <a:path w="1" h="6">
                  <a:moveTo>
                    <a:pt x="0" y="1"/>
                  </a:moveTo>
                  <a:cubicBezTo>
                    <a:pt x="0" y="2"/>
                    <a:pt x="0" y="4"/>
                    <a:pt x="0" y="6"/>
                  </a:cubicBezTo>
                  <a:cubicBezTo>
                    <a:pt x="0" y="6"/>
                    <a:pt x="0" y="6"/>
                    <a:pt x="0" y="6"/>
                  </a:cubicBezTo>
                  <a:cubicBezTo>
                    <a:pt x="1" y="4"/>
                    <a:pt x="0" y="2"/>
                    <a:pt x="0" y="1"/>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8"/>
            <p:cNvSpPr>
              <a:spLocks/>
            </p:cNvSpPr>
            <p:nvPr/>
          </p:nvSpPr>
          <p:spPr bwMode="auto">
            <a:xfrm>
              <a:off x="3398838" y="2025651"/>
              <a:ext cx="365125" cy="617538"/>
            </a:xfrm>
            <a:custGeom>
              <a:avLst/>
              <a:gdLst>
                <a:gd name="T0" fmla="*/ 5 w 16"/>
                <a:gd name="T1" fmla="*/ 25 h 27"/>
                <a:gd name="T2" fmla="*/ 16 w 16"/>
                <a:gd name="T3" fmla="*/ 14 h 27"/>
                <a:gd name="T4" fmla="*/ 16 w 16"/>
                <a:gd name="T5" fmla="*/ 14 h 27"/>
                <a:gd name="T6" fmla="*/ 12 w 16"/>
                <a:gd name="T7" fmla="*/ 18 h 27"/>
                <a:gd name="T8" fmla="*/ 9 w 16"/>
                <a:gd name="T9" fmla="*/ 23 h 27"/>
                <a:gd name="T10" fmla="*/ 5 w 16"/>
                <a:gd name="T11" fmla="*/ 26 h 27"/>
                <a:gd name="T12" fmla="*/ 2 w 16"/>
                <a:gd name="T13" fmla="*/ 24 h 27"/>
                <a:gd name="T14" fmla="*/ 1 w 16"/>
                <a:gd name="T15" fmla="*/ 22 h 27"/>
                <a:gd name="T16" fmla="*/ 1 w 16"/>
                <a:gd name="T17" fmla="*/ 20 h 27"/>
                <a:gd name="T18" fmla="*/ 4 w 16"/>
                <a:gd name="T19" fmla="*/ 15 h 27"/>
                <a:gd name="T20" fmla="*/ 11 w 16"/>
                <a:gd name="T21" fmla="*/ 6 h 27"/>
                <a:gd name="T22" fmla="*/ 16 w 16"/>
                <a:gd name="T23" fmla="*/ 1 h 27"/>
                <a:gd name="T24" fmla="*/ 16 w 16"/>
                <a:gd name="T25" fmla="*/ 0 h 27"/>
                <a:gd name="T26" fmla="*/ 7 w 16"/>
                <a:gd name="T27" fmla="*/ 9 h 27"/>
                <a:gd name="T28" fmla="*/ 3 w 16"/>
                <a:gd name="T29" fmla="*/ 13 h 27"/>
                <a:gd name="T30" fmla="*/ 2 w 16"/>
                <a:gd name="T31" fmla="*/ 15 h 27"/>
                <a:gd name="T32" fmla="*/ 0 w 16"/>
                <a:gd name="T33" fmla="*/ 17 h 27"/>
                <a:gd name="T34" fmla="*/ 0 w 16"/>
                <a:gd name="T35" fmla="*/ 17 h 27"/>
                <a:gd name="T36" fmla="*/ 7 w 16"/>
                <a:gd name="T37" fmla="*/ 11 h 27"/>
                <a:gd name="T38" fmla="*/ 14 w 16"/>
                <a:gd name="T39" fmla="*/ 4 h 27"/>
                <a:gd name="T40" fmla="*/ 14 w 16"/>
                <a:gd name="T41" fmla="*/ 4 h 27"/>
                <a:gd name="T42" fmla="*/ 11 w 16"/>
                <a:gd name="T43" fmla="*/ 8 h 27"/>
                <a:gd name="T44" fmla="*/ 9 w 16"/>
                <a:gd name="T45" fmla="*/ 10 h 27"/>
                <a:gd name="T46" fmla="*/ 7 w 16"/>
                <a:gd name="T47" fmla="*/ 12 h 27"/>
                <a:gd name="T48" fmla="*/ 3 w 16"/>
                <a:gd name="T49" fmla="*/ 16 h 27"/>
                <a:gd name="T50" fmla="*/ 1 w 16"/>
                <a:gd name="T51" fmla="*/ 18 h 27"/>
                <a:gd name="T52" fmla="*/ 1 w 16"/>
                <a:gd name="T53" fmla="*/ 19 h 27"/>
                <a:gd name="T54" fmla="*/ 1 w 16"/>
                <a:gd name="T55" fmla="*/ 23 h 27"/>
                <a:gd name="T56" fmla="*/ 1 w 16"/>
                <a:gd name="T57" fmla="*/ 26 h 27"/>
                <a:gd name="T58" fmla="*/ 2 w 16"/>
                <a:gd name="T59" fmla="*/ 26 h 27"/>
                <a:gd name="T60" fmla="*/ 1 w 16"/>
                <a:gd name="T61" fmla="*/ 22 h 27"/>
                <a:gd name="T62" fmla="*/ 1 w 16"/>
                <a:gd name="T63" fmla="*/ 18 h 27"/>
                <a:gd name="T64" fmla="*/ 3 w 16"/>
                <a:gd name="T65" fmla="*/ 17 h 27"/>
                <a:gd name="T66" fmla="*/ 5 w 16"/>
                <a:gd name="T67" fmla="*/ 15 h 27"/>
                <a:gd name="T68" fmla="*/ 9 w 16"/>
                <a:gd name="T69" fmla="*/ 10 h 27"/>
                <a:gd name="T70" fmla="*/ 14 w 16"/>
                <a:gd name="T71" fmla="*/ 4 h 27"/>
                <a:gd name="T72" fmla="*/ 14 w 16"/>
                <a:gd name="T73" fmla="*/ 4 h 27"/>
                <a:gd name="T74" fmla="*/ 7 w 16"/>
                <a:gd name="T75" fmla="*/ 11 h 27"/>
                <a:gd name="T76" fmla="*/ 0 w 16"/>
                <a:gd name="T77" fmla="*/ 17 h 27"/>
                <a:gd name="T78" fmla="*/ 1 w 16"/>
                <a:gd name="T79" fmla="*/ 17 h 27"/>
                <a:gd name="T80" fmla="*/ 2 w 16"/>
                <a:gd name="T81" fmla="*/ 16 h 27"/>
                <a:gd name="T82" fmla="*/ 4 w 16"/>
                <a:gd name="T83" fmla="*/ 14 h 27"/>
                <a:gd name="T84" fmla="*/ 8 w 16"/>
                <a:gd name="T85" fmla="*/ 9 h 27"/>
                <a:gd name="T86" fmla="*/ 16 w 16"/>
                <a:gd name="T87" fmla="*/ 1 h 27"/>
                <a:gd name="T88" fmla="*/ 16 w 16"/>
                <a:gd name="T89" fmla="*/ 0 h 27"/>
                <a:gd name="T90" fmla="*/ 8 w 16"/>
                <a:gd name="T91" fmla="*/ 9 h 27"/>
                <a:gd name="T92" fmla="*/ 4 w 16"/>
                <a:gd name="T93" fmla="*/ 14 h 27"/>
                <a:gd name="T94" fmla="*/ 1 w 16"/>
                <a:gd name="T95" fmla="*/ 18 h 27"/>
                <a:gd name="T96" fmla="*/ 1 w 16"/>
                <a:gd name="T97" fmla="*/ 22 h 27"/>
                <a:gd name="T98" fmla="*/ 2 w 16"/>
                <a:gd name="T99" fmla="*/ 25 h 27"/>
                <a:gd name="T100" fmla="*/ 3 w 16"/>
                <a:gd name="T101" fmla="*/ 26 h 27"/>
                <a:gd name="T102" fmla="*/ 5 w 16"/>
                <a:gd name="T103" fmla="*/ 27 h 27"/>
                <a:gd name="T104" fmla="*/ 6 w 16"/>
                <a:gd name="T105" fmla="*/ 26 h 27"/>
                <a:gd name="T106" fmla="*/ 10 w 16"/>
                <a:gd name="T107" fmla="*/ 22 h 27"/>
                <a:gd name="T108" fmla="*/ 16 w 16"/>
                <a:gd name="T109" fmla="*/ 14 h 27"/>
                <a:gd name="T110" fmla="*/ 16 w 16"/>
                <a:gd name="T111" fmla="*/ 14 h 27"/>
                <a:gd name="T112" fmla="*/ 5 w 16"/>
                <a:gd name="T113" fmla="*/ 25 h 27"/>
                <a:gd name="T114" fmla="*/ 5 w 16"/>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 h="27">
                  <a:moveTo>
                    <a:pt x="5" y="25"/>
                  </a:moveTo>
                  <a:cubicBezTo>
                    <a:pt x="9" y="21"/>
                    <a:pt x="12" y="18"/>
                    <a:pt x="16" y="14"/>
                  </a:cubicBezTo>
                  <a:cubicBezTo>
                    <a:pt x="16" y="14"/>
                    <a:pt x="16" y="14"/>
                    <a:pt x="16" y="14"/>
                  </a:cubicBezTo>
                  <a:cubicBezTo>
                    <a:pt x="14" y="15"/>
                    <a:pt x="13" y="17"/>
                    <a:pt x="12" y="18"/>
                  </a:cubicBezTo>
                  <a:cubicBezTo>
                    <a:pt x="11" y="20"/>
                    <a:pt x="10" y="21"/>
                    <a:pt x="9" y="23"/>
                  </a:cubicBezTo>
                  <a:cubicBezTo>
                    <a:pt x="8" y="24"/>
                    <a:pt x="7" y="25"/>
                    <a:pt x="5" y="26"/>
                  </a:cubicBezTo>
                  <a:cubicBezTo>
                    <a:pt x="4" y="27"/>
                    <a:pt x="3" y="25"/>
                    <a:pt x="2" y="24"/>
                  </a:cubicBezTo>
                  <a:cubicBezTo>
                    <a:pt x="2" y="23"/>
                    <a:pt x="1" y="23"/>
                    <a:pt x="1" y="22"/>
                  </a:cubicBezTo>
                  <a:cubicBezTo>
                    <a:pt x="1" y="21"/>
                    <a:pt x="1" y="20"/>
                    <a:pt x="1" y="20"/>
                  </a:cubicBezTo>
                  <a:cubicBezTo>
                    <a:pt x="2" y="18"/>
                    <a:pt x="3" y="17"/>
                    <a:pt x="4" y="15"/>
                  </a:cubicBezTo>
                  <a:cubicBezTo>
                    <a:pt x="6" y="12"/>
                    <a:pt x="8" y="9"/>
                    <a:pt x="11" y="6"/>
                  </a:cubicBezTo>
                  <a:cubicBezTo>
                    <a:pt x="12" y="4"/>
                    <a:pt x="14" y="2"/>
                    <a:pt x="16" y="1"/>
                  </a:cubicBezTo>
                  <a:cubicBezTo>
                    <a:pt x="16" y="1"/>
                    <a:pt x="16" y="1"/>
                    <a:pt x="16" y="0"/>
                  </a:cubicBezTo>
                  <a:cubicBezTo>
                    <a:pt x="13" y="3"/>
                    <a:pt x="10" y="6"/>
                    <a:pt x="7" y="9"/>
                  </a:cubicBezTo>
                  <a:cubicBezTo>
                    <a:pt x="6" y="11"/>
                    <a:pt x="5" y="12"/>
                    <a:pt x="3" y="13"/>
                  </a:cubicBezTo>
                  <a:cubicBezTo>
                    <a:pt x="3" y="14"/>
                    <a:pt x="2" y="15"/>
                    <a:pt x="2" y="15"/>
                  </a:cubicBezTo>
                  <a:cubicBezTo>
                    <a:pt x="1" y="16"/>
                    <a:pt x="0" y="17"/>
                    <a:pt x="0" y="17"/>
                  </a:cubicBezTo>
                  <a:cubicBezTo>
                    <a:pt x="0" y="17"/>
                    <a:pt x="0" y="18"/>
                    <a:pt x="0" y="17"/>
                  </a:cubicBezTo>
                  <a:cubicBezTo>
                    <a:pt x="3" y="16"/>
                    <a:pt x="5" y="13"/>
                    <a:pt x="7" y="11"/>
                  </a:cubicBezTo>
                  <a:cubicBezTo>
                    <a:pt x="9" y="9"/>
                    <a:pt x="12" y="6"/>
                    <a:pt x="14" y="4"/>
                  </a:cubicBezTo>
                  <a:cubicBezTo>
                    <a:pt x="14" y="4"/>
                    <a:pt x="14" y="4"/>
                    <a:pt x="14" y="4"/>
                  </a:cubicBezTo>
                  <a:cubicBezTo>
                    <a:pt x="13" y="6"/>
                    <a:pt x="12" y="7"/>
                    <a:pt x="11" y="8"/>
                  </a:cubicBezTo>
                  <a:cubicBezTo>
                    <a:pt x="10" y="9"/>
                    <a:pt x="10" y="9"/>
                    <a:pt x="9" y="10"/>
                  </a:cubicBezTo>
                  <a:cubicBezTo>
                    <a:pt x="9" y="10"/>
                    <a:pt x="8" y="11"/>
                    <a:pt x="7" y="12"/>
                  </a:cubicBezTo>
                  <a:cubicBezTo>
                    <a:pt x="6" y="13"/>
                    <a:pt x="5" y="15"/>
                    <a:pt x="3" y="16"/>
                  </a:cubicBezTo>
                  <a:cubicBezTo>
                    <a:pt x="3" y="17"/>
                    <a:pt x="2" y="17"/>
                    <a:pt x="1" y="18"/>
                  </a:cubicBezTo>
                  <a:cubicBezTo>
                    <a:pt x="1" y="18"/>
                    <a:pt x="1" y="19"/>
                    <a:pt x="1" y="19"/>
                  </a:cubicBezTo>
                  <a:cubicBezTo>
                    <a:pt x="0" y="20"/>
                    <a:pt x="1" y="22"/>
                    <a:pt x="1" y="23"/>
                  </a:cubicBezTo>
                  <a:cubicBezTo>
                    <a:pt x="1" y="24"/>
                    <a:pt x="1" y="25"/>
                    <a:pt x="1" y="26"/>
                  </a:cubicBezTo>
                  <a:cubicBezTo>
                    <a:pt x="1" y="27"/>
                    <a:pt x="2" y="27"/>
                    <a:pt x="2" y="26"/>
                  </a:cubicBezTo>
                  <a:cubicBezTo>
                    <a:pt x="1" y="25"/>
                    <a:pt x="1" y="24"/>
                    <a:pt x="1" y="22"/>
                  </a:cubicBezTo>
                  <a:cubicBezTo>
                    <a:pt x="1" y="21"/>
                    <a:pt x="1" y="20"/>
                    <a:pt x="1" y="18"/>
                  </a:cubicBezTo>
                  <a:cubicBezTo>
                    <a:pt x="2" y="18"/>
                    <a:pt x="2" y="17"/>
                    <a:pt x="3" y="17"/>
                  </a:cubicBezTo>
                  <a:cubicBezTo>
                    <a:pt x="4" y="16"/>
                    <a:pt x="4" y="15"/>
                    <a:pt x="5" y="15"/>
                  </a:cubicBezTo>
                  <a:cubicBezTo>
                    <a:pt x="7" y="13"/>
                    <a:pt x="8" y="12"/>
                    <a:pt x="9" y="10"/>
                  </a:cubicBezTo>
                  <a:cubicBezTo>
                    <a:pt x="11" y="8"/>
                    <a:pt x="13" y="7"/>
                    <a:pt x="14" y="4"/>
                  </a:cubicBezTo>
                  <a:cubicBezTo>
                    <a:pt x="15" y="4"/>
                    <a:pt x="14" y="4"/>
                    <a:pt x="14" y="4"/>
                  </a:cubicBezTo>
                  <a:cubicBezTo>
                    <a:pt x="12" y="6"/>
                    <a:pt x="9" y="8"/>
                    <a:pt x="7" y="11"/>
                  </a:cubicBezTo>
                  <a:cubicBezTo>
                    <a:pt x="5" y="13"/>
                    <a:pt x="3" y="15"/>
                    <a:pt x="0" y="17"/>
                  </a:cubicBezTo>
                  <a:cubicBezTo>
                    <a:pt x="0" y="17"/>
                    <a:pt x="0" y="17"/>
                    <a:pt x="1" y="17"/>
                  </a:cubicBezTo>
                  <a:cubicBezTo>
                    <a:pt x="1" y="17"/>
                    <a:pt x="1" y="16"/>
                    <a:pt x="2" y="16"/>
                  </a:cubicBezTo>
                  <a:cubicBezTo>
                    <a:pt x="2" y="15"/>
                    <a:pt x="3" y="14"/>
                    <a:pt x="4" y="14"/>
                  </a:cubicBezTo>
                  <a:cubicBezTo>
                    <a:pt x="5" y="12"/>
                    <a:pt x="6" y="11"/>
                    <a:pt x="8" y="9"/>
                  </a:cubicBezTo>
                  <a:cubicBezTo>
                    <a:pt x="11" y="6"/>
                    <a:pt x="13" y="4"/>
                    <a:pt x="16" y="1"/>
                  </a:cubicBezTo>
                  <a:cubicBezTo>
                    <a:pt x="16" y="1"/>
                    <a:pt x="16" y="0"/>
                    <a:pt x="16" y="0"/>
                  </a:cubicBezTo>
                  <a:cubicBezTo>
                    <a:pt x="13" y="3"/>
                    <a:pt x="10" y="6"/>
                    <a:pt x="8" y="9"/>
                  </a:cubicBezTo>
                  <a:cubicBezTo>
                    <a:pt x="7" y="11"/>
                    <a:pt x="5" y="12"/>
                    <a:pt x="4" y="14"/>
                  </a:cubicBezTo>
                  <a:cubicBezTo>
                    <a:pt x="3" y="15"/>
                    <a:pt x="2" y="17"/>
                    <a:pt x="1" y="18"/>
                  </a:cubicBezTo>
                  <a:cubicBezTo>
                    <a:pt x="1" y="19"/>
                    <a:pt x="1" y="21"/>
                    <a:pt x="1" y="22"/>
                  </a:cubicBezTo>
                  <a:cubicBezTo>
                    <a:pt x="1" y="23"/>
                    <a:pt x="2" y="24"/>
                    <a:pt x="2" y="25"/>
                  </a:cubicBezTo>
                  <a:cubicBezTo>
                    <a:pt x="2" y="25"/>
                    <a:pt x="3" y="26"/>
                    <a:pt x="3" y="26"/>
                  </a:cubicBezTo>
                  <a:cubicBezTo>
                    <a:pt x="4" y="26"/>
                    <a:pt x="4" y="27"/>
                    <a:pt x="5" y="27"/>
                  </a:cubicBezTo>
                  <a:cubicBezTo>
                    <a:pt x="5" y="27"/>
                    <a:pt x="6" y="26"/>
                    <a:pt x="6" y="26"/>
                  </a:cubicBezTo>
                  <a:cubicBezTo>
                    <a:pt x="8" y="25"/>
                    <a:pt x="9" y="23"/>
                    <a:pt x="10" y="22"/>
                  </a:cubicBezTo>
                  <a:cubicBezTo>
                    <a:pt x="11" y="19"/>
                    <a:pt x="14" y="17"/>
                    <a:pt x="16" y="14"/>
                  </a:cubicBezTo>
                  <a:cubicBezTo>
                    <a:pt x="16" y="14"/>
                    <a:pt x="16" y="13"/>
                    <a:pt x="16" y="14"/>
                  </a:cubicBezTo>
                  <a:cubicBezTo>
                    <a:pt x="12" y="18"/>
                    <a:pt x="8" y="21"/>
                    <a:pt x="5" y="25"/>
                  </a:cubicBezTo>
                  <a:cubicBezTo>
                    <a:pt x="5" y="25"/>
                    <a:pt x="5" y="25"/>
                    <a:pt x="5" y="2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9"/>
            <p:cNvSpPr>
              <a:spLocks/>
            </p:cNvSpPr>
            <p:nvPr/>
          </p:nvSpPr>
          <p:spPr bwMode="auto">
            <a:xfrm>
              <a:off x="2233613" y="3581401"/>
              <a:ext cx="296863" cy="206375"/>
            </a:xfrm>
            <a:custGeom>
              <a:avLst/>
              <a:gdLst>
                <a:gd name="T0" fmla="*/ 4 w 13"/>
                <a:gd name="T1" fmla="*/ 1 h 9"/>
                <a:gd name="T2" fmla="*/ 8 w 13"/>
                <a:gd name="T3" fmla="*/ 8 h 9"/>
                <a:gd name="T4" fmla="*/ 11 w 13"/>
                <a:gd name="T5" fmla="*/ 4 h 9"/>
                <a:gd name="T6" fmla="*/ 12 w 13"/>
                <a:gd name="T7" fmla="*/ 6 h 9"/>
                <a:gd name="T8" fmla="*/ 10 w 13"/>
                <a:gd name="T9" fmla="*/ 8 h 9"/>
                <a:gd name="T10" fmla="*/ 3 w 13"/>
                <a:gd name="T11" fmla="*/ 2 h 9"/>
                <a:gd name="T12" fmla="*/ 8 w 13"/>
                <a:gd name="T13" fmla="*/ 2 h 9"/>
                <a:gd name="T14" fmla="*/ 4 w 13"/>
                <a:gd name="T15" fmla="*/ 1 h 9"/>
                <a:gd name="T16" fmla="*/ 3 w 13"/>
                <a:gd name="T17" fmla="*/ 4 h 9"/>
                <a:gd name="T18" fmla="*/ 9 w 13"/>
                <a:gd name="T19" fmla="*/ 9 h 9"/>
                <a:gd name="T20" fmla="*/ 10 w 13"/>
                <a:gd name="T21" fmla="*/ 4 h 9"/>
                <a:gd name="T22" fmla="*/ 11 w 13"/>
                <a:gd name="T23" fmla="*/ 8 h 9"/>
                <a:gd name="T24" fmla="*/ 7 w 13"/>
                <a:gd name="T25" fmla="*/ 7 h 9"/>
                <a:gd name="T26" fmla="*/ 3 w 13"/>
                <a:gd name="T27" fmla="*/ 2 h 9"/>
                <a:gd name="T28" fmla="*/ 7 w 13"/>
                <a:gd name="T29" fmla="*/ 1 h 9"/>
                <a:gd name="T30" fmla="*/ 3 w 13"/>
                <a:gd name="T31" fmla="*/ 2 h 9"/>
                <a:gd name="T32" fmla="*/ 7 w 13"/>
                <a:gd name="T33" fmla="*/ 8 h 9"/>
                <a:gd name="T34" fmla="*/ 12 w 13"/>
                <a:gd name="T35" fmla="*/ 6 h 9"/>
                <a:gd name="T36" fmla="*/ 10 w 13"/>
                <a:gd name="T37" fmla="*/ 4 h 9"/>
                <a:gd name="T38" fmla="*/ 10 w 13"/>
                <a:gd name="T39" fmla="*/ 8 h 9"/>
                <a:gd name="T40" fmla="*/ 12 w 13"/>
                <a:gd name="T41" fmla="*/ 6 h 9"/>
                <a:gd name="T42" fmla="*/ 10 w 13"/>
                <a:gd name="T43" fmla="*/ 4 h 9"/>
                <a:gd name="T44" fmla="*/ 8 w 13"/>
                <a:gd name="T45" fmla="*/ 8 h 9"/>
                <a:gd name="T46" fmla="*/ 4 w 13"/>
                <a:gd name="T47" fmla="*/ 2 h 9"/>
                <a:gd name="T48" fmla="*/ 7 w 13"/>
                <a:gd name="T49" fmla="*/ 1 h 9"/>
                <a:gd name="T50" fmla="*/ 3 w 13"/>
                <a:gd name="T51" fmla="*/ 2 h 9"/>
                <a:gd name="T52" fmla="*/ 6 w 13"/>
                <a:gd name="T53" fmla="*/ 7 h 9"/>
                <a:gd name="T54" fmla="*/ 12 w 13"/>
                <a:gd name="T55" fmla="*/ 8 h 9"/>
                <a:gd name="T56" fmla="*/ 10 w 13"/>
                <a:gd name="T57" fmla="*/ 4 h 9"/>
                <a:gd name="T58" fmla="*/ 7 w 13"/>
                <a:gd name="T59" fmla="*/ 8 h 9"/>
                <a:gd name="T60" fmla="*/ 3 w 13"/>
                <a:gd name="T61" fmla="*/ 3 h 9"/>
                <a:gd name="T62" fmla="*/ 8 w 13"/>
                <a:gd name="T63" fmla="*/ 2 h 9"/>
                <a:gd name="T64" fmla="*/ 5 w 13"/>
                <a:gd name="T65" fmla="*/ 1 h 9"/>
                <a:gd name="T66" fmla="*/ 1 w 13"/>
                <a:gd name="T67" fmla="*/ 3 h 9"/>
                <a:gd name="T68" fmla="*/ 4 w 13"/>
                <a:gd name="T69" fmla="*/ 6 h 9"/>
                <a:gd name="T70" fmla="*/ 12 w 13"/>
                <a:gd name="T71" fmla="*/ 7 h 9"/>
                <a:gd name="T72" fmla="*/ 10 w 13"/>
                <a:gd name="T73" fmla="*/ 5 h 9"/>
                <a:gd name="T74" fmla="*/ 10 w 13"/>
                <a:gd name="T75" fmla="*/ 8 h 9"/>
                <a:gd name="T76" fmla="*/ 6 w 13"/>
                <a:gd name="T77" fmla="*/ 7 h 9"/>
                <a:gd name="T78" fmla="*/ 5 w 13"/>
                <a:gd name="T79" fmla="*/ 1 h 9"/>
                <a:gd name="T80" fmla="*/ 7 w 13"/>
                <a:gd name="T8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 h="9">
                  <a:moveTo>
                    <a:pt x="7" y="1"/>
                  </a:moveTo>
                  <a:cubicBezTo>
                    <a:pt x="6" y="0"/>
                    <a:pt x="4" y="0"/>
                    <a:pt x="4" y="1"/>
                  </a:cubicBezTo>
                  <a:cubicBezTo>
                    <a:pt x="3" y="3"/>
                    <a:pt x="4" y="4"/>
                    <a:pt x="5" y="5"/>
                  </a:cubicBezTo>
                  <a:cubicBezTo>
                    <a:pt x="5" y="7"/>
                    <a:pt x="7" y="8"/>
                    <a:pt x="8" y="8"/>
                  </a:cubicBezTo>
                  <a:cubicBezTo>
                    <a:pt x="9" y="9"/>
                    <a:pt x="11" y="9"/>
                    <a:pt x="12" y="8"/>
                  </a:cubicBezTo>
                  <a:cubicBezTo>
                    <a:pt x="12" y="7"/>
                    <a:pt x="12" y="5"/>
                    <a:pt x="11" y="4"/>
                  </a:cubicBezTo>
                  <a:cubicBezTo>
                    <a:pt x="11" y="4"/>
                    <a:pt x="10" y="4"/>
                    <a:pt x="10" y="5"/>
                  </a:cubicBezTo>
                  <a:cubicBezTo>
                    <a:pt x="11" y="5"/>
                    <a:pt x="11" y="6"/>
                    <a:pt x="12" y="6"/>
                  </a:cubicBezTo>
                  <a:cubicBezTo>
                    <a:pt x="12" y="7"/>
                    <a:pt x="12" y="7"/>
                    <a:pt x="11" y="7"/>
                  </a:cubicBezTo>
                  <a:cubicBezTo>
                    <a:pt x="11" y="8"/>
                    <a:pt x="11" y="8"/>
                    <a:pt x="10" y="8"/>
                  </a:cubicBezTo>
                  <a:cubicBezTo>
                    <a:pt x="9" y="8"/>
                    <a:pt x="7" y="8"/>
                    <a:pt x="6" y="7"/>
                  </a:cubicBezTo>
                  <a:cubicBezTo>
                    <a:pt x="4" y="6"/>
                    <a:pt x="0" y="3"/>
                    <a:pt x="3" y="2"/>
                  </a:cubicBezTo>
                  <a:cubicBezTo>
                    <a:pt x="3" y="2"/>
                    <a:pt x="4" y="2"/>
                    <a:pt x="5" y="1"/>
                  </a:cubicBezTo>
                  <a:cubicBezTo>
                    <a:pt x="6" y="1"/>
                    <a:pt x="7" y="1"/>
                    <a:pt x="8" y="2"/>
                  </a:cubicBezTo>
                  <a:cubicBezTo>
                    <a:pt x="8" y="2"/>
                    <a:pt x="8" y="1"/>
                    <a:pt x="8" y="1"/>
                  </a:cubicBezTo>
                  <a:cubicBezTo>
                    <a:pt x="7" y="1"/>
                    <a:pt x="5" y="0"/>
                    <a:pt x="4" y="1"/>
                  </a:cubicBezTo>
                  <a:cubicBezTo>
                    <a:pt x="4" y="1"/>
                    <a:pt x="3" y="1"/>
                    <a:pt x="3" y="2"/>
                  </a:cubicBezTo>
                  <a:cubicBezTo>
                    <a:pt x="3" y="3"/>
                    <a:pt x="3" y="4"/>
                    <a:pt x="3" y="4"/>
                  </a:cubicBezTo>
                  <a:cubicBezTo>
                    <a:pt x="4" y="5"/>
                    <a:pt x="5" y="6"/>
                    <a:pt x="6" y="7"/>
                  </a:cubicBezTo>
                  <a:cubicBezTo>
                    <a:pt x="7" y="8"/>
                    <a:pt x="8" y="9"/>
                    <a:pt x="9" y="9"/>
                  </a:cubicBezTo>
                  <a:cubicBezTo>
                    <a:pt x="10" y="9"/>
                    <a:pt x="11" y="8"/>
                    <a:pt x="11" y="7"/>
                  </a:cubicBezTo>
                  <a:cubicBezTo>
                    <a:pt x="11" y="6"/>
                    <a:pt x="11" y="5"/>
                    <a:pt x="10" y="4"/>
                  </a:cubicBezTo>
                  <a:cubicBezTo>
                    <a:pt x="10" y="4"/>
                    <a:pt x="10" y="4"/>
                    <a:pt x="10" y="5"/>
                  </a:cubicBezTo>
                  <a:cubicBezTo>
                    <a:pt x="11" y="5"/>
                    <a:pt x="13" y="7"/>
                    <a:pt x="11" y="8"/>
                  </a:cubicBezTo>
                  <a:cubicBezTo>
                    <a:pt x="10" y="8"/>
                    <a:pt x="10" y="8"/>
                    <a:pt x="9" y="8"/>
                  </a:cubicBezTo>
                  <a:cubicBezTo>
                    <a:pt x="8" y="8"/>
                    <a:pt x="8" y="8"/>
                    <a:pt x="7" y="7"/>
                  </a:cubicBezTo>
                  <a:cubicBezTo>
                    <a:pt x="6" y="7"/>
                    <a:pt x="5" y="6"/>
                    <a:pt x="4" y="6"/>
                  </a:cubicBezTo>
                  <a:cubicBezTo>
                    <a:pt x="3" y="5"/>
                    <a:pt x="2" y="4"/>
                    <a:pt x="3" y="2"/>
                  </a:cubicBezTo>
                  <a:cubicBezTo>
                    <a:pt x="3" y="2"/>
                    <a:pt x="4" y="2"/>
                    <a:pt x="5" y="1"/>
                  </a:cubicBezTo>
                  <a:cubicBezTo>
                    <a:pt x="6" y="1"/>
                    <a:pt x="6" y="1"/>
                    <a:pt x="7" y="1"/>
                  </a:cubicBezTo>
                  <a:cubicBezTo>
                    <a:pt x="7" y="1"/>
                    <a:pt x="7" y="1"/>
                    <a:pt x="7" y="1"/>
                  </a:cubicBezTo>
                  <a:cubicBezTo>
                    <a:pt x="6" y="1"/>
                    <a:pt x="4" y="1"/>
                    <a:pt x="3" y="2"/>
                  </a:cubicBezTo>
                  <a:cubicBezTo>
                    <a:pt x="3" y="3"/>
                    <a:pt x="4" y="5"/>
                    <a:pt x="5" y="6"/>
                  </a:cubicBezTo>
                  <a:cubicBezTo>
                    <a:pt x="6" y="6"/>
                    <a:pt x="6" y="7"/>
                    <a:pt x="7" y="8"/>
                  </a:cubicBezTo>
                  <a:cubicBezTo>
                    <a:pt x="8" y="8"/>
                    <a:pt x="10" y="9"/>
                    <a:pt x="11" y="9"/>
                  </a:cubicBezTo>
                  <a:cubicBezTo>
                    <a:pt x="12" y="8"/>
                    <a:pt x="12" y="7"/>
                    <a:pt x="12" y="6"/>
                  </a:cubicBezTo>
                  <a:cubicBezTo>
                    <a:pt x="11" y="6"/>
                    <a:pt x="11" y="5"/>
                    <a:pt x="10" y="4"/>
                  </a:cubicBezTo>
                  <a:cubicBezTo>
                    <a:pt x="10" y="4"/>
                    <a:pt x="10" y="4"/>
                    <a:pt x="10" y="4"/>
                  </a:cubicBezTo>
                  <a:cubicBezTo>
                    <a:pt x="11" y="4"/>
                    <a:pt x="11" y="5"/>
                    <a:pt x="12" y="6"/>
                  </a:cubicBezTo>
                  <a:cubicBezTo>
                    <a:pt x="12" y="7"/>
                    <a:pt x="11" y="8"/>
                    <a:pt x="10" y="8"/>
                  </a:cubicBezTo>
                  <a:cubicBezTo>
                    <a:pt x="10" y="8"/>
                    <a:pt x="10" y="8"/>
                    <a:pt x="10" y="8"/>
                  </a:cubicBezTo>
                  <a:cubicBezTo>
                    <a:pt x="11" y="8"/>
                    <a:pt x="12" y="7"/>
                    <a:pt x="12" y="6"/>
                  </a:cubicBezTo>
                  <a:cubicBezTo>
                    <a:pt x="12" y="5"/>
                    <a:pt x="11" y="4"/>
                    <a:pt x="10" y="4"/>
                  </a:cubicBezTo>
                  <a:cubicBezTo>
                    <a:pt x="10" y="4"/>
                    <a:pt x="10" y="4"/>
                    <a:pt x="10" y="4"/>
                  </a:cubicBezTo>
                  <a:cubicBezTo>
                    <a:pt x="11" y="5"/>
                    <a:pt x="12" y="6"/>
                    <a:pt x="11" y="8"/>
                  </a:cubicBezTo>
                  <a:cubicBezTo>
                    <a:pt x="11" y="9"/>
                    <a:pt x="9" y="8"/>
                    <a:pt x="8" y="8"/>
                  </a:cubicBezTo>
                  <a:cubicBezTo>
                    <a:pt x="7" y="7"/>
                    <a:pt x="6" y="6"/>
                    <a:pt x="5" y="5"/>
                  </a:cubicBezTo>
                  <a:cubicBezTo>
                    <a:pt x="4" y="5"/>
                    <a:pt x="3" y="3"/>
                    <a:pt x="4" y="2"/>
                  </a:cubicBezTo>
                  <a:cubicBezTo>
                    <a:pt x="5" y="1"/>
                    <a:pt x="5" y="1"/>
                    <a:pt x="6" y="1"/>
                  </a:cubicBezTo>
                  <a:cubicBezTo>
                    <a:pt x="6" y="1"/>
                    <a:pt x="7" y="1"/>
                    <a:pt x="7" y="1"/>
                  </a:cubicBezTo>
                  <a:cubicBezTo>
                    <a:pt x="7" y="1"/>
                    <a:pt x="7" y="1"/>
                    <a:pt x="7" y="1"/>
                  </a:cubicBezTo>
                  <a:cubicBezTo>
                    <a:pt x="6" y="1"/>
                    <a:pt x="5" y="1"/>
                    <a:pt x="3" y="2"/>
                  </a:cubicBezTo>
                  <a:cubicBezTo>
                    <a:pt x="2" y="2"/>
                    <a:pt x="2" y="3"/>
                    <a:pt x="3" y="4"/>
                  </a:cubicBezTo>
                  <a:cubicBezTo>
                    <a:pt x="3" y="5"/>
                    <a:pt x="4" y="6"/>
                    <a:pt x="6" y="7"/>
                  </a:cubicBezTo>
                  <a:cubicBezTo>
                    <a:pt x="7" y="7"/>
                    <a:pt x="8" y="8"/>
                    <a:pt x="9" y="8"/>
                  </a:cubicBezTo>
                  <a:cubicBezTo>
                    <a:pt x="10" y="9"/>
                    <a:pt x="11" y="9"/>
                    <a:pt x="12" y="8"/>
                  </a:cubicBezTo>
                  <a:cubicBezTo>
                    <a:pt x="12" y="7"/>
                    <a:pt x="11" y="5"/>
                    <a:pt x="10" y="4"/>
                  </a:cubicBezTo>
                  <a:cubicBezTo>
                    <a:pt x="10" y="4"/>
                    <a:pt x="10" y="4"/>
                    <a:pt x="10" y="4"/>
                  </a:cubicBezTo>
                  <a:cubicBezTo>
                    <a:pt x="11" y="5"/>
                    <a:pt x="11" y="7"/>
                    <a:pt x="11" y="8"/>
                  </a:cubicBezTo>
                  <a:cubicBezTo>
                    <a:pt x="10" y="9"/>
                    <a:pt x="8" y="8"/>
                    <a:pt x="7" y="8"/>
                  </a:cubicBezTo>
                  <a:cubicBezTo>
                    <a:pt x="6" y="7"/>
                    <a:pt x="5" y="6"/>
                    <a:pt x="4" y="5"/>
                  </a:cubicBezTo>
                  <a:cubicBezTo>
                    <a:pt x="4" y="4"/>
                    <a:pt x="3" y="4"/>
                    <a:pt x="3" y="3"/>
                  </a:cubicBezTo>
                  <a:cubicBezTo>
                    <a:pt x="3" y="2"/>
                    <a:pt x="4" y="1"/>
                    <a:pt x="4" y="1"/>
                  </a:cubicBezTo>
                  <a:cubicBezTo>
                    <a:pt x="5" y="0"/>
                    <a:pt x="7" y="1"/>
                    <a:pt x="8" y="2"/>
                  </a:cubicBezTo>
                  <a:cubicBezTo>
                    <a:pt x="8" y="1"/>
                    <a:pt x="8" y="1"/>
                    <a:pt x="8" y="1"/>
                  </a:cubicBezTo>
                  <a:cubicBezTo>
                    <a:pt x="7" y="1"/>
                    <a:pt x="6" y="1"/>
                    <a:pt x="5" y="1"/>
                  </a:cubicBezTo>
                  <a:cubicBezTo>
                    <a:pt x="5" y="1"/>
                    <a:pt x="4" y="1"/>
                    <a:pt x="3" y="2"/>
                  </a:cubicBezTo>
                  <a:cubicBezTo>
                    <a:pt x="2" y="2"/>
                    <a:pt x="1" y="2"/>
                    <a:pt x="1" y="3"/>
                  </a:cubicBezTo>
                  <a:cubicBezTo>
                    <a:pt x="1" y="4"/>
                    <a:pt x="2" y="4"/>
                    <a:pt x="2" y="4"/>
                  </a:cubicBezTo>
                  <a:cubicBezTo>
                    <a:pt x="2" y="5"/>
                    <a:pt x="3" y="6"/>
                    <a:pt x="4" y="6"/>
                  </a:cubicBezTo>
                  <a:cubicBezTo>
                    <a:pt x="5" y="7"/>
                    <a:pt x="8" y="8"/>
                    <a:pt x="10" y="8"/>
                  </a:cubicBezTo>
                  <a:cubicBezTo>
                    <a:pt x="11" y="8"/>
                    <a:pt x="12" y="8"/>
                    <a:pt x="12" y="7"/>
                  </a:cubicBezTo>
                  <a:cubicBezTo>
                    <a:pt x="12" y="6"/>
                    <a:pt x="11" y="5"/>
                    <a:pt x="11" y="4"/>
                  </a:cubicBezTo>
                  <a:cubicBezTo>
                    <a:pt x="11" y="4"/>
                    <a:pt x="11" y="5"/>
                    <a:pt x="10" y="5"/>
                  </a:cubicBezTo>
                  <a:cubicBezTo>
                    <a:pt x="11" y="5"/>
                    <a:pt x="11" y="6"/>
                    <a:pt x="11" y="7"/>
                  </a:cubicBezTo>
                  <a:cubicBezTo>
                    <a:pt x="12" y="7"/>
                    <a:pt x="11" y="8"/>
                    <a:pt x="10" y="8"/>
                  </a:cubicBezTo>
                  <a:cubicBezTo>
                    <a:pt x="10" y="9"/>
                    <a:pt x="9" y="8"/>
                    <a:pt x="8" y="8"/>
                  </a:cubicBezTo>
                  <a:cubicBezTo>
                    <a:pt x="7" y="8"/>
                    <a:pt x="7" y="7"/>
                    <a:pt x="6" y="7"/>
                  </a:cubicBezTo>
                  <a:cubicBezTo>
                    <a:pt x="5" y="6"/>
                    <a:pt x="4" y="4"/>
                    <a:pt x="4" y="2"/>
                  </a:cubicBezTo>
                  <a:cubicBezTo>
                    <a:pt x="4" y="2"/>
                    <a:pt x="4" y="1"/>
                    <a:pt x="5" y="1"/>
                  </a:cubicBezTo>
                  <a:cubicBezTo>
                    <a:pt x="5" y="1"/>
                    <a:pt x="6" y="1"/>
                    <a:pt x="6" y="1"/>
                  </a:cubicBezTo>
                  <a:cubicBezTo>
                    <a:pt x="7" y="2"/>
                    <a:pt x="7" y="1"/>
                    <a:pt x="7"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0"/>
            <p:cNvSpPr>
              <a:spLocks/>
            </p:cNvSpPr>
            <p:nvPr/>
          </p:nvSpPr>
          <p:spPr bwMode="auto">
            <a:xfrm>
              <a:off x="2119313" y="3467101"/>
              <a:ext cx="547688" cy="479425"/>
            </a:xfrm>
            <a:custGeom>
              <a:avLst/>
              <a:gdLst>
                <a:gd name="T0" fmla="*/ 7 w 24"/>
                <a:gd name="T1" fmla="*/ 1 h 21"/>
                <a:gd name="T2" fmla="*/ 2 w 24"/>
                <a:gd name="T3" fmla="*/ 5 h 21"/>
                <a:gd name="T4" fmla="*/ 12 w 24"/>
                <a:gd name="T5" fmla="*/ 19 h 21"/>
                <a:gd name="T6" fmla="*/ 23 w 24"/>
                <a:gd name="T7" fmla="*/ 12 h 21"/>
                <a:gd name="T8" fmla="*/ 19 w 24"/>
                <a:gd name="T9" fmla="*/ 6 h 21"/>
                <a:gd name="T10" fmla="*/ 21 w 24"/>
                <a:gd name="T11" fmla="*/ 10 h 21"/>
                <a:gd name="T12" fmla="*/ 21 w 24"/>
                <a:gd name="T13" fmla="*/ 18 h 21"/>
                <a:gd name="T14" fmla="*/ 7 w 24"/>
                <a:gd name="T15" fmla="*/ 17 h 21"/>
                <a:gd name="T16" fmla="*/ 1 w 24"/>
                <a:gd name="T17" fmla="*/ 6 h 21"/>
                <a:gd name="T18" fmla="*/ 8 w 24"/>
                <a:gd name="T19" fmla="*/ 1 h 21"/>
                <a:gd name="T20" fmla="*/ 16 w 24"/>
                <a:gd name="T21" fmla="*/ 3 h 21"/>
                <a:gd name="T22" fmla="*/ 8 w 24"/>
                <a:gd name="T23" fmla="*/ 1 h 21"/>
                <a:gd name="T24" fmla="*/ 3 w 24"/>
                <a:gd name="T25" fmla="*/ 11 h 21"/>
                <a:gd name="T26" fmla="*/ 18 w 24"/>
                <a:gd name="T27" fmla="*/ 20 h 21"/>
                <a:gd name="T28" fmla="*/ 22 w 24"/>
                <a:gd name="T29" fmla="*/ 10 h 21"/>
                <a:gd name="T30" fmla="*/ 19 w 24"/>
                <a:gd name="T31" fmla="*/ 7 h 21"/>
                <a:gd name="T32" fmla="*/ 23 w 24"/>
                <a:gd name="T33" fmla="*/ 15 h 21"/>
                <a:gd name="T34" fmla="*/ 22 w 24"/>
                <a:gd name="T35" fmla="*/ 10 h 21"/>
                <a:gd name="T36" fmla="*/ 18 w 24"/>
                <a:gd name="T37" fmla="*/ 7 h 21"/>
                <a:gd name="T38" fmla="*/ 22 w 24"/>
                <a:gd name="T39" fmla="*/ 15 h 21"/>
                <a:gd name="T40" fmla="*/ 15 w 24"/>
                <a:gd name="T41" fmla="*/ 20 h 21"/>
                <a:gd name="T42" fmla="*/ 7 w 24"/>
                <a:gd name="T43" fmla="*/ 15 h 21"/>
                <a:gd name="T44" fmla="*/ 1 w 24"/>
                <a:gd name="T45" fmla="*/ 5 h 21"/>
                <a:gd name="T46" fmla="*/ 8 w 24"/>
                <a:gd name="T47" fmla="*/ 1 h 21"/>
                <a:gd name="T48" fmla="*/ 16 w 24"/>
                <a:gd name="T49" fmla="*/ 3 h 21"/>
                <a:gd name="T50" fmla="*/ 11 w 24"/>
                <a:gd name="T51" fmla="*/ 1 h 21"/>
                <a:gd name="T52" fmla="*/ 2 w 24"/>
                <a:gd name="T53" fmla="*/ 3 h 21"/>
                <a:gd name="T54" fmla="*/ 4 w 24"/>
                <a:gd name="T55" fmla="*/ 14 h 21"/>
                <a:gd name="T56" fmla="*/ 15 w 24"/>
                <a:gd name="T57" fmla="*/ 20 h 21"/>
                <a:gd name="T58" fmla="*/ 23 w 24"/>
                <a:gd name="T59" fmla="*/ 15 h 21"/>
                <a:gd name="T60" fmla="*/ 19 w 24"/>
                <a:gd name="T61" fmla="*/ 6 h 21"/>
                <a:gd name="T62" fmla="*/ 22 w 24"/>
                <a:gd name="T63" fmla="*/ 10 h 21"/>
                <a:gd name="T64" fmla="*/ 21 w 24"/>
                <a:gd name="T65" fmla="*/ 19 h 21"/>
                <a:gd name="T66" fmla="*/ 13 w 24"/>
                <a:gd name="T67" fmla="*/ 19 h 21"/>
                <a:gd name="T68" fmla="*/ 2 w 24"/>
                <a:gd name="T69" fmla="*/ 10 h 21"/>
                <a:gd name="T70" fmla="*/ 5 w 24"/>
                <a:gd name="T71" fmla="*/ 2 h 21"/>
                <a:gd name="T72" fmla="*/ 15 w 24"/>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21">
                  <a:moveTo>
                    <a:pt x="15" y="3"/>
                  </a:moveTo>
                  <a:cubicBezTo>
                    <a:pt x="13" y="1"/>
                    <a:pt x="10" y="0"/>
                    <a:pt x="7" y="1"/>
                  </a:cubicBezTo>
                  <a:cubicBezTo>
                    <a:pt x="6" y="1"/>
                    <a:pt x="5" y="1"/>
                    <a:pt x="4" y="2"/>
                  </a:cubicBezTo>
                  <a:cubicBezTo>
                    <a:pt x="3" y="3"/>
                    <a:pt x="2" y="4"/>
                    <a:pt x="2" y="5"/>
                  </a:cubicBezTo>
                  <a:cubicBezTo>
                    <a:pt x="1" y="8"/>
                    <a:pt x="3" y="12"/>
                    <a:pt x="5" y="14"/>
                  </a:cubicBezTo>
                  <a:cubicBezTo>
                    <a:pt x="7" y="16"/>
                    <a:pt x="9" y="18"/>
                    <a:pt x="12" y="19"/>
                  </a:cubicBezTo>
                  <a:cubicBezTo>
                    <a:pt x="15" y="20"/>
                    <a:pt x="18" y="21"/>
                    <a:pt x="20" y="19"/>
                  </a:cubicBezTo>
                  <a:cubicBezTo>
                    <a:pt x="23" y="18"/>
                    <a:pt x="24" y="15"/>
                    <a:pt x="23" y="12"/>
                  </a:cubicBezTo>
                  <a:cubicBezTo>
                    <a:pt x="23" y="11"/>
                    <a:pt x="22" y="10"/>
                    <a:pt x="21" y="9"/>
                  </a:cubicBezTo>
                  <a:cubicBezTo>
                    <a:pt x="20" y="8"/>
                    <a:pt x="19" y="7"/>
                    <a:pt x="19" y="6"/>
                  </a:cubicBezTo>
                  <a:cubicBezTo>
                    <a:pt x="19" y="6"/>
                    <a:pt x="18" y="6"/>
                    <a:pt x="18" y="6"/>
                  </a:cubicBezTo>
                  <a:cubicBezTo>
                    <a:pt x="19" y="7"/>
                    <a:pt x="20" y="8"/>
                    <a:pt x="21" y="10"/>
                  </a:cubicBezTo>
                  <a:cubicBezTo>
                    <a:pt x="22" y="11"/>
                    <a:pt x="23" y="12"/>
                    <a:pt x="23" y="14"/>
                  </a:cubicBezTo>
                  <a:cubicBezTo>
                    <a:pt x="23" y="15"/>
                    <a:pt x="22" y="17"/>
                    <a:pt x="21" y="18"/>
                  </a:cubicBezTo>
                  <a:cubicBezTo>
                    <a:pt x="20" y="19"/>
                    <a:pt x="18" y="19"/>
                    <a:pt x="16" y="19"/>
                  </a:cubicBezTo>
                  <a:cubicBezTo>
                    <a:pt x="13" y="19"/>
                    <a:pt x="10" y="18"/>
                    <a:pt x="7" y="17"/>
                  </a:cubicBezTo>
                  <a:cubicBezTo>
                    <a:pt x="5" y="15"/>
                    <a:pt x="3" y="13"/>
                    <a:pt x="2" y="10"/>
                  </a:cubicBezTo>
                  <a:cubicBezTo>
                    <a:pt x="1" y="9"/>
                    <a:pt x="1" y="8"/>
                    <a:pt x="1" y="6"/>
                  </a:cubicBezTo>
                  <a:cubicBezTo>
                    <a:pt x="1" y="5"/>
                    <a:pt x="2" y="4"/>
                    <a:pt x="3" y="2"/>
                  </a:cubicBezTo>
                  <a:cubicBezTo>
                    <a:pt x="4" y="1"/>
                    <a:pt x="6" y="0"/>
                    <a:pt x="8" y="1"/>
                  </a:cubicBezTo>
                  <a:cubicBezTo>
                    <a:pt x="9" y="1"/>
                    <a:pt x="11" y="1"/>
                    <a:pt x="13" y="2"/>
                  </a:cubicBezTo>
                  <a:cubicBezTo>
                    <a:pt x="14" y="2"/>
                    <a:pt x="15" y="3"/>
                    <a:pt x="16" y="3"/>
                  </a:cubicBezTo>
                  <a:cubicBezTo>
                    <a:pt x="16" y="4"/>
                    <a:pt x="16" y="3"/>
                    <a:pt x="16" y="3"/>
                  </a:cubicBezTo>
                  <a:cubicBezTo>
                    <a:pt x="14" y="1"/>
                    <a:pt x="11" y="1"/>
                    <a:pt x="8" y="1"/>
                  </a:cubicBezTo>
                  <a:cubicBezTo>
                    <a:pt x="5" y="1"/>
                    <a:pt x="2" y="2"/>
                    <a:pt x="1" y="4"/>
                  </a:cubicBezTo>
                  <a:cubicBezTo>
                    <a:pt x="0" y="7"/>
                    <a:pt x="2" y="9"/>
                    <a:pt x="3" y="11"/>
                  </a:cubicBezTo>
                  <a:cubicBezTo>
                    <a:pt x="5" y="14"/>
                    <a:pt x="7" y="16"/>
                    <a:pt x="9" y="18"/>
                  </a:cubicBezTo>
                  <a:cubicBezTo>
                    <a:pt x="11" y="19"/>
                    <a:pt x="15" y="21"/>
                    <a:pt x="18" y="20"/>
                  </a:cubicBezTo>
                  <a:cubicBezTo>
                    <a:pt x="20" y="20"/>
                    <a:pt x="22" y="17"/>
                    <a:pt x="22" y="14"/>
                  </a:cubicBezTo>
                  <a:cubicBezTo>
                    <a:pt x="22" y="13"/>
                    <a:pt x="22" y="12"/>
                    <a:pt x="22" y="10"/>
                  </a:cubicBezTo>
                  <a:cubicBezTo>
                    <a:pt x="21" y="9"/>
                    <a:pt x="20" y="8"/>
                    <a:pt x="19" y="7"/>
                  </a:cubicBezTo>
                  <a:cubicBezTo>
                    <a:pt x="19" y="7"/>
                    <a:pt x="19" y="7"/>
                    <a:pt x="19" y="7"/>
                  </a:cubicBezTo>
                  <a:cubicBezTo>
                    <a:pt x="20" y="8"/>
                    <a:pt x="21" y="9"/>
                    <a:pt x="22" y="10"/>
                  </a:cubicBezTo>
                  <a:cubicBezTo>
                    <a:pt x="23" y="12"/>
                    <a:pt x="23" y="13"/>
                    <a:pt x="23" y="15"/>
                  </a:cubicBezTo>
                  <a:cubicBezTo>
                    <a:pt x="23" y="15"/>
                    <a:pt x="23" y="15"/>
                    <a:pt x="23" y="15"/>
                  </a:cubicBezTo>
                  <a:cubicBezTo>
                    <a:pt x="24" y="13"/>
                    <a:pt x="23" y="12"/>
                    <a:pt x="22" y="10"/>
                  </a:cubicBezTo>
                  <a:cubicBezTo>
                    <a:pt x="21" y="9"/>
                    <a:pt x="20" y="7"/>
                    <a:pt x="19" y="7"/>
                  </a:cubicBezTo>
                  <a:cubicBezTo>
                    <a:pt x="19" y="6"/>
                    <a:pt x="18" y="7"/>
                    <a:pt x="18" y="7"/>
                  </a:cubicBezTo>
                  <a:cubicBezTo>
                    <a:pt x="20" y="8"/>
                    <a:pt x="21" y="9"/>
                    <a:pt x="21" y="11"/>
                  </a:cubicBezTo>
                  <a:cubicBezTo>
                    <a:pt x="22" y="13"/>
                    <a:pt x="22" y="14"/>
                    <a:pt x="22" y="15"/>
                  </a:cubicBezTo>
                  <a:cubicBezTo>
                    <a:pt x="21" y="17"/>
                    <a:pt x="20" y="18"/>
                    <a:pt x="19" y="19"/>
                  </a:cubicBezTo>
                  <a:cubicBezTo>
                    <a:pt x="18" y="20"/>
                    <a:pt x="17" y="20"/>
                    <a:pt x="15" y="20"/>
                  </a:cubicBezTo>
                  <a:cubicBezTo>
                    <a:pt x="14" y="20"/>
                    <a:pt x="12" y="19"/>
                    <a:pt x="11" y="18"/>
                  </a:cubicBezTo>
                  <a:cubicBezTo>
                    <a:pt x="9" y="18"/>
                    <a:pt x="8" y="16"/>
                    <a:pt x="7" y="15"/>
                  </a:cubicBezTo>
                  <a:cubicBezTo>
                    <a:pt x="5" y="14"/>
                    <a:pt x="3" y="11"/>
                    <a:pt x="2" y="9"/>
                  </a:cubicBezTo>
                  <a:cubicBezTo>
                    <a:pt x="1" y="8"/>
                    <a:pt x="1" y="6"/>
                    <a:pt x="1" y="5"/>
                  </a:cubicBezTo>
                  <a:cubicBezTo>
                    <a:pt x="1" y="4"/>
                    <a:pt x="2" y="3"/>
                    <a:pt x="4" y="2"/>
                  </a:cubicBezTo>
                  <a:cubicBezTo>
                    <a:pt x="5" y="1"/>
                    <a:pt x="6" y="1"/>
                    <a:pt x="8" y="1"/>
                  </a:cubicBezTo>
                  <a:cubicBezTo>
                    <a:pt x="9" y="1"/>
                    <a:pt x="11" y="1"/>
                    <a:pt x="12" y="2"/>
                  </a:cubicBezTo>
                  <a:cubicBezTo>
                    <a:pt x="13" y="2"/>
                    <a:pt x="15" y="3"/>
                    <a:pt x="16" y="3"/>
                  </a:cubicBezTo>
                  <a:cubicBezTo>
                    <a:pt x="16" y="3"/>
                    <a:pt x="16" y="3"/>
                    <a:pt x="16" y="3"/>
                  </a:cubicBezTo>
                  <a:cubicBezTo>
                    <a:pt x="14" y="2"/>
                    <a:pt x="13" y="2"/>
                    <a:pt x="11" y="1"/>
                  </a:cubicBezTo>
                  <a:cubicBezTo>
                    <a:pt x="10" y="0"/>
                    <a:pt x="8" y="0"/>
                    <a:pt x="6" y="0"/>
                  </a:cubicBezTo>
                  <a:cubicBezTo>
                    <a:pt x="5" y="0"/>
                    <a:pt x="3" y="1"/>
                    <a:pt x="2" y="3"/>
                  </a:cubicBezTo>
                  <a:cubicBezTo>
                    <a:pt x="1" y="4"/>
                    <a:pt x="1" y="5"/>
                    <a:pt x="1" y="7"/>
                  </a:cubicBezTo>
                  <a:cubicBezTo>
                    <a:pt x="0" y="9"/>
                    <a:pt x="2" y="12"/>
                    <a:pt x="4" y="14"/>
                  </a:cubicBezTo>
                  <a:cubicBezTo>
                    <a:pt x="5" y="16"/>
                    <a:pt x="8" y="18"/>
                    <a:pt x="11" y="19"/>
                  </a:cubicBezTo>
                  <a:cubicBezTo>
                    <a:pt x="12" y="19"/>
                    <a:pt x="13" y="20"/>
                    <a:pt x="15" y="20"/>
                  </a:cubicBezTo>
                  <a:cubicBezTo>
                    <a:pt x="17" y="20"/>
                    <a:pt x="18" y="20"/>
                    <a:pt x="20" y="19"/>
                  </a:cubicBezTo>
                  <a:cubicBezTo>
                    <a:pt x="21" y="18"/>
                    <a:pt x="23" y="17"/>
                    <a:pt x="23" y="15"/>
                  </a:cubicBezTo>
                  <a:cubicBezTo>
                    <a:pt x="24" y="14"/>
                    <a:pt x="23" y="13"/>
                    <a:pt x="23" y="12"/>
                  </a:cubicBezTo>
                  <a:cubicBezTo>
                    <a:pt x="22" y="9"/>
                    <a:pt x="20" y="8"/>
                    <a:pt x="19" y="6"/>
                  </a:cubicBezTo>
                  <a:cubicBezTo>
                    <a:pt x="19" y="6"/>
                    <a:pt x="18" y="6"/>
                    <a:pt x="18" y="6"/>
                  </a:cubicBezTo>
                  <a:cubicBezTo>
                    <a:pt x="19" y="8"/>
                    <a:pt x="21" y="9"/>
                    <a:pt x="22" y="10"/>
                  </a:cubicBezTo>
                  <a:cubicBezTo>
                    <a:pt x="23" y="11"/>
                    <a:pt x="23" y="13"/>
                    <a:pt x="23" y="15"/>
                  </a:cubicBezTo>
                  <a:cubicBezTo>
                    <a:pt x="23" y="16"/>
                    <a:pt x="22" y="17"/>
                    <a:pt x="21" y="19"/>
                  </a:cubicBezTo>
                  <a:cubicBezTo>
                    <a:pt x="20" y="20"/>
                    <a:pt x="19" y="20"/>
                    <a:pt x="17" y="20"/>
                  </a:cubicBezTo>
                  <a:cubicBezTo>
                    <a:pt x="16" y="20"/>
                    <a:pt x="14" y="20"/>
                    <a:pt x="13" y="19"/>
                  </a:cubicBezTo>
                  <a:cubicBezTo>
                    <a:pt x="11" y="19"/>
                    <a:pt x="10" y="18"/>
                    <a:pt x="8" y="17"/>
                  </a:cubicBezTo>
                  <a:cubicBezTo>
                    <a:pt x="6" y="15"/>
                    <a:pt x="4" y="13"/>
                    <a:pt x="2" y="10"/>
                  </a:cubicBezTo>
                  <a:cubicBezTo>
                    <a:pt x="2" y="8"/>
                    <a:pt x="1" y="6"/>
                    <a:pt x="2" y="5"/>
                  </a:cubicBezTo>
                  <a:cubicBezTo>
                    <a:pt x="2" y="3"/>
                    <a:pt x="3" y="2"/>
                    <a:pt x="5" y="2"/>
                  </a:cubicBezTo>
                  <a:cubicBezTo>
                    <a:pt x="7" y="0"/>
                    <a:pt x="10" y="1"/>
                    <a:pt x="13" y="2"/>
                  </a:cubicBezTo>
                  <a:cubicBezTo>
                    <a:pt x="13" y="2"/>
                    <a:pt x="14" y="3"/>
                    <a:pt x="15" y="3"/>
                  </a:cubicBezTo>
                  <a:cubicBezTo>
                    <a:pt x="15" y="3"/>
                    <a:pt x="15" y="3"/>
                    <a:pt x="15"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1"/>
            <p:cNvSpPr>
              <a:spLocks/>
            </p:cNvSpPr>
            <p:nvPr/>
          </p:nvSpPr>
          <p:spPr bwMode="auto">
            <a:xfrm>
              <a:off x="1936750" y="3306763"/>
              <a:ext cx="912813" cy="869950"/>
            </a:xfrm>
            <a:custGeom>
              <a:avLst/>
              <a:gdLst>
                <a:gd name="T0" fmla="*/ 12 w 40"/>
                <a:gd name="T1" fmla="*/ 0 h 38"/>
                <a:gd name="T2" fmla="*/ 2 w 40"/>
                <a:gd name="T3" fmla="*/ 16 h 38"/>
                <a:gd name="T4" fmla="*/ 29 w 40"/>
                <a:gd name="T5" fmla="*/ 37 h 38"/>
                <a:gd name="T6" fmla="*/ 37 w 40"/>
                <a:gd name="T7" fmla="*/ 16 h 38"/>
                <a:gd name="T8" fmla="*/ 39 w 40"/>
                <a:gd name="T9" fmla="*/ 29 h 38"/>
                <a:gd name="T10" fmla="*/ 4 w 40"/>
                <a:gd name="T11" fmla="*/ 22 h 38"/>
                <a:gd name="T12" fmla="*/ 5 w 40"/>
                <a:gd name="T13" fmla="*/ 3 h 38"/>
                <a:gd name="T14" fmla="*/ 26 w 40"/>
                <a:gd name="T15" fmla="*/ 5 h 38"/>
                <a:gd name="T16" fmla="*/ 19 w 40"/>
                <a:gd name="T17" fmla="*/ 1 h 38"/>
                <a:gd name="T18" fmla="*/ 3 w 40"/>
                <a:gd name="T19" fmla="*/ 5 h 38"/>
                <a:gd name="T20" fmla="*/ 6 w 40"/>
                <a:gd name="T21" fmla="*/ 22 h 38"/>
                <a:gd name="T22" fmla="*/ 13 w 40"/>
                <a:gd name="T23" fmla="*/ 29 h 38"/>
                <a:gd name="T24" fmla="*/ 2 w 40"/>
                <a:gd name="T25" fmla="*/ 8 h 38"/>
                <a:gd name="T26" fmla="*/ 10 w 40"/>
                <a:gd name="T27" fmla="*/ 25 h 38"/>
                <a:gd name="T28" fmla="*/ 28 w 40"/>
                <a:gd name="T29" fmla="*/ 36 h 38"/>
                <a:gd name="T30" fmla="*/ 24 w 40"/>
                <a:gd name="T31" fmla="*/ 35 h 38"/>
                <a:gd name="T32" fmla="*/ 37 w 40"/>
                <a:gd name="T33" fmla="*/ 33 h 38"/>
                <a:gd name="T34" fmla="*/ 36 w 40"/>
                <a:gd name="T35" fmla="*/ 15 h 38"/>
                <a:gd name="T36" fmla="*/ 38 w 40"/>
                <a:gd name="T37" fmla="*/ 28 h 38"/>
                <a:gd name="T38" fmla="*/ 24 w 40"/>
                <a:gd name="T39" fmla="*/ 36 h 38"/>
                <a:gd name="T40" fmla="*/ 39 w 40"/>
                <a:gd name="T41" fmla="*/ 29 h 38"/>
                <a:gd name="T42" fmla="*/ 32 w 40"/>
                <a:gd name="T43" fmla="*/ 33 h 38"/>
                <a:gd name="T44" fmla="*/ 11 w 40"/>
                <a:gd name="T45" fmla="*/ 27 h 38"/>
                <a:gd name="T46" fmla="*/ 6 w 40"/>
                <a:gd name="T47" fmla="*/ 3 h 38"/>
                <a:gd name="T48" fmla="*/ 21 w 40"/>
                <a:gd name="T49" fmla="*/ 4 h 38"/>
                <a:gd name="T50" fmla="*/ 22 w 40"/>
                <a:gd name="T51" fmla="*/ 4 h 38"/>
                <a:gd name="T52" fmla="*/ 5 w 40"/>
                <a:gd name="T53" fmla="*/ 3 h 38"/>
                <a:gd name="T54" fmla="*/ 11 w 40"/>
                <a:gd name="T55" fmla="*/ 28 h 38"/>
                <a:gd name="T56" fmla="*/ 31 w 40"/>
                <a:gd name="T57" fmla="*/ 34 h 38"/>
                <a:gd name="T58" fmla="*/ 36 w 40"/>
                <a:gd name="T59" fmla="*/ 16 h 38"/>
                <a:gd name="T60" fmla="*/ 25 w 40"/>
                <a:gd name="T61" fmla="*/ 36 h 38"/>
                <a:gd name="T62" fmla="*/ 38 w 40"/>
                <a:gd name="T63" fmla="*/ 29 h 38"/>
                <a:gd name="T64" fmla="*/ 35 w 40"/>
                <a:gd name="T65" fmla="*/ 14 h 38"/>
                <a:gd name="T66" fmla="*/ 36 w 40"/>
                <a:gd name="T67" fmla="*/ 33 h 38"/>
                <a:gd name="T68" fmla="*/ 18 w 40"/>
                <a:gd name="T69" fmla="*/ 33 h 38"/>
                <a:gd name="T70" fmla="*/ 28 w 40"/>
                <a:gd name="T71" fmla="*/ 36 h 38"/>
                <a:gd name="T72" fmla="*/ 9 w 40"/>
                <a:gd name="T73" fmla="*/ 24 h 38"/>
                <a:gd name="T74" fmla="*/ 2 w 40"/>
                <a:gd name="T75" fmla="*/ 8 h 38"/>
                <a:gd name="T76" fmla="*/ 8 w 40"/>
                <a:gd name="T77" fmla="*/ 26 h 38"/>
                <a:gd name="T78" fmla="*/ 9 w 40"/>
                <a:gd name="T79" fmla="*/ 25 h 38"/>
                <a:gd name="T80" fmla="*/ 1 w 40"/>
                <a:gd name="T81" fmla="*/ 11 h 38"/>
                <a:gd name="T82" fmla="*/ 13 w 40"/>
                <a:gd name="T83" fmla="*/ 1 h 38"/>
                <a:gd name="T84" fmla="*/ 28 w 40"/>
                <a:gd name="T85" fmla="*/ 6 h 38"/>
                <a:gd name="T86" fmla="*/ 1 w 40"/>
                <a:gd name="T87" fmla="*/ 8 h 38"/>
                <a:gd name="T88" fmla="*/ 16 w 40"/>
                <a:gd name="T89" fmla="*/ 32 h 38"/>
                <a:gd name="T90" fmla="*/ 37 w 40"/>
                <a:gd name="T91" fmla="*/ 15 h 38"/>
                <a:gd name="T92" fmla="*/ 37 w 40"/>
                <a:gd name="T93" fmla="*/ 20 h 38"/>
                <a:gd name="T94" fmla="*/ 23 w 40"/>
                <a:gd name="T95" fmla="*/ 36 h 38"/>
                <a:gd name="T96" fmla="*/ 2 w 40"/>
                <a:gd name="T97" fmla="*/ 9 h 38"/>
                <a:gd name="T98" fmla="*/ 15 w 40"/>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8">
                  <a:moveTo>
                    <a:pt x="27" y="5"/>
                  </a:moveTo>
                  <a:cubicBezTo>
                    <a:pt x="24" y="3"/>
                    <a:pt x="21" y="2"/>
                    <a:pt x="17" y="1"/>
                  </a:cubicBezTo>
                  <a:cubicBezTo>
                    <a:pt x="16" y="1"/>
                    <a:pt x="15" y="0"/>
                    <a:pt x="14" y="0"/>
                  </a:cubicBezTo>
                  <a:cubicBezTo>
                    <a:pt x="13" y="0"/>
                    <a:pt x="12" y="0"/>
                    <a:pt x="12" y="0"/>
                  </a:cubicBezTo>
                  <a:cubicBezTo>
                    <a:pt x="10" y="0"/>
                    <a:pt x="9" y="0"/>
                    <a:pt x="8" y="1"/>
                  </a:cubicBezTo>
                  <a:cubicBezTo>
                    <a:pt x="6" y="1"/>
                    <a:pt x="5" y="2"/>
                    <a:pt x="4" y="3"/>
                  </a:cubicBezTo>
                  <a:cubicBezTo>
                    <a:pt x="3" y="4"/>
                    <a:pt x="2" y="5"/>
                    <a:pt x="2" y="6"/>
                  </a:cubicBezTo>
                  <a:cubicBezTo>
                    <a:pt x="1" y="9"/>
                    <a:pt x="1" y="13"/>
                    <a:pt x="2" y="16"/>
                  </a:cubicBezTo>
                  <a:cubicBezTo>
                    <a:pt x="3" y="19"/>
                    <a:pt x="5" y="22"/>
                    <a:pt x="8" y="25"/>
                  </a:cubicBezTo>
                  <a:cubicBezTo>
                    <a:pt x="10" y="27"/>
                    <a:pt x="13" y="30"/>
                    <a:pt x="15" y="32"/>
                  </a:cubicBezTo>
                  <a:cubicBezTo>
                    <a:pt x="18" y="34"/>
                    <a:pt x="21" y="36"/>
                    <a:pt x="24" y="37"/>
                  </a:cubicBezTo>
                  <a:cubicBezTo>
                    <a:pt x="26" y="37"/>
                    <a:pt x="28" y="38"/>
                    <a:pt x="29" y="37"/>
                  </a:cubicBezTo>
                  <a:cubicBezTo>
                    <a:pt x="31" y="37"/>
                    <a:pt x="32" y="36"/>
                    <a:pt x="34" y="35"/>
                  </a:cubicBezTo>
                  <a:cubicBezTo>
                    <a:pt x="36" y="33"/>
                    <a:pt x="38" y="30"/>
                    <a:pt x="38" y="26"/>
                  </a:cubicBezTo>
                  <a:cubicBezTo>
                    <a:pt x="38" y="24"/>
                    <a:pt x="38" y="22"/>
                    <a:pt x="37" y="21"/>
                  </a:cubicBezTo>
                  <a:cubicBezTo>
                    <a:pt x="37" y="19"/>
                    <a:pt x="37" y="18"/>
                    <a:pt x="37" y="16"/>
                  </a:cubicBezTo>
                  <a:cubicBezTo>
                    <a:pt x="36" y="13"/>
                    <a:pt x="34" y="10"/>
                    <a:pt x="31" y="9"/>
                  </a:cubicBezTo>
                  <a:cubicBezTo>
                    <a:pt x="31" y="9"/>
                    <a:pt x="31" y="9"/>
                    <a:pt x="31" y="9"/>
                  </a:cubicBezTo>
                  <a:cubicBezTo>
                    <a:pt x="34" y="12"/>
                    <a:pt x="37" y="15"/>
                    <a:pt x="38" y="19"/>
                  </a:cubicBezTo>
                  <a:cubicBezTo>
                    <a:pt x="40" y="22"/>
                    <a:pt x="40" y="25"/>
                    <a:pt x="39" y="29"/>
                  </a:cubicBezTo>
                  <a:cubicBezTo>
                    <a:pt x="38" y="31"/>
                    <a:pt x="36" y="33"/>
                    <a:pt x="33" y="34"/>
                  </a:cubicBezTo>
                  <a:cubicBezTo>
                    <a:pt x="29" y="36"/>
                    <a:pt x="25" y="35"/>
                    <a:pt x="21" y="34"/>
                  </a:cubicBezTo>
                  <a:cubicBezTo>
                    <a:pt x="18" y="33"/>
                    <a:pt x="15" y="31"/>
                    <a:pt x="12" y="29"/>
                  </a:cubicBezTo>
                  <a:cubicBezTo>
                    <a:pt x="9" y="27"/>
                    <a:pt x="6" y="25"/>
                    <a:pt x="4" y="22"/>
                  </a:cubicBezTo>
                  <a:cubicBezTo>
                    <a:pt x="2" y="19"/>
                    <a:pt x="0" y="16"/>
                    <a:pt x="0" y="12"/>
                  </a:cubicBezTo>
                  <a:cubicBezTo>
                    <a:pt x="0" y="11"/>
                    <a:pt x="1" y="10"/>
                    <a:pt x="1" y="9"/>
                  </a:cubicBezTo>
                  <a:cubicBezTo>
                    <a:pt x="1" y="8"/>
                    <a:pt x="1" y="7"/>
                    <a:pt x="2" y="7"/>
                  </a:cubicBezTo>
                  <a:cubicBezTo>
                    <a:pt x="2" y="5"/>
                    <a:pt x="3" y="4"/>
                    <a:pt x="5" y="3"/>
                  </a:cubicBezTo>
                  <a:cubicBezTo>
                    <a:pt x="6" y="2"/>
                    <a:pt x="8" y="1"/>
                    <a:pt x="10" y="1"/>
                  </a:cubicBezTo>
                  <a:cubicBezTo>
                    <a:pt x="11" y="0"/>
                    <a:pt x="13" y="0"/>
                    <a:pt x="15" y="1"/>
                  </a:cubicBezTo>
                  <a:cubicBezTo>
                    <a:pt x="17" y="1"/>
                    <a:pt x="19" y="1"/>
                    <a:pt x="21" y="2"/>
                  </a:cubicBezTo>
                  <a:cubicBezTo>
                    <a:pt x="23" y="3"/>
                    <a:pt x="24" y="4"/>
                    <a:pt x="26" y="5"/>
                  </a:cubicBezTo>
                  <a:cubicBezTo>
                    <a:pt x="26" y="5"/>
                    <a:pt x="27" y="6"/>
                    <a:pt x="28" y="6"/>
                  </a:cubicBezTo>
                  <a:cubicBezTo>
                    <a:pt x="28" y="6"/>
                    <a:pt x="28" y="6"/>
                    <a:pt x="28" y="6"/>
                  </a:cubicBezTo>
                  <a:cubicBezTo>
                    <a:pt x="27" y="5"/>
                    <a:pt x="25" y="4"/>
                    <a:pt x="24" y="3"/>
                  </a:cubicBezTo>
                  <a:cubicBezTo>
                    <a:pt x="22" y="3"/>
                    <a:pt x="20" y="2"/>
                    <a:pt x="19" y="1"/>
                  </a:cubicBezTo>
                  <a:cubicBezTo>
                    <a:pt x="17" y="1"/>
                    <a:pt x="15" y="1"/>
                    <a:pt x="13" y="1"/>
                  </a:cubicBezTo>
                  <a:cubicBezTo>
                    <a:pt x="11" y="1"/>
                    <a:pt x="9" y="2"/>
                    <a:pt x="7" y="2"/>
                  </a:cubicBezTo>
                  <a:cubicBezTo>
                    <a:pt x="6" y="2"/>
                    <a:pt x="5" y="3"/>
                    <a:pt x="4" y="3"/>
                  </a:cubicBezTo>
                  <a:cubicBezTo>
                    <a:pt x="4" y="4"/>
                    <a:pt x="3" y="4"/>
                    <a:pt x="3" y="5"/>
                  </a:cubicBezTo>
                  <a:cubicBezTo>
                    <a:pt x="2" y="6"/>
                    <a:pt x="1" y="8"/>
                    <a:pt x="1" y="9"/>
                  </a:cubicBezTo>
                  <a:cubicBezTo>
                    <a:pt x="1" y="11"/>
                    <a:pt x="1" y="13"/>
                    <a:pt x="1" y="15"/>
                  </a:cubicBezTo>
                  <a:cubicBezTo>
                    <a:pt x="2" y="17"/>
                    <a:pt x="3" y="18"/>
                    <a:pt x="4" y="20"/>
                  </a:cubicBezTo>
                  <a:cubicBezTo>
                    <a:pt x="4" y="21"/>
                    <a:pt x="5" y="21"/>
                    <a:pt x="6" y="22"/>
                  </a:cubicBezTo>
                  <a:cubicBezTo>
                    <a:pt x="7" y="23"/>
                    <a:pt x="7" y="24"/>
                    <a:pt x="8" y="25"/>
                  </a:cubicBezTo>
                  <a:cubicBezTo>
                    <a:pt x="9" y="25"/>
                    <a:pt x="10" y="26"/>
                    <a:pt x="11" y="27"/>
                  </a:cubicBezTo>
                  <a:cubicBezTo>
                    <a:pt x="11" y="28"/>
                    <a:pt x="12" y="28"/>
                    <a:pt x="13" y="29"/>
                  </a:cubicBezTo>
                  <a:cubicBezTo>
                    <a:pt x="13" y="29"/>
                    <a:pt x="13" y="29"/>
                    <a:pt x="13" y="29"/>
                  </a:cubicBezTo>
                  <a:cubicBezTo>
                    <a:pt x="10" y="28"/>
                    <a:pt x="8" y="25"/>
                    <a:pt x="6" y="23"/>
                  </a:cubicBezTo>
                  <a:cubicBezTo>
                    <a:pt x="4" y="20"/>
                    <a:pt x="3" y="16"/>
                    <a:pt x="3" y="13"/>
                  </a:cubicBezTo>
                  <a:cubicBezTo>
                    <a:pt x="3" y="12"/>
                    <a:pt x="3" y="11"/>
                    <a:pt x="3" y="10"/>
                  </a:cubicBezTo>
                  <a:cubicBezTo>
                    <a:pt x="3" y="9"/>
                    <a:pt x="3" y="9"/>
                    <a:pt x="2" y="8"/>
                  </a:cubicBezTo>
                  <a:cubicBezTo>
                    <a:pt x="2" y="8"/>
                    <a:pt x="2" y="8"/>
                    <a:pt x="2" y="8"/>
                  </a:cubicBezTo>
                  <a:cubicBezTo>
                    <a:pt x="1" y="9"/>
                    <a:pt x="1" y="11"/>
                    <a:pt x="2" y="12"/>
                  </a:cubicBezTo>
                  <a:cubicBezTo>
                    <a:pt x="2" y="13"/>
                    <a:pt x="3" y="15"/>
                    <a:pt x="3" y="16"/>
                  </a:cubicBezTo>
                  <a:cubicBezTo>
                    <a:pt x="5" y="20"/>
                    <a:pt x="7" y="23"/>
                    <a:pt x="10" y="25"/>
                  </a:cubicBezTo>
                  <a:cubicBezTo>
                    <a:pt x="12" y="28"/>
                    <a:pt x="15" y="30"/>
                    <a:pt x="18" y="32"/>
                  </a:cubicBezTo>
                  <a:cubicBezTo>
                    <a:pt x="20" y="33"/>
                    <a:pt x="21" y="34"/>
                    <a:pt x="23" y="35"/>
                  </a:cubicBezTo>
                  <a:cubicBezTo>
                    <a:pt x="25" y="36"/>
                    <a:pt x="27" y="36"/>
                    <a:pt x="28" y="36"/>
                  </a:cubicBezTo>
                  <a:cubicBezTo>
                    <a:pt x="28" y="36"/>
                    <a:pt x="28" y="36"/>
                    <a:pt x="28" y="36"/>
                  </a:cubicBezTo>
                  <a:cubicBezTo>
                    <a:pt x="23" y="36"/>
                    <a:pt x="19" y="33"/>
                    <a:pt x="15" y="31"/>
                  </a:cubicBezTo>
                  <a:cubicBezTo>
                    <a:pt x="15" y="31"/>
                    <a:pt x="15" y="31"/>
                    <a:pt x="15" y="31"/>
                  </a:cubicBezTo>
                  <a:cubicBezTo>
                    <a:pt x="16" y="32"/>
                    <a:pt x="18" y="33"/>
                    <a:pt x="19" y="34"/>
                  </a:cubicBezTo>
                  <a:cubicBezTo>
                    <a:pt x="21" y="34"/>
                    <a:pt x="23" y="35"/>
                    <a:pt x="24" y="35"/>
                  </a:cubicBezTo>
                  <a:cubicBezTo>
                    <a:pt x="26" y="35"/>
                    <a:pt x="28" y="36"/>
                    <a:pt x="30" y="35"/>
                  </a:cubicBezTo>
                  <a:cubicBezTo>
                    <a:pt x="31" y="35"/>
                    <a:pt x="32" y="35"/>
                    <a:pt x="33" y="35"/>
                  </a:cubicBezTo>
                  <a:cubicBezTo>
                    <a:pt x="33" y="34"/>
                    <a:pt x="34" y="34"/>
                    <a:pt x="35" y="34"/>
                  </a:cubicBezTo>
                  <a:cubicBezTo>
                    <a:pt x="36" y="34"/>
                    <a:pt x="36" y="33"/>
                    <a:pt x="37" y="33"/>
                  </a:cubicBezTo>
                  <a:cubicBezTo>
                    <a:pt x="37" y="32"/>
                    <a:pt x="38" y="31"/>
                    <a:pt x="38" y="31"/>
                  </a:cubicBezTo>
                  <a:cubicBezTo>
                    <a:pt x="39" y="29"/>
                    <a:pt x="39" y="27"/>
                    <a:pt x="39" y="26"/>
                  </a:cubicBezTo>
                  <a:cubicBezTo>
                    <a:pt x="39" y="24"/>
                    <a:pt x="38" y="22"/>
                    <a:pt x="38" y="20"/>
                  </a:cubicBezTo>
                  <a:cubicBezTo>
                    <a:pt x="37" y="18"/>
                    <a:pt x="36" y="16"/>
                    <a:pt x="36" y="15"/>
                  </a:cubicBezTo>
                  <a:cubicBezTo>
                    <a:pt x="35" y="13"/>
                    <a:pt x="34" y="11"/>
                    <a:pt x="32" y="10"/>
                  </a:cubicBezTo>
                  <a:cubicBezTo>
                    <a:pt x="32" y="10"/>
                    <a:pt x="32" y="10"/>
                    <a:pt x="32" y="10"/>
                  </a:cubicBezTo>
                  <a:cubicBezTo>
                    <a:pt x="34" y="12"/>
                    <a:pt x="36" y="15"/>
                    <a:pt x="37" y="18"/>
                  </a:cubicBezTo>
                  <a:cubicBezTo>
                    <a:pt x="38" y="22"/>
                    <a:pt x="38" y="25"/>
                    <a:pt x="38" y="28"/>
                  </a:cubicBezTo>
                  <a:cubicBezTo>
                    <a:pt x="37" y="30"/>
                    <a:pt x="37" y="32"/>
                    <a:pt x="36" y="33"/>
                  </a:cubicBezTo>
                  <a:cubicBezTo>
                    <a:pt x="35" y="34"/>
                    <a:pt x="34" y="34"/>
                    <a:pt x="33" y="35"/>
                  </a:cubicBezTo>
                  <a:cubicBezTo>
                    <a:pt x="30" y="35"/>
                    <a:pt x="27" y="35"/>
                    <a:pt x="25" y="36"/>
                  </a:cubicBezTo>
                  <a:cubicBezTo>
                    <a:pt x="24" y="36"/>
                    <a:pt x="24" y="36"/>
                    <a:pt x="24" y="36"/>
                  </a:cubicBezTo>
                  <a:cubicBezTo>
                    <a:pt x="25" y="37"/>
                    <a:pt x="27" y="37"/>
                    <a:pt x="28" y="37"/>
                  </a:cubicBezTo>
                  <a:cubicBezTo>
                    <a:pt x="29" y="37"/>
                    <a:pt x="31" y="37"/>
                    <a:pt x="32" y="36"/>
                  </a:cubicBezTo>
                  <a:cubicBezTo>
                    <a:pt x="34" y="36"/>
                    <a:pt x="35" y="35"/>
                    <a:pt x="36" y="33"/>
                  </a:cubicBezTo>
                  <a:cubicBezTo>
                    <a:pt x="37" y="32"/>
                    <a:pt x="38" y="30"/>
                    <a:pt x="39" y="29"/>
                  </a:cubicBezTo>
                  <a:cubicBezTo>
                    <a:pt x="40" y="24"/>
                    <a:pt x="38" y="20"/>
                    <a:pt x="36" y="16"/>
                  </a:cubicBezTo>
                  <a:cubicBezTo>
                    <a:pt x="36" y="16"/>
                    <a:pt x="36" y="16"/>
                    <a:pt x="36" y="16"/>
                  </a:cubicBezTo>
                  <a:cubicBezTo>
                    <a:pt x="38" y="19"/>
                    <a:pt x="39" y="23"/>
                    <a:pt x="38" y="26"/>
                  </a:cubicBezTo>
                  <a:cubicBezTo>
                    <a:pt x="38" y="29"/>
                    <a:pt x="35" y="32"/>
                    <a:pt x="32" y="33"/>
                  </a:cubicBezTo>
                  <a:cubicBezTo>
                    <a:pt x="30" y="34"/>
                    <a:pt x="28" y="34"/>
                    <a:pt x="27" y="34"/>
                  </a:cubicBezTo>
                  <a:cubicBezTo>
                    <a:pt x="26" y="34"/>
                    <a:pt x="25" y="34"/>
                    <a:pt x="24" y="34"/>
                  </a:cubicBezTo>
                  <a:cubicBezTo>
                    <a:pt x="23" y="34"/>
                    <a:pt x="22" y="33"/>
                    <a:pt x="21" y="33"/>
                  </a:cubicBezTo>
                  <a:cubicBezTo>
                    <a:pt x="18" y="31"/>
                    <a:pt x="14" y="30"/>
                    <a:pt x="11" y="27"/>
                  </a:cubicBezTo>
                  <a:cubicBezTo>
                    <a:pt x="8" y="25"/>
                    <a:pt x="5" y="23"/>
                    <a:pt x="3" y="19"/>
                  </a:cubicBezTo>
                  <a:cubicBezTo>
                    <a:pt x="3" y="18"/>
                    <a:pt x="2" y="16"/>
                    <a:pt x="2" y="14"/>
                  </a:cubicBezTo>
                  <a:cubicBezTo>
                    <a:pt x="2" y="13"/>
                    <a:pt x="2" y="11"/>
                    <a:pt x="2" y="10"/>
                  </a:cubicBezTo>
                  <a:cubicBezTo>
                    <a:pt x="2" y="7"/>
                    <a:pt x="4" y="4"/>
                    <a:pt x="6" y="3"/>
                  </a:cubicBezTo>
                  <a:cubicBezTo>
                    <a:pt x="7" y="2"/>
                    <a:pt x="9" y="2"/>
                    <a:pt x="10" y="2"/>
                  </a:cubicBezTo>
                  <a:cubicBezTo>
                    <a:pt x="11" y="2"/>
                    <a:pt x="12" y="2"/>
                    <a:pt x="13" y="2"/>
                  </a:cubicBezTo>
                  <a:cubicBezTo>
                    <a:pt x="14" y="2"/>
                    <a:pt x="15" y="2"/>
                    <a:pt x="16" y="2"/>
                  </a:cubicBezTo>
                  <a:cubicBezTo>
                    <a:pt x="18" y="2"/>
                    <a:pt x="19" y="3"/>
                    <a:pt x="21" y="4"/>
                  </a:cubicBezTo>
                  <a:cubicBezTo>
                    <a:pt x="21" y="4"/>
                    <a:pt x="22" y="4"/>
                    <a:pt x="23" y="5"/>
                  </a:cubicBezTo>
                  <a:cubicBezTo>
                    <a:pt x="23" y="5"/>
                    <a:pt x="24" y="5"/>
                    <a:pt x="25" y="6"/>
                  </a:cubicBezTo>
                  <a:cubicBezTo>
                    <a:pt x="25" y="6"/>
                    <a:pt x="25" y="5"/>
                    <a:pt x="25" y="5"/>
                  </a:cubicBezTo>
                  <a:cubicBezTo>
                    <a:pt x="24" y="5"/>
                    <a:pt x="23" y="4"/>
                    <a:pt x="22" y="4"/>
                  </a:cubicBezTo>
                  <a:cubicBezTo>
                    <a:pt x="21" y="3"/>
                    <a:pt x="20" y="3"/>
                    <a:pt x="20" y="3"/>
                  </a:cubicBezTo>
                  <a:cubicBezTo>
                    <a:pt x="18" y="2"/>
                    <a:pt x="16" y="2"/>
                    <a:pt x="14" y="2"/>
                  </a:cubicBezTo>
                  <a:cubicBezTo>
                    <a:pt x="12" y="2"/>
                    <a:pt x="10" y="2"/>
                    <a:pt x="8" y="2"/>
                  </a:cubicBezTo>
                  <a:cubicBezTo>
                    <a:pt x="7" y="2"/>
                    <a:pt x="6" y="3"/>
                    <a:pt x="5" y="3"/>
                  </a:cubicBezTo>
                  <a:cubicBezTo>
                    <a:pt x="3" y="5"/>
                    <a:pt x="2" y="8"/>
                    <a:pt x="1" y="10"/>
                  </a:cubicBezTo>
                  <a:cubicBezTo>
                    <a:pt x="1" y="12"/>
                    <a:pt x="1" y="13"/>
                    <a:pt x="1" y="15"/>
                  </a:cubicBezTo>
                  <a:cubicBezTo>
                    <a:pt x="2" y="17"/>
                    <a:pt x="2" y="18"/>
                    <a:pt x="3" y="20"/>
                  </a:cubicBezTo>
                  <a:cubicBezTo>
                    <a:pt x="5" y="23"/>
                    <a:pt x="8" y="25"/>
                    <a:pt x="11" y="28"/>
                  </a:cubicBezTo>
                  <a:cubicBezTo>
                    <a:pt x="14" y="30"/>
                    <a:pt x="17" y="31"/>
                    <a:pt x="21" y="33"/>
                  </a:cubicBezTo>
                  <a:cubicBezTo>
                    <a:pt x="22" y="33"/>
                    <a:pt x="23" y="34"/>
                    <a:pt x="23" y="34"/>
                  </a:cubicBezTo>
                  <a:cubicBezTo>
                    <a:pt x="24" y="34"/>
                    <a:pt x="25" y="35"/>
                    <a:pt x="26" y="35"/>
                  </a:cubicBezTo>
                  <a:cubicBezTo>
                    <a:pt x="28" y="35"/>
                    <a:pt x="30" y="34"/>
                    <a:pt x="31" y="34"/>
                  </a:cubicBezTo>
                  <a:cubicBezTo>
                    <a:pt x="34" y="33"/>
                    <a:pt x="37" y="30"/>
                    <a:pt x="38" y="27"/>
                  </a:cubicBezTo>
                  <a:cubicBezTo>
                    <a:pt x="39" y="25"/>
                    <a:pt x="39" y="23"/>
                    <a:pt x="38" y="21"/>
                  </a:cubicBezTo>
                  <a:cubicBezTo>
                    <a:pt x="38" y="20"/>
                    <a:pt x="37" y="18"/>
                    <a:pt x="36" y="16"/>
                  </a:cubicBezTo>
                  <a:cubicBezTo>
                    <a:pt x="36" y="16"/>
                    <a:pt x="36" y="16"/>
                    <a:pt x="36" y="16"/>
                  </a:cubicBezTo>
                  <a:cubicBezTo>
                    <a:pt x="37" y="20"/>
                    <a:pt x="39" y="24"/>
                    <a:pt x="39" y="28"/>
                  </a:cubicBezTo>
                  <a:cubicBezTo>
                    <a:pt x="38" y="31"/>
                    <a:pt x="35" y="35"/>
                    <a:pt x="32" y="36"/>
                  </a:cubicBezTo>
                  <a:cubicBezTo>
                    <a:pt x="31" y="37"/>
                    <a:pt x="29" y="37"/>
                    <a:pt x="28" y="37"/>
                  </a:cubicBezTo>
                  <a:cubicBezTo>
                    <a:pt x="27" y="37"/>
                    <a:pt x="26" y="36"/>
                    <a:pt x="25" y="36"/>
                  </a:cubicBezTo>
                  <a:cubicBezTo>
                    <a:pt x="25" y="36"/>
                    <a:pt x="25" y="36"/>
                    <a:pt x="25" y="36"/>
                  </a:cubicBezTo>
                  <a:cubicBezTo>
                    <a:pt x="27" y="35"/>
                    <a:pt x="30" y="36"/>
                    <a:pt x="33" y="35"/>
                  </a:cubicBezTo>
                  <a:cubicBezTo>
                    <a:pt x="34" y="35"/>
                    <a:pt x="35" y="34"/>
                    <a:pt x="36" y="33"/>
                  </a:cubicBezTo>
                  <a:cubicBezTo>
                    <a:pt x="37" y="32"/>
                    <a:pt x="38" y="30"/>
                    <a:pt x="38" y="29"/>
                  </a:cubicBezTo>
                  <a:cubicBezTo>
                    <a:pt x="40" y="22"/>
                    <a:pt x="38" y="15"/>
                    <a:pt x="33" y="10"/>
                  </a:cubicBezTo>
                  <a:cubicBezTo>
                    <a:pt x="33" y="10"/>
                    <a:pt x="32" y="10"/>
                    <a:pt x="32" y="10"/>
                  </a:cubicBezTo>
                  <a:cubicBezTo>
                    <a:pt x="32" y="10"/>
                    <a:pt x="32" y="10"/>
                    <a:pt x="32" y="10"/>
                  </a:cubicBezTo>
                  <a:cubicBezTo>
                    <a:pt x="33" y="11"/>
                    <a:pt x="34" y="13"/>
                    <a:pt x="35" y="14"/>
                  </a:cubicBezTo>
                  <a:cubicBezTo>
                    <a:pt x="36" y="16"/>
                    <a:pt x="37" y="18"/>
                    <a:pt x="37" y="19"/>
                  </a:cubicBezTo>
                  <a:cubicBezTo>
                    <a:pt x="38" y="21"/>
                    <a:pt x="39" y="23"/>
                    <a:pt x="39" y="25"/>
                  </a:cubicBezTo>
                  <a:cubicBezTo>
                    <a:pt x="39" y="27"/>
                    <a:pt x="39" y="29"/>
                    <a:pt x="38" y="31"/>
                  </a:cubicBezTo>
                  <a:cubicBezTo>
                    <a:pt x="37" y="31"/>
                    <a:pt x="37" y="32"/>
                    <a:pt x="36" y="33"/>
                  </a:cubicBezTo>
                  <a:cubicBezTo>
                    <a:pt x="36" y="33"/>
                    <a:pt x="35" y="34"/>
                    <a:pt x="34" y="34"/>
                  </a:cubicBezTo>
                  <a:cubicBezTo>
                    <a:pt x="33" y="34"/>
                    <a:pt x="31" y="35"/>
                    <a:pt x="29" y="35"/>
                  </a:cubicBezTo>
                  <a:cubicBezTo>
                    <a:pt x="27" y="35"/>
                    <a:pt x="25" y="35"/>
                    <a:pt x="23" y="34"/>
                  </a:cubicBezTo>
                  <a:cubicBezTo>
                    <a:pt x="21" y="34"/>
                    <a:pt x="20" y="33"/>
                    <a:pt x="18" y="33"/>
                  </a:cubicBezTo>
                  <a:cubicBezTo>
                    <a:pt x="17" y="32"/>
                    <a:pt x="16" y="32"/>
                    <a:pt x="15" y="31"/>
                  </a:cubicBezTo>
                  <a:cubicBezTo>
                    <a:pt x="15" y="31"/>
                    <a:pt x="15" y="31"/>
                    <a:pt x="15" y="31"/>
                  </a:cubicBezTo>
                  <a:cubicBezTo>
                    <a:pt x="19" y="33"/>
                    <a:pt x="23" y="37"/>
                    <a:pt x="28" y="36"/>
                  </a:cubicBezTo>
                  <a:cubicBezTo>
                    <a:pt x="29" y="36"/>
                    <a:pt x="29" y="36"/>
                    <a:pt x="28" y="36"/>
                  </a:cubicBezTo>
                  <a:cubicBezTo>
                    <a:pt x="27" y="35"/>
                    <a:pt x="25" y="35"/>
                    <a:pt x="23" y="35"/>
                  </a:cubicBezTo>
                  <a:cubicBezTo>
                    <a:pt x="21" y="34"/>
                    <a:pt x="19" y="33"/>
                    <a:pt x="18" y="32"/>
                  </a:cubicBezTo>
                  <a:cubicBezTo>
                    <a:pt x="16" y="31"/>
                    <a:pt x="14" y="29"/>
                    <a:pt x="13" y="28"/>
                  </a:cubicBezTo>
                  <a:cubicBezTo>
                    <a:pt x="11" y="27"/>
                    <a:pt x="10" y="25"/>
                    <a:pt x="9" y="24"/>
                  </a:cubicBezTo>
                  <a:cubicBezTo>
                    <a:pt x="7" y="21"/>
                    <a:pt x="5" y="19"/>
                    <a:pt x="4" y="15"/>
                  </a:cubicBezTo>
                  <a:cubicBezTo>
                    <a:pt x="3" y="14"/>
                    <a:pt x="3" y="13"/>
                    <a:pt x="2" y="12"/>
                  </a:cubicBezTo>
                  <a:cubicBezTo>
                    <a:pt x="2" y="11"/>
                    <a:pt x="1" y="9"/>
                    <a:pt x="2" y="8"/>
                  </a:cubicBezTo>
                  <a:cubicBezTo>
                    <a:pt x="2" y="8"/>
                    <a:pt x="2" y="8"/>
                    <a:pt x="2" y="8"/>
                  </a:cubicBezTo>
                  <a:cubicBezTo>
                    <a:pt x="2" y="9"/>
                    <a:pt x="2" y="9"/>
                    <a:pt x="2" y="10"/>
                  </a:cubicBezTo>
                  <a:cubicBezTo>
                    <a:pt x="3" y="11"/>
                    <a:pt x="2" y="11"/>
                    <a:pt x="2" y="12"/>
                  </a:cubicBezTo>
                  <a:cubicBezTo>
                    <a:pt x="2" y="14"/>
                    <a:pt x="3" y="15"/>
                    <a:pt x="3" y="17"/>
                  </a:cubicBezTo>
                  <a:cubicBezTo>
                    <a:pt x="4" y="20"/>
                    <a:pt x="6" y="23"/>
                    <a:pt x="8" y="26"/>
                  </a:cubicBezTo>
                  <a:cubicBezTo>
                    <a:pt x="9" y="27"/>
                    <a:pt x="11" y="29"/>
                    <a:pt x="13" y="29"/>
                  </a:cubicBezTo>
                  <a:cubicBezTo>
                    <a:pt x="13" y="29"/>
                    <a:pt x="13" y="29"/>
                    <a:pt x="13" y="29"/>
                  </a:cubicBezTo>
                  <a:cubicBezTo>
                    <a:pt x="13" y="28"/>
                    <a:pt x="12" y="28"/>
                    <a:pt x="11" y="27"/>
                  </a:cubicBezTo>
                  <a:cubicBezTo>
                    <a:pt x="11" y="27"/>
                    <a:pt x="10" y="26"/>
                    <a:pt x="9" y="25"/>
                  </a:cubicBezTo>
                  <a:cubicBezTo>
                    <a:pt x="9" y="25"/>
                    <a:pt x="8" y="24"/>
                    <a:pt x="7" y="23"/>
                  </a:cubicBezTo>
                  <a:cubicBezTo>
                    <a:pt x="7" y="22"/>
                    <a:pt x="6" y="22"/>
                    <a:pt x="5" y="21"/>
                  </a:cubicBezTo>
                  <a:cubicBezTo>
                    <a:pt x="4" y="20"/>
                    <a:pt x="3" y="18"/>
                    <a:pt x="2" y="16"/>
                  </a:cubicBezTo>
                  <a:cubicBezTo>
                    <a:pt x="1" y="14"/>
                    <a:pt x="1" y="12"/>
                    <a:pt x="1" y="11"/>
                  </a:cubicBezTo>
                  <a:cubicBezTo>
                    <a:pt x="1" y="9"/>
                    <a:pt x="2" y="7"/>
                    <a:pt x="3" y="5"/>
                  </a:cubicBezTo>
                  <a:cubicBezTo>
                    <a:pt x="3" y="5"/>
                    <a:pt x="4" y="4"/>
                    <a:pt x="4" y="4"/>
                  </a:cubicBezTo>
                  <a:cubicBezTo>
                    <a:pt x="5" y="3"/>
                    <a:pt x="6" y="3"/>
                    <a:pt x="7" y="3"/>
                  </a:cubicBezTo>
                  <a:cubicBezTo>
                    <a:pt x="9" y="2"/>
                    <a:pt x="11" y="1"/>
                    <a:pt x="13" y="1"/>
                  </a:cubicBezTo>
                  <a:cubicBezTo>
                    <a:pt x="15" y="1"/>
                    <a:pt x="17" y="1"/>
                    <a:pt x="19" y="2"/>
                  </a:cubicBezTo>
                  <a:cubicBezTo>
                    <a:pt x="21" y="2"/>
                    <a:pt x="22" y="3"/>
                    <a:pt x="24" y="4"/>
                  </a:cubicBezTo>
                  <a:cubicBezTo>
                    <a:pt x="25" y="4"/>
                    <a:pt x="27" y="5"/>
                    <a:pt x="28" y="6"/>
                  </a:cubicBezTo>
                  <a:cubicBezTo>
                    <a:pt x="28" y="6"/>
                    <a:pt x="28" y="6"/>
                    <a:pt x="28" y="6"/>
                  </a:cubicBezTo>
                  <a:cubicBezTo>
                    <a:pt x="26" y="5"/>
                    <a:pt x="25" y="4"/>
                    <a:pt x="23" y="3"/>
                  </a:cubicBezTo>
                  <a:cubicBezTo>
                    <a:pt x="22" y="2"/>
                    <a:pt x="20" y="1"/>
                    <a:pt x="18" y="1"/>
                  </a:cubicBezTo>
                  <a:cubicBezTo>
                    <a:pt x="15" y="0"/>
                    <a:pt x="11" y="0"/>
                    <a:pt x="7" y="1"/>
                  </a:cubicBezTo>
                  <a:cubicBezTo>
                    <a:pt x="4" y="2"/>
                    <a:pt x="2" y="5"/>
                    <a:pt x="1" y="8"/>
                  </a:cubicBezTo>
                  <a:cubicBezTo>
                    <a:pt x="1" y="9"/>
                    <a:pt x="0" y="10"/>
                    <a:pt x="0" y="10"/>
                  </a:cubicBezTo>
                  <a:cubicBezTo>
                    <a:pt x="0" y="11"/>
                    <a:pt x="0" y="12"/>
                    <a:pt x="0" y="13"/>
                  </a:cubicBezTo>
                  <a:cubicBezTo>
                    <a:pt x="0" y="15"/>
                    <a:pt x="1" y="17"/>
                    <a:pt x="2" y="19"/>
                  </a:cubicBezTo>
                  <a:cubicBezTo>
                    <a:pt x="5" y="25"/>
                    <a:pt x="10" y="29"/>
                    <a:pt x="16" y="32"/>
                  </a:cubicBezTo>
                  <a:cubicBezTo>
                    <a:pt x="20" y="34"/>
                    <a:pt x="23" y="35"/>
                    <a:pt x="27" y="36"/>
                  </a:cubicBezTo>
                  <a:cubicBezTo>
                    <a:pt x="30" y="36"/>
                    <a:pt x="34" y="35"/>
                    <a:pt x="37" y="33"/>
                  </a:cubicBezTo>
                  <a:cubicBezTo>
                    <a:pt x="39" y="31"/>
                    <a:pt x="40" y="28"/>
                    <a:pt x="40" y="25"/>
                  </a:cubicBezTo>
                  <a:cubicBezTo>
                    <a:pt x="40" y="22"/>
                    <a:pt x="39" y="18"/>
                    <a:pt x="37" y="15"/>
                  </a:cubicBezTo>
                  <a:cubicBezTo>
                    <a:pt x="35" y="13"/>
                    <a:pt x="33" y="11"/>
                    <a:pt x="31" y="9"/>
                  </a:cubicBezTo>
                  <a:cubicBezTo>
                    <a:pt x="31" y="9"/>
                    <a:pt x="31" y="9"/>
                    <a:pt x="31" y="9"/>
                  </a:cubicBezTo>
                  <a:cubicBezTo>
                    <a:pt x="34" y="10"/>
                    <a:pt x="35" y="13"/>
                    <a:pt x="36" y="16"/>
                  </a:cubicBezTo>
                  <a:cubicBezTo>
                    <a:pt x="36" y="17"/>
                    <a:pt x="37" y="19"/>
                    <a:pt x="37" y="20"/>
                  </a:cubicBezTo>
                  <a:cubicBezTo>
                    <a:pt x="37" y="22"/>
                    <a:pt x="38" y="24"/>
                    <a:pt x="38" y="26"/>
                  </a:cubicBezTo>
                  <a:cubicBezTo>
                    <a:pt x="37" y="29"/>
                    <a:pt x="36" y="33"/>
                    <a:pt x="33" y="35"/>
                  </a:cubicBezTo>
                  <a:cubicBezTo>
                    <a:pt x="32" y="36"/>
                    <a:pt x="30" y="37"/>
                    <a:pt x="28" y="37"/>
                  </a:cubicBezTo>
                  <a:cubicBezTo>
                    <a:pt x="27" y="37"/>
                    <a:pt x="25" y="37"/>
                    <a:pt x="23" y="36"/>
                  </a:cubicBezTo>
                  <a:cubicBezTo>
                    <a:pt x="20" y="35"/>
                    <a:pt x="17" y="33"/>
                    <a:pt x="14" y="31"/>
                  </a:cubicBezTo>
                  <a:cubicBezTo>
                    <a:pt x="12" y="28"/>
                    <a:pt x="9" y="26"/>
                    <a:pt x="7" y="23"/>
                  </a:cubicBezTo>
                  <a:cubicBezTo>
                    <a:pt x="5" y="21"/>
                    <a:pt x="3" y="17"/>
                    <a:pt x="2" y="14"/>
                  </a:cubicBezTo>
                  <a:cubicBezTo>
                    <a:pt x="2" y="12"/>
                    <a:pt x="2" y="11"/>
                    <a:pt x="2" y="9"/>
                  </a:cubicBezTo>
                  <a:cubicBezTo>
                    <a:pt x="2" y="7"/>
                    <a:pt x="2" y="6"/>
                    <a:pt x="3" y="4"/>
                  </a:cubicBezTo>
                  <a:cubicBezTo>
                    <a:pt x="4" y="3"/>
                    <a:pt x="5" y="2"/>
                    <a:pt x="6" y="2"/>
                  </a:cubicBezTo>
                  <a:cubicBezTo>
                    <a:pt x="8" y="1"/>
                    <a:pt x="9" y="1"/>
                    <a:pt x="10" y="0"/>
                  </a:cubicBezTo>
                  <a:cubicBezTo>
                    <a:pt x="12" y="0"/>
                    <a:pt x="14" y="1"/>
                    <a:pt x="15" y="1"/>
                  </a:cubicBezTo>
                  <a:cubicBezTo>
                    <a:pt x="17" y="1"/>
                    <a:pt x="19" y="2"/>
                    <a:pt x="21" y="2"/>
                  </a:cubicBezTo>
                  <a:cubicBezTo>
                    <a:pt x="23" y="3"/>
                    <a:pt x="25" y="4"/>
                    <a:pt x="27" y="6"/>
                  </a:cubicBezTo>
                  <a:cubicBezTo>
                    <a:pt x="27" y="6"/>
                    <a:pt x="28" y="5"/>
                    <a:pt x="27" y="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2"/>
            <p:cNvSpPr>
              <a:spLocks/>
            </p:cNvSpPr>
            <p:nvPr/>
          </p:nvSpPr>
          <p:spPr bwMode="auto">
            <a:xfrm>
              <a:off x="1662113" y="3100388"/>
              <a:ext cx="1439863" cy="1327150"/>
            </a:xfrm>
            <a:custGeom>
              <a:avLst/>
              <a:gdLst>
                <a:gd name="T0" fmla="*/ 15 w 63"/>
                <a:gd name="T1" fmla="*/ 2 h 58"/>
                <a:gd name="T2" fmla="*/ 1 w 63"/>
                <a:gd name="T3" fmla="*/ 14 h 58"/>
                <a:gd name="T4" fmla="*/ 5 w 63"/>
                <a:gd name="T5" fmla="*/ 29 h 58"/>
                <a:gd name="T6" fmla="*/ 12 w 63"/>
                <a:gd name="T7" fmla="*/ 38 h 58"/>
                <a:gd name="T8" fmla="*/ 25 w 63"/>
                <a:gd name="T9" fmla="*/ 50 h 58"/>
                <a:gd name="T10" fmla="*/ 57 w 63"/>
                <a:gd name="T11" fmla="*/ 54 h 58"/>
                <a:gd name="T12" fmla="*/ 61 w 63"/>
                <a:gd name="T13" fmla="*/ 37 h 58"/>
                <a:gd name="T14" fmla="*/ 58 w 63"/>
                <a:gd name="T15" fmla="*/ 28 h 58"/>
                <a:gd name="T16" fmla="*/ 48 w 63"/>
                <a:gd name="T17" fmla="*/ 14 h 58"/>
                <a:gd name="T18" fmla="*/ 51 w 63"/>
                <a:gd name="T19" fmla="*/ 18 h 58"/>
                <a:gd name="T20" fmla="*/ 61 w 63"/>
                <a:gd name="T21" fmla="*/ 33 h 58"/>
                <a:gd name="T22" fmla="*/ 62 w 63"/>
                <a:gd name="T23" fmla="*/ 43 h 58"/>
                <a:gd name="T24" fmla="*/ 55 w 63"/>
                <a:gd name="T25" fmla="*/ 55 h 58"/>
                <a:gd name="T26" fmla="*/ 43 w 63"/>
                <a:gd name="T27" fmla="*/ 56 h 58"/>
                <a:gd name="T28" fmla="*/ 32 w 63"/>
                <a:gd name="T29" fmla="*/ 54 h 58"/>
                <a:gd name="T30" fmla="*/ 17 w 63"/>
                <a:gd name="T31" fmla="*/ 44 h 58"/>
                <a:gd name="T32" fmla="*/ 1 w 63"/>
                <a:gd name="T33" fmla="*/ 16 h 58"/>
                <a:gd name="T34" fmla="*/ 9 w 63"/>
                <a:gd name="T35" fmla="*/ 5 h 58"/>
                <a:gd name="T36" fmla="*/ 26 w 63"/>
                <a:gd name="T37" fmla="*/ 2 h 58"/>
                <a:gd name="T38" fmla="*/ 40 w 63"/>
                <a:gd name="T39" fmla="*/ 9 h 58"/>
                <a:gd name="T40" fmla="*/ 45 w 63"/>
                <a:gd name="T41" fmla="*/ 12 h 58"/>
                <a:gd name="T42" fmla="*/ 36 w 63"/>
                <a:gd name="T43" fmla="*/ 6 h 58"/>
                <a:gd name="T44" fmla="*/ 6 w 63"/>
                <a:gd name="T45" fmla="*/ 6 h 58"/>
                <a:gd name="T46" fmla="*/ 2 w 63"/>
                <a:gd name="T47" fmla="*/ 23 h 58"/>
                <a:gd name="T48" fmla="*/ 14 w 63"/>
                <a:gd name="T49" fmla="*/ 40 h 58"/>
                <a:gd name="T50" fmla="*/ 31 w 63"/>
                <a:gd name="T51" fmla="*/ 54 h 58"/>
                <a:gd name="T52" fmla="*/ 46 w 63"/>
                <a:gd name="T53" fmla="*/ 58 h 58"/>
                <a:gd name="T54" fmla="*/ 55 w 63"/>
                <a:gd name="T55" fmla="*/ 56 h 58"/>
                <a:gd name="T56" fmla="*/ 60 w 63"/>
                <a:gd name="T57" fmla="*/ 50 h 58"/>
                <a:gd name="T58" fmla="*/ 58 w 63"/>
                <a:gd name="T59" fmla="*/ 53 h 58"/>
                <a:gd name="T60" fmla="*/ 49 w 63"/>
                <a:gd name="T61" fmla="*/ 57 h 58"/>
                <a:gd name="T62" fmla="*/ 33 w 63"/>
                <a:gd name="T63" fmla="*/ 54 h 58"/>
                <a:gd name="T64" fmla="*/ 16 w 63"/>
                <a:gd name="T65" fmla="*/ 42 h 58"/>
                <a:gd name="T66" fmla="*/ 3 w 63"/>
                <a:gd name="T67" fmla="*/ 24 h 58"/>
                <a:gd name="T68" fmla="*/ 6 w 63"/>
                <a:gd name="T69" fmla="*/ 6 h 58"/>
                <a:gd name="T70" fmla="*/ 25 w 63"/>
                <a:gd name="T71" fmla="*/ 2 h 58"/>
                <a:gd name="T72" fmla="*/ 41 w 63"/>
                <a:gd name="T73" fmla="*/ 9 h 58"/>
                <a:gd name="T74" fmla="*/ 44 w 63"/>
                <a:gd name="T75" fmla="*/ 12 h 58"/>
                <a:gd name="T76" fmla="*/ 35 w 63"/>
                <a:gd name="T77" fmla="*/ 5 h 58"/>
                <a:gd name="T78" fmla="*/ 13 w 63"/>
                <a:gd name="T79" fmla="*/ 3 h 58"/>
                <a:gd name="T80" fmla="*/ 4 w 63"/>
                <a:gd name="T81" fmla="*/ 8 h 58"/>
                <a:gd name="T82" fmla="*/ 3 w 63"/>
                <a:gd name="T83" fmla="*/ 25 h 58"/>
                <a:gd name="T84" fmla="*/ 26 w 63"/>
                <a:gd name="T85" fmla="*/ 51 h 58"/>
                <a:gd name="T86" fmla="*/ 37 w 63"/>
                <a:gd name="T87" fmla="*/ 56 h 58"/>
                <a:gd name="T88" fmla="*/ 48 w 63"/>
                <a:gd name="T89" fmla="*/ 57 h 58"/>
                <a:gd name="T90" fmla="*/ 58 w 63"/>
                <a:gd name="T91" fmla="*/ 53 h 58"/>
                <a:gd name="T92" fmla="*/ 62 w 63"/>
                <a:gd name="T93" fmla="*/ 35 h 58"/>
                <a:gd name="T94" fmla="*/ 53 w 63"/>
                <a:gd name="T95" fmla="*/ 20 h 58"/>
                <a:gd name="T96" fmla="*/ 50 w 63"/>
                <a:gd name="T97" fmla="*/ 15 h 58"/>
                <a:gd name="T98" fmla="*/ 48 w 63"/>
                <a:gd name="T99" fmla="*/ 14 h 58"/>
                <a:gd name="T100" fmla="*/ 58 w 63"/>
                <a:gd name="T101" fmla="*/ 28 h 58"/>
                <a:gd name="T102" fmla="*/ 62 w 63"/>
                <a:gd name="T103" fmla="*/ 43 h 58"/>
                <a:gd name="T104" fmla="*/ 58 w 63"/>
                <a:gd name="T105" fmla="*/ 52 h 58"/>
                <a:gd name="T106" fmla="*/ 43 w 63"/>
                <a:gd name="T107" fmla="*/ 57 h 58"/>
                <a:gd name="T108" fmla="*/ 18 w 63"/>
                <a:gd name="T109" fmla="*/ 44 h 58"/>
                <a:gd name="T110" fmla="*/ 10 w 63"/>
                <a:gd name="T111" fmla="*/ 35 h 58"/>
                <a:gd name="T112" fmla="*/ 1 w 63"/>
                <a:gd name="T113" fmla="*/ 16 h 58"/>
                <a:gd name="T114" fmla="*/ 14 w 63"/>
                <a:gd name="T115" fmla="*/ 2 h 58"/>
                <a:gd name="T116" fmla="*/ 37 w 63"/>
                <a:gd name="T11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58">
                  <a:moveTo>
                    <a:pt x="37" y="6"/>
                  </a:moveTo>
                  <a:cubicBezTo>
                    <a:pt x="30" y="2"/>
                    <a:pt x="22" y="0"/>
                    <a:pt x="15" y="2"/>
                  </a:cubicBezTo>
                  <a:cubicBezTo>
                    <a:pt x="12" y="3"/>
                    <a:pt x="8" y="4"/>
                    <a:pt x="6" y="6"/>
                  </a:cubicBezTo>
                  <a:cubicBezTo>
                    <a:pt x="4" y="8"/>
                    <a:pt x="2" y="11"/>
                    <a:pt x="1" y="14"/>
                  </a:cubicBezTo>
                  <a:cubicBezTo>
                    <a:pt x="0" y="17"/>
                    <a:pt x="1" y="21"/>
                    <a:pt x="2" y="24"/>
                  </a:cubicBezTo>
                  <a:cubicBezTo>
                    <a:pt x="3" y="26"/>
                    <a:pt x="4" y="27"/>
                    <a:pt x="5" y="29"/>
                  </a:cubicBezTo>
                  <a:cubicBezTo>
                    <a:pt x="6" y="30"/>
                    <a:pt x="7" y="32"/>
                    <a:pt x="8" y="33"/>
                  </a:cubicBezTo>
                  <a:cubicBezTo>
                    <a:pt x="9" y="35"/>
                    <a:pt x="10" y="37"/>
                    <a:pt x="12" y="38"/>
                  </a:cubicBezTo>
                  <a:cubicBezTo>
                    <a:pt x="13" y="40"/>
                    <a:pt x="14" y="41"/>
                    <a:pt x="16" y="42"/>
                  </a:cubicBezTo>
                  <a:cubicBezTo>
                    <a:pt x="19" y="45"/>
                    <a:pt x="22" y="48"/>
                    <a:pt x="25" y="50"/>
                  </a:cubicBezTo>
                  <a:cubicBezTo>
                    <a:pt x="30" y="53"/>
                    <a:pt x="35" y="55"/>
                    <a:pt x="41" y="57"/>
                  </a:cubicBezTo>
                  <a:cubicBezTo>
                    <a:pt x="46" y="58"/>
                    <a:pt x="52" y="57"/>
                    <a:pt x="57" y="54"/>
                  </a:cubicBezTo>
                  <a:cubicBezTo>
                    <a:pt x="59" y="52"/>
                    <a:pt x="61" y="50"/>
                    <a:pt x="62" y="47"/>
                  </a:cubicBezTo>
                  <a:cubicBezTo>
                    <a:pt x="62" y="44"/>
                    <a:pt x="62" y="40"/>
                    <a:pt x="61" y="37"/>
                  </a:cubicBezTo>
                  <a:cubicBezTo>
                    <a:pt x="61" y="35"/>
                    <a:pt x="60" y="34"/>
                    <a:pt x="60" y="32"/>
                  </a:cubicBezTo>
                  <a:cubicBezTo>
                    <a:pt x="59" y="31"/>
                    <a:pt x="58" y="29"/>
                    <a:pt x="58" y="28"/>
                  </a:cubicBezTo>
                  <a:cubicBezTo>
                    <a:pt x="56" y="24"/>
                    <a:pt x="54" y="21"/>
                    <a:pt x="51" y="18"/>
                  </a:cubicBezTo>
                  <a:cubicBezTo>
                    <a:pt x="50" y="16"/>
                    <a:pt x="49" y="15"/>
                    <a:pt x="48" y="14"/>
                  </a:cubicBezTo>
                  <a:cubicBezTo>
                    <a:pt x="48" y="14"/>
                    <a:pt x="48" y="14"/>
                    <a:pt x="48" y="14"/>
                  </a:cubicBezTo>
                  <a:cubicBezTo>
                    <a:pt x="49" y="15"/>
                    <a:pt x="50" y="16"/>
                    <a:pt x="51" y="18"/>
                  </a:cubicBezTo>
                  <a:cubicBezTo>
                    <a:pt x="53" y="19"/>
                    <a:pt x="54" y="21"/>
                    <a:pt x="55" y="22"/>
                  </a:cubicBezTo>
                  <a:cubicBezTo>
                    <a:pt x="57" y="26"/>
                    <a:pt x="59" y="29"/>
                    <a:pt x="61" y="33"/>
                  </a:cubicBezTo>
                  <a:cubicBezTo>
                    <a:pt x="61" y="35"/>
                    <a:pt x="62" y="36"/>
                    <a:pt x="62" y="38"/>
                  </a:cubicBezTo>
                  <a:cubicBezTo>
                    <a:pt x="62" y="40"/>
                    <a:pt x="62" y="41"/>
                    <a:pt x="62" y="43"/>
                  </a:cubicBezTo>
                  <a:cubicBezTo>
                    <a:pt x="62" y="46"/>
                    <a:pt x="61" y="49"/>
                    <a:pt x="59" y="52"/>
                  </a:cubicBezTo>
                  <a:cubicBezTo>
                    <a:pt x="58" y="53"/>
                    <a:pt x="56" y="54"/>
                    <a:pt x="55" y="55"/>
                  </a:cubicBezTo>
                  <a:cubicBezTo>
                    <a:pt x="53" y="56"/>
                    <a:pt x="51" y="56"/>
                    <a:pt x="49" y="56"/>
                  </a:cubicBezTo>
                  <a:cubicBezTo>
                    <a:pt x="47" y="56"/>
                    <a:pt x="45" y="56"/>
                    <a:pt x="43" y="56"/>
                  </a:cubicBezTo>
                  <a:cubicBezTo>
                    <a:pt x="41" y="56"/>
                    <a:pt x="39" y="56"/>
                    <a:pt x="37" y="55"/>
                  </a:cubicBezTo>
                  <a:cubicBezTo>
                    <a:pt x="36" y="55"/>
                    <a:pt x="34" y="55"/>
                    <a:pt x="32" y="54"/>
                  </a:cubicBezTo>
                  <a:cubicBezTo>
                    <a:pt x="30" y="53"/>
                    <a:pt x="28" y="52"/>
                    <a:pt x="27" y="51"/>
                  </a:cubicBezTo>
                  <a:cubicBezTo>
                    <a:pt x="23" y="49"/>
                    <a:pt x="20" y="46"/>
                    <a:pt x="17" y="44"/>
                  </a:cubicBezTo>
                  <a:cubicBezTo>
                    <a:pt x="12" y="38"/>
                    <a:pt x="6" y="32"/>
                    <a:pt x="3" y="25"/>
                  </a:cubicBezTo>
                  <a:cubicBezTo>
                    <a:pt x="2" y="22"/>
                    <a:pt x="1" y="19"/>
                    <a:pt x="1" y="16"/>
                  </a:cubicBezTo>
                  <a:cubicBezTo>
                    <a:pt x="1" y="13"/>
                    <a:pt x="2" y="10"/>
                    <a:pt x="5" y="8"/>
                  </a:cubicBezTo>
                  <a:cubicBezTo>
                    <a:pt x="6" y="7"/>
                    <a:pt x="7" y="6"/>
                    <a:pt x="9" y="5"/>
                  </a:cubicBezTo>
                  <a:cubicBezTo>
                    <a:pt x="11" y="4"/>
                    <a:pt x="12" y="3"/>
                    <a:pt x="14" y="3"/>
                  </a:cubicBezTo>
                  <a:cubicBezTo>
                    <a:pt x="18" y="1"/>
                    <a:pt x="22" y="1"/>
                    <a:pt x="26" y="2"/>
                  </a:cubicBezTo>
                  <a:cubicBezTo>
                    <a:pt x="29" y="3"/>
                    <a:pt x="33" y="4"/>
                    <a:pt x="36" y="6"/>
                  </a:cubicBezTo>
                  <a:cubicBezTo>
                    <a:pt x="37" y="7"/>
                    <a:pt x="39" y="8"/>
                    <a:pt x="40" y="9"/>
                  </a:cubicBezTo>
                  <a:cubicBezTo>
                    <a:pt x="41" y="10"/>
                    <a:pt x="43" y="11"/>
                    <a:pt x="44" y="12"/>
                  </a:cubicBezTo>
                  <a:cubicBezTo>
                    <a:pt x="44" y="12"/>
                    <a:pt x="45" y="12"/>
                    <a:pt x="45" y="12"/>
                  </a:cubicBezTo>
                  <a:cubicBezTo>
                    <a:pt x="44" y="10"/>
                    <a:pt x="42" y="10"/>
                    <a:pt x="41" y="9"/>
                  </a:cubicBezTo>
                  <a:cubicBezTo>
                    <a:pt x="39" y="8"/>
                    <a:pt x="37" y="7"/>
                    <a:pt x="36" y="6"/>
                  </a:cubicBezTo>
                  <a:cubicBezTo>
                    <a:pt x="32" y="4"/>
                    <a:pt x="29" y="3"/>
                    <a:pt x="25" y="2"/>
                  </a:cubicBezTo>
                  <a:cubicBezTo>
                    <a:pt x="19" y="1"/>
                    <a:pt x="12" y="2"/>
                    <a:pt x="6" y="6"/>
                  </a:cubicBezTo>
                  <a:cubicBezTo>
                    <a:pt x="4" y="8"/>
                    <a:pt x="1" y="10"/>
                    <a:pt x="1" y="13"/>
                  </a:cubicBezTo>
                  <a:cubicBezTo>
                    <a:pt x="0" y="17"/>
                    <a:pt x="0" y="20"/>
                    <a:pt x="2" y="23"/>
                  </a:cubicBezTo>
                  <a:cubicBezTo>
                    <a:pt x="3" y="26"/>
                    <a:pt x="5" y="29"/>
                    <a:pt x="7" y="32"/>
                  </a:cubicBezTo>
                  <a:cubicBezTo>
                    <a:pt x="9" y="35"/>
                    <a:pt x="11" y="38"/>
                    <a:pt x="14" y="40"/>
                  </a:cubicBezTo>
                  <a:cubicBezTo>
                    <a:pt x="17" y="43"/>
                    <a:pt x="19" y="45"/>
                    <a:pt x="22" y="48"/>
                  </a:cubicBezTo>
                  <a:cubicBezTo>
                    <a:pt x="25" y="50"/>
                    <a:pt x="28" y="52"/>
                    <a:pt x="31" y="54"/>
                  </a:cubicBezTo>
                  <a:cubicBezTo>
                    <a:pt x="34" y="55"/>
                    <a:pt x="37" y="57"/>
                    <a:pt x="40" y="57"/>
                  </a:cubicBezTo>
                  <a:cubicBezTo>
                    <a:pt x="42" y="58"/>
                    <a:pt x="44" y="58"/>
                    <a:pt x="46" y="58"/>
                  </a:cubicBezTo>
                  <a:cubicBezTo>
                    <a:pt x="48" y="58"/>
                    <a:pt x="50" y="58"/>
                    <a:pt x="51" y="57"/>
                  </a:cubicBezTo>
                  <a:cubicBezTo>
                    <a:pt x="53" y="57"/>
                    <a:pt x="54" y="56"/>
                    <a:pt x="55" y="56"/>
                  </a:cubicBezTo>
                  <a:cubicBezTo>
                    <a:pt x="56" y="56"/>
                    <a:pt x="56" y="55"/>
                    <a:pt x="57" y="54"/>
                  </a:cubicBezTo>
                  <a:cubicBezTo>
                    <a:pt x="59" y="53"/>
                    <a:pt x="60" y="51"/>
                    <a:pt x="60" y="50"/>
                  </a:cubicBezTo>
                  <a:cubicBezTo>
                    <a:pt x="60" y="49"/>
                    <a:pt x="60" y="49"/>
                    <a:pt x="60" y="50"/>
                  </a:cubicBezTo>
                  <a:cubicBezTo>
                    <a:pt x="59" y="51"/>
                    <a:pt x="59" y="52"/>
                    <a:pt x="58" y="53"/>
                  </a:cubicBezTo>
                  <a:cubicBezTo>
                    <a:pt x="57" y="54"/>
                    <a:pt x="56" y="55"/>
                    <a:pt x="54" y="56"/>
                  </a:cubicBezTo>
                  <a:cubicBezTo>
                    <a:pt x="53" y="57"/>
                    <a:pt x="51" y="57"/>
                    <a:pt x="49" y="57"/>
                  </a:cubicBezTo>
                  <a:cubicBezTo>
                    <a:pt x="47" y="57"/>
                    <a:pt x="45" y="57"/>
                    <a:pt x="43" y="57"/>
                  </a:cubicBezTo>
                  <a:cubicBezTo>
                    <a:pt x="39" y="57"/>
                    <a:pt x="36" y="56"/>
                    <a:pt x="33" y="54"/>
                  </a:cubicBezTo>
                  <a:cubicBezTo>
                    <a:pt x="30" y="53"/>
                    <a:pt x="27" y="51"/>
                    <a:pt x="24" y="49"/>
                  </a:cubicBezTo>
                  <a:cubicBezTo>
                    <a:pt x="22" y="46"/>
                    <a:pt x="19" y="44"/>
                    <a:pt x="16" y="42"/>
                  </a:cubicBezTo>
                  <a:cubicBezTo>
                    <a:pt x="13" y="39"/>
                    <a:pt x="11" y="36"/>
                    <a:pt x="8" y="33"/>
                  </a:cubicBezTo>
                  <a:cubicBezTo>
                    <a:pt x="6" y="30"/>
                    <a:pt x="4" y="28"/>
                    <a:pt x="3" y="24"/>
                  </a:cubicBezTo>
                  <a:cubicBezTo>
                    <a:pt x="1" y="21"/>
                    <a:pt x="0" y="18"/>
                    <a:pt x="1" y="15"/>
                  </a:cubicBezTo>
                  <a:cubicBezTo>
                    <a:pt x="1" y="11"/>
                    <a:pt x="3" y="9"/>
                    <a:pt x="6" y="6"/>
                  </a:cubicBezTo>
                  <a:cubicBezTo>
                    <a:pt x="8" y="4"/>
                    <a:pt x="11" y="3"/>
                    <a:pt x="15" y="2"/>
                  </a:cubicBezTo>
                  <a:cubicBezTo>
                    <a:pt x="18" y="1"/>
                    <a:pt x="22" y="2"/>
                    <a:pt x="25" y="2"/>
                  </a:cubicBezTo>
                  <a:cubicBezTo>
                    <a:pt x="29" y="3"/>
                    <a:pt x="32" y="5"/>
                    <a:pt x="35" y="6"/>
                  </a:cubicBezTo>
                  <a:cubicBezTo>
                    <a:pt x="37" y="7"/>
                    <a:pt x="39" y="8"/>
                    <a:pt x="41" y="9"/>
                  </a:cubicBezTo>
                  <a:cubicBezTo>
                    <a:pt x="42" y="10"/>
                    <a:pt x="44" y="11"/>
                    <a:pt x="44" y="12"/>
                  </a:cubicBezTo>
                  <a:cubicBezTo>
                    <a:pt x="44" y="12"/>
                    <a:pt x="44" y="12"/>
                    <a:pt x="44" y="12"/>
                  </a:cubicBezTo>
                  <a:cubicBezTo>
                    <a:pt x="43" y="11"/>
                    <a:pt x="41" y="10"/>
                    <a:pt x="40" y="8"/>
                  </a:cubicBezTo>
                  <a:cubicBezTo>
                    <a:pt x="38" y="7"/>
                    <a:pt x="36" y="6"/>
                    <a:pt x="35" y="5"/>
                  </a:cubicBezTo>
                  <a:cubicBezTo>
                    <a:pt x="31" y="3"/>
                    <a:pt x="28" y="2"/>
                    <a:pt x="24" y="1"/>
                  </a:cubicBezTo>
                  <a:cubicBezTo>
                    <a:pt x="20" y="1"/>
                    <a:pt x="16" y="1"/>
                    <a:pt x="13" y="3"/>
                  </a:cubicBezTo>
                  <a:cubicBezTo>
                    <a:pt x="11" y="3"/>
                    <a:pt x="9" y="4"/>
                    <a:pt x="8" y="5"/>
                  </a:cubicBezTo>
                  <a:cubicBezTo>
                    <a:pt x="6" y="6"/>
                    <a:pt x="5" y="7"/>
                    <a:pt x="4" y="8"/>
                  </a:cubicBezTo>
                  <a:cubicBezTo>
                    <a:pt x="2" y="10"/>
                    <a:pt x="1" y="13"/>
                    <a:pt x="1" y="16"/>
                  </a:cubicBezTo>
                  <a:cubicBezTo>
                    <a:pt x="1" y="19"/>
                    <a:pt x="2" y="22"/>
                    <a:pt x="3" y="25"/>
                  </a:cubicBezTo>
                  <a:cubicBezTo>
                    <a:pt x="6" y="32"/>
                    <a:pt x="11" y="38"/>
                    <a:pt x="17" y="44"/>
                  </a:cubicBezTo>
                  <a:cubicBezTo>
                    <a:pt x="20" y="46"/>
                    <a:pt x="23" y="49"/>
                    <a:pt x="26" y="51"/>
                  </a:cubicBezTo>
                  <a:cubicBezTo>
                    <a:pt x="28" y="52"/>
                    <a:pt x="29" y="53"/>
                    <a:pt x="31" y="54"/>
                  </a:cubicBezTo>
                  <a:cubicBezTo>
                    <a:pt x="33" y="55"/>
                    <a:pt x="35" y="55"/>
                    <a:pt x="37" y="56"/>
                  </a:cubicBezTo>
                  <a:cubicBezTo>
                    <a:pt x="39" y="56"/>
                    <a:pt x="40" y="56"/>
                    <a:pt x="42" y="56"/>
                  </a:cubicBezTo>
                  <a:cubicBezTo>
                    <a:pt x="44" y="56"/>
                    <a:pt x="46" y="57"/>
                    <a:pt x="48" y="57"/>
                  </a:cubicBezTo>
                  <a:cubicBezTo>
                    <a:pt x="50" y="56"/>
                    <a:pt x="52" y="56"/>
                    <a:pt x="54" y="56"/>
                  </a:cubicBezTo>
                  <a:cubicBezTo>
                    <a:pt x="55" y="55"/>
                    <a:pt x="57" y="54"/>
                    <a:pt x="58" y="53"/>
                  </a:cubicBezTo>
                  <a:cubicBezTo>
                    <a:pt x="61" y="51"/>
                    <a:pt x="62" y="48"/>
                    <a:pt x="62" y="45"/>
                  </a:cubicBezTo>
                  <a:cubicBezTo>
                    <a:pt x="63" y="42"/>
                    <a:pt x="62" y="38"/>
                    <a:pt x="62" y="35"/>
                  </a:cubicBezTo>
                  <a:cubicBezTo>
                    <a:pt x="61" y="32"/>
                    <a:pt x="59" y="28"/>
                    <a:pt x="57" y="25"/>
                  </a:cubicBezTo>
                  <a:cubicBezTo>
                    <a:pt x="56" y="23"/>
                    <a:pt x="55" y="21"/>
                    <a:pt x="53" y="20"/>
                  </a:cubicBezTo>
                  <a:cubicBezTo>
                    <a:pt x="53" y="19"/>
                    <a:pt x="52" y="18"/>
                    <a:pt x="51" y="17"/>
                  </a:cubicBezTo>
                  <a:cubicBezTo>
                    <a:pt x="51" y="17"/>
                    <a:pt x="50" y="16"/>
                    <a:pt x="50" y="15"/>
                  </a:cubicBezTo>
                  <a:cubicBezTo>
                    <a:pt x="49" y="15"/>
                    <a:pt x="49" y="14"/>
                    <a:pt x="48" y="14"/>
                  </a:cubicBezTo>
                  <a:cubicBezTo>
                    <a:pt x="48" y="14"/>
                    <a:pt x="47" y="14"/>
                    <a:pt x="48" y="14"/>
                  </a:cubicBezTo>
                  <a:cubicBezTo>
                    <a:pt x="50" y="17"/>
                    <a:pt x="53" y="20"/>
                    <a:pt x="55" y="23"/>
                  </a:cubicBezTo>
                  <a:cubicBezTo>
                    <a:pt x="56" y="25"/>
                    <a:pt x="57" y="26"/>
                    <a:pt x="58" y="28"/>
                  </a:cubicBezTo>
                  <a:cubicBezTo>
                    <a:pt x="58" y="30"/>
                    <a:pt x="59" y="31"/>
                    <a:pt x="60" y="33"/>
                  </a:cubicBezTo>
                  <a:cubicBezTo>
                    <a:pt x="61" y="36"/>
                    <a:pt x="62" y="39"/>
                    <a:pt x="62" y="43"/>
                  </a:cubicBezTo>
                  <a:cubicBezTo>
                    <a:pt x="62" y="45"/>
                    <a:pt x="62" y="46"/>
                    <a:pt x="61" y="48"/>
                  </a:cubicBezTo>
                  <a:cubicBezTo>
                    <a:pt x="60" y="49"/>
                    <a:pt x="59" y="51"/>
                    <a:pt x="58" y="52"/>
                  </a:cubicBezTo>
                  <a:cubicBezTo>
                    <a:pt x="57" y="54"/>
                    <a:pt x="54" y="55"/>
                    <a:pt x="52" y="56"/>
                  </a:cubicBezTo>
                  <a:cubicBezTo>
                    <a:pt x="49" y="57"/>
                    <a:pt x="46" y="57"/>
                    <a:pt x="43" y="57"/>
                  </a:cubicBezTo>
                  <a:cubicBezTo>
                    <a:pt x="38" y="56"/>
                    <a:pt x="32" y="54"/>
                    <a:pt x="27" y="51"/>
                  </a:cubicBezTo>
                  <a:cubicBezTo>
                    <a:pt x="24" y="49"/>
                    <a:pt x="21" y="47"/>
                    <a:pt x="18" y="44"/>
                  </a:cubicBezTo>
                  <a:cubicBezTo>
                    <a:pt x="17" y="43"/>
                    <a:pt x="15" y="41"/>
                    <a:pt x="14" y="40"/>
                  </a:cubicBezTo>
                  <a:cubicBezTo>
                    <a:pt x="12" y="38"/>
                    <a:pt x="11" y="37"/>
                    <a:pt x="10" y="35"/>
                  </a:cubicBezTo>
                  <a:cubicBezTo>
                    <a:pt x="7" y="33"/>
                    <a:pt x="5" y="29"/>
                    <a:pt x="4" y="26"/>
                  </a:cubicBezTo>
                  <a:cubicBezTo>
                    <a:pt x="2" y="23"/>
                    <a:pt x="1" y="19"/>
                    <a:pt x="1" y="16"/>
                  </a:cubicBezTo>
                  <a:cubicBezTo>
                    <a:pt x="1" y="12"/>
                    <a:pt x="3" y="9"/>
                    <a:pt x="5" y="7"/>
                  </a:cubicBezTo>
                  <a:cubicBezTo>
                    <a:pt x="8" y="5"/>
                    <a:pt x="11" y="3"/>
                    <a:pt x="14" y="2"/>
                  </a:cubicBezTo>
                  <a:cubicBezTo>
                    <a:pt x="21" y="0"/>
                    <a:pt x="29" y="3"/>
                    <a:pt x="36" y="6"/>
                  </a:cubicBezTo>
                  <a:cubicBezTo>
                    <a:pt x="37" y="6"/>
                    <a:pt x="37" y="6"/>
                    <a:pt x="37" y="6"/>
                  </a:cubicBezTo>
                  <a:cubicBezTo>
                    <a:pt x="37" y="6"/>
                    <a:pt x="37" y="6"/>
                    <a:pt x="37" y="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3"/>
            <p:cNvSpPr>
              <a:spLocks/>
            </p:cNvSpPr>
            <p:nvPr/>
          </p:nvSpPr>
          <p:spPr bwMode="auto">
            <a:xfrm>
              <a:off x="1343025" y="2849563"/>
              <a:ext cx="2009775" cy="1852613"/>
            </a:xfrm>
            <a:custGeom>
              <a:avLst/>
              <a:gdLst>
                <a:gd name="T0" fmla="*/ 24 w 88"/>
                <a:gd name="T1" fmla="*/ 1 h 81"/>
                <a:gd name="T2" fmla="*/ 1 w 88"/>
                <a:gd name="T3" fmla="*/ 25 h 81"/>
                <a:gd name="T4" fmla="*/ 11 w 88"/>
                <a:gd name="T5" fmla="*/ 50 h 81"/>
                <a:gd name="T6" fmla="*/ 46 w 88"/>
                <a:gd name="T7" fmla="*/ 76 h 81"/>
                <a:gd name="T8" fmla="*/ 74 w 88"/>
                <a:gd name="T9" fmla="*/ 78 h 81"/>
                <a:gd name="T10" fmla="*/ 86 w 88"/>
                <a:gd name="T11" fmla="*/ 58 h 81"/>
                <a:gd name="T12" fmla="*/ 76 w 88"/>
                <a:gd name="T13" fmla="*/ 33 h 81"/>
                <a:gd name="T14" fmla="*/ 67 w 88"/>
                <a:gd name="T15" fmla="*/ 21 h 81"/>
                <a:gd name="T16" fmla="*/ 83 w 88"/>
                <a:gd name="T17" fmla="*/ 47 h 81"/>
                <a:gd name="T18" fmla="*/ 60 w 88"/>
                <a:gd name="T19" fmla="*/ 78 h 81"/>
                <a:gd name="T20" fmla="*/ 32 w 88"/>
                <a:gd name="T21" fmla="*/ 68 h 81"/>
                <a:gd name="T22" fmla="*/ 3 w 88"/>
                <a:gd name="T23" fmla="*/ 35 h 81"/>
                <a:gd name="T24" fmla="*/ 6 w 88"/>
                <a:gd name="T25" fmla="*/ 9 h 81"/>
                <a:gd name="T26" fmla="*/ 25 w 88"/>
                <a:gd name="T27" fmla="*/ 1 h 81"/>
                <a:gd name="T28" fmla="*/ 47 w 88"/>
                <a:gd name="T29" fmla="*/ 9 h 81"/>
                <a:gd name="T30" fmla="*/ 63 w 88"/>
                <a:gd name="T31" fmla="*/ 19 h 81"/>
                <a:gd name="T32" fmla="*/ 52 w 88"/>
                <a:gd name="T33" fmla="*/ 11 h 81"/>
                <a:gd name="T34" fmla="*/ 3 w 88"/>
                <a:gd name="T35" fmla="*/ 13 h 81"/>
                <a:gd name="T36" fmla="*/ 16 w 88"/>
                <a:gd name="T37" fmla="*/ 54 h 81"/>
                <a:gd name="T38" fmla="*/ 36 w 88"/>
                <a:gd name="T39" fmla="*/ 72 h 81"/>
                <a:gd name="T40" fmla="*/ 56 w 88"/>
                <a:gd name="T41" fmla="*/ 80 h 81"/>
                <a:gd name="T42" fmla="*/ 77 w 88"/>
                <a:gd name="T43" fmla="*/ 77 h 81"/>
                <a:gd name="T44" fmla="*/ 81 w 88"/>
                <a:gd name="T45" fmla="*/ 42 h 81"/>
                <a:gd name="T46" fmla="*/ 63 w 88"/>
                <a:gd name="T47" fmla="*/ 19 h 81"/>
                <a:gd name="T48" fmla="*/ 81 w 88"/>
                <a:gd name="T49" fmla="*/ 44 h 81"/>
                <a:gd name="T50" fmla="*/ 74 w 88"/>
                <a:gd name="T51" fmla="*/ 77 h 81"/>
                <a:gd name="T52" fmla="*/ 32 w 88"/>
                <a:gd name="T53" fmla="*/ 69 h 81"/>
                <a:gd name="T54" fmla="*/ 4 w 88"/>
                <a:gd name="T55" fmla="*/ 35 h 81"/>
                <a:gd name="T56" fmla="*/ 46 w 88"/>
                <a:gd name="T57" fmla="*/ 8 h 81"/>
                <a:gd name="T58" fmla="*/ 64 w 88"/>
                <a:gd name="T59" fmla="*/ 19 h 81"/>
                <a:gd name="T60" fmla="*/ 51 w 88"/>
                <a:gd name="T61" fmla="*/ 11 h 81"/>
                <a:gd name="T62" fmla="*/ 16 w 88"/>
                <a:gd name="T63" fmla="*/ 2 h 81"/>
                <a:gd name="T64" fmla="*/ 3 w 88"/>
                <a:gd name="T65" fmla="*/ 15 h 81"/>
                <a:gd name="T66" fmla="*/ 3 w 88"/>
                <a:gd name="T67" fmla="*/ 36 h 81"/>
                <a:gd name="T68" fmla="*/ 26 w 88"/>
                <a:gd name="T69" fmla="*/ 64 h 81"/>
                <a:gd name="T70" fmla="*/ 65 w 88"/>
                <a:gd name="T71" fmla="*/ 79 h 81"/>
                <a:gd name="T72" fmla="*/ 85 w 88"/>
                <a:gd name="T73" fmla="*/ 56 h 81"/>
                <a:gd name="T74" fmla="*/ 71 w 88"/>
                <a:gd name="T75" fmla="*/ 26 h 81"/>
                <a:gd name="T76" fmla="*/ 71 w 88"/>
                <a:gd name="T77" fmla="*/ 27 h 81"/>
                <a:gd name="T78" fmla="*/ 82 w 88"/>
                <a:gd name="T79" fmla="*/ 46 h 81"/>
                <a:gd name="T80" fmla="*/ 63 w 88"/>
                <a:gd name="T81" fmla="*/ 80 h 81"/>
                <a:gd name="T82" fmla="*/ 30 w 88"/>
                <a:gd name="T83" fmla="*/ 68 h 81"/>
                <a:gd name="T84" fmla="*/ 5 w 88"/>
                <a:gd name="T85" fmla="*/ 40 h 81"/>
                <a:gd name="T86" fmla="*/ 6 w 88"/>
                <a:gd name="T87" fmla="*/ 10 h 81"/>
                <a:gd name="T88" fmla="*/ 60 w 88"/>
                <a:gd name="T89"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81">
                  <a:moveTo>
                    <a:pt x="60" y="15"/>
                  </a:moveTo>
                  <a:cubicBezTo>
                    <a:pt x="54" y="9"/>
                    <a:pt x="45" y="5"/>
                    <a:pt x="37" y="3"/>
                  </a:cubicBezTo>
                  <a:cubicBezTo>
                    <a:pt x="33" y="2"/>
                    <a:pt x="28" y="1"/>
                    <a:pt x="24" y="1"/>
                  </a:cubicBezTo>
                  <a:cubicBezTo>
                    <a:pt x="20" y="2"/>
                    <a:pt x="15" y="3"/>
                    <a:pt x="11" y="5"/>
                  </a:cubicBezTo>
                  <a:cubicBezTo>
                    <a:pt x="8" y="7"/>
                    <a:pt x="5" y="10"/>
                    <a:pt x="3" y="13"/>
                  </a:cubicBezTo>
                  <a:cubicBezTo>
                    <a:pt x="1" y="17"/>
                    <a:pt x="0" y="21"/>
                    <a:pt x="1" y="25"/>
                  </a:cubicBezTo>
                  <a:cubicBezTo>
                    <a:pt x="1" y="29"/>
                    <a:pt x="1" y="33"/>
                    <a:pt x="3" y="37"/>
                  </a:cubicBezTo>
                  <a:cubicBezTo>
                    <a:pt x="4" y="39"/>
                    <a:pt x="5" y="41"/>
                    <a:pt x="7" y="44"/>
                  </a:cubicBezTo>
                  <a:cubicBezTo>
                    <a:pt x="8" y="46"/>
                    <a:pt x="10" y="48"/>
                    <a:pt x="11" y="50"/>
                  </a:cubicBezTo>
                  <a:cubicBezTo>
                    <a:pt x="14" y="54"/>
                    <a:pt x="18" y="58"/>
                    <a:pt x="21" y="61"/>
                  </a:cubicBezTo>
                  <a:cubicBezTo>
                    <a:pt x="25" y="64"/>
                    <a:pt x="29" y="67"/>
                    <a:pt x="33" y="70"/>
                  </a:cubicBezTo>
                  <a:cubicBezTo>
                    <a:pt x="37" y="72"/>
                    <a:pt x="41" y="75"/>
                    <a:pt x="46" y="76"/>
                  </a:cubicBezTo>
                  <a:cubicBezTo>
                    <a:pt x="50" y="78"/>
                    <a:pt x="55" y="80"/>
                    <a:pt x="59" y="81"/>
                  </a:cubicBezTo>
                  <a:cubicBezTo>
                    <a:pt x="62" y="81"/>
                    <a:pt x="64" y="81"/>
                    <a:pt x="67" y="81"/>
                  </a:cubicBezTo>
                  <a:cubicBezTo>
                    <a:pt x="69" y="80"/>
                    <a:pt x="71" y="79"/>
                    <a:pt x="74" y="78"/>
                  </a:cubicBezTo>
                  <a:cubicBezTo>
                    <a:pt x="76" y="78"/>
                    <a:pt x="78" y="77"/>
                    <a:pt x="80" y="75"/>
                  </a:cubicBezTo>
                  <a:cubicBezTo>
                    <a:pt x="81" y="74"/>
                    <a:pt x="83" y="72"/>
                    <a:pt x="84" y="71"/>
                  </a:cubicBezTo>
                  <a:cubicBezTo>
                    <a:pt x="86" y="67"/>
                    <a:pt x="86" y="62"/>
                    <a:pt x="86" y="58"/>
                  </a:cubicBezTo>
                  <a:cubicBezTo>
                    <a:pt x="85" y="53"/>
                    <a:pt x="84" y="49"/>
                    <a:pt x="82" y="45"/>
                  </a:cubicBezTo>
                  <a:cubicBezTo>
                    <a:pt x="81" y="43"/>
                    <a:pt x="80" y="41"/>
                    <a:pt x="80" y="39"/>
                  </a:cubicBezTo>
                  <a:cubicBezTo>
                    <a:pt x="79" y="37"/>
                    <a:pt x="77" y="35"/>
                    <a:pt x="76" y="33"/>
                  </a:cubicBezTo>
                  <a:cubicBezTo>
                    <a:pt x="74" y="30"/>
                    <a:pt x="73" y="28"/>
                    <a:pt x="72" y="26"/>
                  </a:cubicBezTo>
                  <a:cubicBezTo>
                    <a:pt x="70" y="24"/>
                    <a:pt x="69" y="22"/>
                    <a:pt x="67" y="21"/>
                  </a:cubicBezTo>
                  <a:cubicBezTo>
                    <a:pt x="67" y="21"/>
                    <a:pt x="67" y="21"/>
                    <a:pt x="67" y="21"/>
                  </a:cubicBezTo>
                  <a:cubicBezTo>
                    <a:pt x="68" y="23"/>
                    <a:pt x="70" y="25"/>
                    <a:pt x="71" y="26"/>
                  </a:cubicBezTo>
                  <a:cubicBezTo>
                    <a:pt x="73" y="29"/>
                    <a:pt x="74" y="31"/>
                    <a:pt x="76" y="33"/>
                  </a:cubicBezTo>
                  <a:cubicBezTo>
                    <a:pt x="78" y="37"/>
                    <a:pt x="81" y="42"/>
                    <a:pt x="83" y="47"/>
                  </a:cubicBezTo>
                  <a:cubicBezTo>
                    <a:pt x="84" y="51"/>
                    <a:pt x="85" y="56"/>
                    <a:pt x="85" y="60"/>
                  </a:cubicBezTo>
                  <a:cubicBezTo>
                    <a:pt x="85" y="64"/>
                    <a:pt x="83" y="69"/>
                    <a:pt x="81" y="72"/>
                  </a:cubicBezTo>
                  <a:cubicBezTo>
                    <a:pt x="76" y="79"/>
                    <a:pt x="67" y="79"/>
                    <a:pt x="60" y="78"/>
                  </a:cubicBezTo>
                  <a:cubicBezTo>
                    <a:pt x="58" y="78"/>
                    <a:pt x="55" y="77"/>
                    <a:pt x="53" y="77"/>
                  </a:cubicBezTo>
                  <a:cubicBezTo>
                    <a:pt x="51" y="76"/>
                    <a:pt x="48" y="75"/>
                    <a:pt x="46" y="75"/>
                  </a:cubicBezTo>
                  <a:cubicBezTo>
                    <a:pt x="41" y="73"/>
                    <a:pt x="36" y="71"/>
                    <a:pt x="32" y="68"/>
                  </a:cubicBezTo>
                  <a:cubicBezTo>
                    <a:pt x="24" y="63"/>
                    <a:pt x="17" y="56"/>
                    <a:pt x="11" y="48"/>
                  </a:cubicBezTo>
                  <a:cubicBezTo>
                    <a:pt x="9" y="46"/>
                    <a:pt x="8" y="44"/>
                    <a:pt x="7" y="42"/>
                  </a:cubicBezTo>
                  <a:cubicBezTo>
                    <a:pt x="5" y="40"/>
                    <a:pt x="4" y="37"/>
                    <a:pt x="3" y="35"/>
                  </a:cubicBezTo>
                  <a:cubicBezTo>
                    <a:pt x="1" y="31"/>
                    <a:pt x="1" y="25"/>
                    <a:pt x="1" y="20"/>
                  </a:cubicBezTo>
                  <a:cubicBezTo>
                    <a:pt x="2" y="18"/>
                    <a:pt x="2" y="16"/>
                    <a:pt x="3" y="14"/>
                  </a:cubicBezTo>
                  <a:cubicBezTo>
                    <a:pt x="4" y="12"/>
                    <a:pt x="5" y="10"/>
                    <a:pt x="6" y="9"/>
                  </a:cubicBezTo>
                  <a:cubicBezTo>
                    <a:pt x="8" y="7"/>
                    <a:pt x="9" y="6"/>
                    <a:pt x="11" y="5"/>
                  </a:cubicBezTo>
                  <a:cubicBezTo>
                    <a:pt x="13" y="3"/>
                    <a:pt x="16" y="2"/>
                    <a:pt x="18" y="2"/>
                  </a:cubicBezTo>
                  <a:cubicBezTo>
                    <a:pt x="21" y="1"/>
                    <a:pt x="23" y="1"/>
                    <a:pt x="25" y="1"/>
                  </a:cubicBezTo>
                  <a:cubicBezTo>
                    <a:pt x="28" y="1"/>
                    <a:pt x="31" y="2"/>
                    <a:pt x="33" y="3"/>
                  </a:cubicBezTo>
                  <a:cubicBezTo>
                    <a:pt x="35" y="4"/>
                    <a:pt x="38" y="5"/>
                    <a:pt x="40" y="6"/>
                  </a:cubicBezTo>
                  <a:cubicBezTo>
                    <a:pt x="43" y="7"/>
                    <a:pt x="45" y="8"/>
                    <a:pt x="47" y="9"/>
                  </a:cubicBezTo>
                  <a:cubicBezTo>
                    <a:pt x="50" y="11"/>
                    <a:pt x="53" y="12"/>
                    <a:pt x="56" y="14"/>
                  </a:cubicBezTo>
                  <a:cubicBezTo>
                    <a:pt x="58" y="15"/>
                    <a:pt x="59" y="16"/>
                    <a:pt x="60" y="17"/>
                  </a:cubicBezTo>
                  <a:cubicBezTo>
                    <a:pt x="61" y="18"/>
                    <a:pt x="62" y="19"/>
                    <a:pt x="63" y="19"/>
                  </a:cubicBezTo>
                  <a:cubicBezTo>
                    <a:pt x="64" y="19"/>
                    <a:pt x="64" y="19"/>
                    <a:pt x="64" y="19"/>
                  </a:cubicBezTo>
                  <a:cubicBezTo>
                    <a:pt x="62" y="17"/>
                    <a:pt x="60" y="16"/>
                    <a:pt x="58" y="15"/>
                  </a:cubicBezTo>
                  <a:cubicBezTo>
                    <a:pt x="57" y="13"/>
                    <a:pt x="55" y="12"/>
                    <a:pt x="52" y="11"/>
                  </a:cubicBezTo>
                  <a:cubicBezTo>
                    <a:pt x="48" y="8"/>
                    <a:pt x="44" y="6"/>
                    <a:pt x="39" y="4"/>
                  </a:cubicBezTo>
                  <a:cubicBezTo>
                    <a:pt x="29" y="2"/>
                    <a:pt x="19" y="2"/>
                    <a:pt x="11" y="7"/>
                  </a:cubicBezTo>
                  <a:cubicBezTo>
                    <a:pt x="8" y="8"/>
                    <a:pt x="5" y="10"/>
                    <a:pt x="3" y="13"/>
                  </a:cubicBezTo>
                  <a:cubicBezTo>
                    <a:pt x="2" y="16"/>
                    <a:pt x="1" y="18"/>
                    <a:pt x="1" y="21"/>
                  </a:cubicBezTo>
                  <a:cubicBezTo>
                    <a:pt x="0" y="27"/>
                    <a:pt x="2" y="33"/>
                    <a:pt x="5" y="39"/>
                  </a:cubicBezTo>
                  <a:cubicBezTo>
                    <a:pt x="8" y="44"/>
                    <a:pt x="12" y="50"/>
                    <a:pt x="16" y="54"/>
                  </a:cubicBezTo>
                  <a:cubicBezTo>
                    <a:pt x="18" y="57"/>
                    <a:pt x="21" y="60"/>
                    <a:pt x="24" y="62"/>
                  </a:cubicBezTo>
                  <a:cubicBezTo>
                    <a:pt x="26" y="64"/>
                    <a:pt x="28" y="66"/>
                    <a:pt x="30" y="68"/>
                  </a:cubicBezTo>
                  <a:cubicBezTo>
                    <a:pt x="32" y="69"/>
                    <a:pt x="34" y="71"/>
                    <a:pt x="36" y="72"/>
                  </a:cubicBezTo>
                  <a:cubicBezTo>
                    <a:pt x="38" y="73"/>
                    <a:pt x="40" y="75"/>
                    <a:pt x="42" y="76"/>
                  </a:cubicBezTo>
                  <a:cubicBezTo>
                    <a:pt x="44" y="77"/>
                    <a:pt x="46" y="78"/>
                    <a:pt x="49" y="78"/>
                  </a:cubicBezTo>
                  <a:cubicBezTo>
                    <a:pt x="51" y="79"/>
                    <a:pt x="53" y="80"/>
                    <a:pt x="56" y="80"/>
                  </a:cubicBezTo>
                  <a:cubicBezTo>
                    <a:pt x="58" y="80"/>
                    <a:pt x="61" y="80"/>
                    <a:pt x="63" y="80"/>
                  </a:cubicBezTo>
                  <a:cubicBezTo>
                    <a:pt x="66" y="80"/>
                    <a:pt x="68" y="79"/>
                    <a:pt x="71" y="79"/>
                  </a:cubicBezTo>
                  <a:cubicBezTo>
                    <a:pt x="73" y="78"/>
                    <a:pt x="75" y="78"/>
                    <a:pt x="77" y="77"/>
                  </a:cubicBezTo>
                  <a:cubicBezTo>
                    <a:pt x="80" y="75"/>
                    <a:pt x="83" y="72"/>
                    <a:pt x="84" y="68"/>
                  </a:cubicBezTo>
                  <a:cubicBezTo>
                    <a:pt x="86" y="65"/>
                    <a:pt x="86" y="61"/>
                    <a:pt x="86" y="57"/>
                  </a:cubicBezTo>
                  <a:cubicBezTo>
                    <a:pt x="85" y="52"/>
                    <a:pt x="83" y="47"/>
                    <a:pt x="81" y="42"/>
                  </a:cubicBezTo>
                  <a:cubicBezTo>
                    <a:pt x="79" y="38"/>
                    <a:pt x="76" y="34"/>
                    <a:pt x="73" y="30"/>
                  </a:cubicBezTo>
                  <a:cubicBezTo>
                    <a:pt x="70" y="26"/>
                    <a:pt x="67" y="22"/>
                    <a:pt x="63" y="19"/>
                  </a:cubicBezTo>
                  <a:cubicBezTo>
                    <a:pt x="63" y="19"/>
                    <a:pt x="63" y="19"/>
                    <a:pt x="63" y="19"/>
                  </a:cubicBezTo>
                  <a:cubicBezTo>
                    <a:pt x="67" y="22"/>
                    <a:pt x="70" y="26"/>
                    <a:pt x="73" y="31"/>
                  </a:cubicBezTo>
                  <a:cubicBezTo>
                    <a:pt x="75" y="33"/>
                    <a:pt x="76" y="35"/>
                    <a:pt x="78" y="37"/>
                  </a:cubicBezTo>
                  <a:cubicBezTo>
                    <a:pt x="79" y="39"/>
                    <a:pt x="80" y="42"/>
                    <a:pt x="81" y="44"/>
                  </a:cubicBezTo>
                  <a:cubicBezTo>
                    <a:pt x="83" y="49"/>
                    <a:pt x="86" y="53"/>
                    <a:pt x="86" y="59"/>
                  </a:cubicBezTo>
                  <a:cubicBezTo>
                    <a:pt x="86" y="63"/>
                    <a:pt x="85" y="67"/>
                    <a:pt x="83" y="70"/>
                  </a:cubicBezTo>
                  <a:cubicBezTo>
                    <a:pt x="81" y="73"/>
                    <a:pt x="78" y="76"/>
                    <a:pt x="74" y="77"/>
                  </a:cubicBezTo>
                  <a:cubicBezTo>
                    <a:pt x="70" y="79"/>
                    <a:pt x="64" y="79"/>
                    <a:pt x="59" y="79"/>
                  </a:cubicBezTo>
                  <a:cubicBezTo>
                    <a:pt x="54" y="80"/>
                    <a:pt x="49" y="78"/>
                    <a:pt x="45" y="77"/>
                  </a:cubicBezTo>
                  <a:cubicBezTo>
                    <a:pt x="40" y="75"/>
                    <a:pt x="36" y="72"/>
                    <a:pt x="32" y="69"/>
                  </a:cubicBezTo>
                  <a:cubicBezTo>
                    <a:pt x="28" y="66"/>
                    <a:pt x="24" y="63"/>
                    <a:pt x="20" y="59"/>
                  </a:cubicBezTo>
                  <a:cubicBezTo>
                    <a:pt x="18" y="57"/>
                    <a:pt x="16" y="54"/>
                    <a:pt x="14" y="52"/>
                  </a:cubicBezTo>
                  <a:cubicBezTo>
                    <a:pt x="10" y="47"/>
                    <a:pt x="6" y="41"/>
                    <a:pt x="4" y="35"/>
                  </a:cubicBezTo>
                  <a:cubicBezTo>
                    <a:pt x="1" y="30"/>
                    <a:pt x="0" y="24"/>
                    <a:pt x="2" y="18"/>
                  </a:cubicBezTo>
                  <a:cubicBezTo>
                    <a:pt x="4" y="11"/>
                    <a:pt x="10" y="6"/>
                    <a:pt x="17" y="4"/>
                  </a:cubicBezTo>
                  <a:cubicBezTo>
                    <a:pt x="27" y="1"/>
                    <a:pt x="37" y="4"/>
                    <a:pt x="46" y="8"/>
                  </a:cubicBezTo>
                  <a:cubicBezTo>
                    <a:pt x="49" y="9"/>
                    <a:pt x="52" y="11"/>
                    <a:pt x="56" y="13"/>
                  </a:cubicBezTo>
                  <a:cubicBezTo>
                    <a:pt x="58" y="15"/>
                    <a:pt x="61" y="16"/>
                    <a:pt x="63" y="19"/>
                  </a:cubicBezTo>
                  <a:cubicBezTo>
                    <a:pt x="63" y="19"/>
                    <a:pt x="63" y="19"/>
                    <a:pt x="64" y="19"/>
                  </a:cubicBezTo>
                  <a:cubicBezTo>
                    <a:pt x="62" y="19"/>
                    <a:pt x="62" y="18"/>
                    <a:pt x="61" y="17"/>
                  </a:cubicBezTo>
                  <a:cubicBezTo>
                    <a:pt x="60" y="17"/>
                    <a:pt x="59" y="16"/>
                    <a:pt x="58" y="15"/>
                  </a:cubicBezTo>
                  <a:cubicBezTo>
                    <a:pt x="56" y="14"/>
                    <a:pt x="54" y="12"/>
                    <a:pt x="51" y="11"/>
                  </a:cubicBezTo>
                  <a:cubicBezTo>
                    <a:pt x="47" y="8"/>
                    <a:pt x="42" y="6"/>
                    <a:pt x="37" y="4"/>
                  </a:cubicBezTo>
                  <a:cubicBezTo>
                    <a:pt x="33" y="2"/>
                    <a:pt x="28" y="1"/>
                    <a:pt x="23" y="1"/>
                  </a:cubicBezTo>
                  <a:cubicBezTo>
                    <a:pt x="20" y="1"/>
                    <a:pt x="18" y="2"/>
                    <a:pt x="16" y="2"/>
                  </a:cubicBezTo>
                  <a:cubicBezTo>
                    <a:pt x="13" y="3"/>
                    <a:pt x="11" y="4"/>
                    <a:pt x="9" y="5"/>
                  </a:cubicBezTo>
                  <a:cubicBezTo>
                    <a:pt x="8" y="7"/>
                    <a:pt x="6" y="8"/>
                    <a:pt x="5" y="9"/>
                  </a:cubicBezTo>
                  <a:cubicBezTo>
                    <a:pt x="4" y="11"/>
                    <a:pt x="3" y="13"/>
                    <a:pt x="3" y="15"/>
                  </a:cubicBezTo>
                  <a:cubicBezTo>
                    <a:pt x="2" y="17"/>
                    <a:pt x="1" y="19"/>
                    <a:pt x="1" y="21"/>
                  </a:cubicBezTo>
                  <a:cubicBezTo>
                    <a:pt x="1" y="24"/>
                    <a:pt x="1" y="26"/>
                    <a:pt x="1" y="29"/>
                  </a:cubicBezTo>
                  <a:cubicBezTo>
                    <a:pt x="1" y="31"/>
                    <a:pt x="2" y="34"/>
                    <a:pt x="3" y="36"/>
                  </a:cubicBezTo>
                  <a:cubicBezTo>
                    <a:pt x="4" y="38"/>
                    <a:pt x="5" y="40"/>
                    <a:pt x="7" y="42"/>
                  </a:cubicBezTo>
                  <a:cubicBezTo>
                    <a:pt x="9" y="46"/>
                    <a:pt x="12" y="50"/>
                    <a:pt x="15" y="54"/>
                  </a:cubicBezTo>
                  <a:cubicBezTo>
                    <a:pt x="18" y="58"/>
                    <a:pt x="22" y="61"/>
                    <a:pt x="26" y="64"/>
                  </a:cubicBezTo>
                  <a:cubicBezTo>
                    <a:pt x="30" y="67"/>
                    <a:pt x="34" y="70"/>
                    <a:pt x="38" y="72"/>
                  </a:cubicBezTo>
                  <a:cubicBezTo>
                    <a:pt x="43" y="74"/>
                    <a:pt x="48" y="76"/>
                    <a:pt x="53" y="77"/>
                  </a:cubicBezTo>
                  <a:cubicBezTo>
                    <a:pt x="57" y="78"/>
                    <a:pt x="61" y="79"/>
                    <a:pt x="65" y="79"/>
                  </a:cubicBezTo>
                  <a:cubicBezTo>
                    <a:pt x="69" y="79"/>
                    <a:pt x="73" y="79"/>
                    <a:pt x="76" y="77"/>
                  </a:cubicBezTo>
                  <a:cubicBezTo>
                    <a:pt x="80" y="75"/>
                    <a:pt x="82" y="72"/>
                    <a:pt x="83" y="68"/>
                  </a:cubicBezTo>
                  <a:cubicBezTo>
                    <a:pt x="85" y="64"/>
                    <a:pt x="85" y="60"/>
                    <a:pt x="85" y="56"/>
                  </a:cubicBezTo>
                  <a:cubicBezTo>
                    <a:pt x="85" y="51"/>
                    <a:pt x="83" y="47"/>
                    <a:pt x="81" y="43"/>
                  </a:cubicBezTo>
                  <a:cubicBezTo>
                    <a:pt x="79" y="39"/>
                    <a:pt x="77" y="35"/>
                    <a:pt x="75" y="31"/>
                  </a:cubicBezTo>
                  <a:cubicBezTo>
                    <a:pt x="74" y="29"/>
                    <a:pt x="72" y="27"/>
                    <a:pt x="71" y="26"/>
                  </a:cubicBezTo>
                  <a:cubicBezTo>
                    <a:pt x="70" y="24"/>
                    <a:pt x="68" y="23"/>
                    <a:pt x="67" y="21"/>
                  </a:cubicBezTo>
                  <a:cubicBezTo>
                    <a:pt x="67" y="21"/>
                    <a:pt x="67" y="21"/>
                    <a:pt x="67" y="21"/>
                  </a:cubicBezTo>
                  <a:cubicBezTo>
                    <a:pt x="69" y="23"/>
                    <a:pt x="70" y="25"/>
                    <a:pt x="71" y="27"/>
                  </a:cubicBezTo>
                  <a:cubicBezTo>
                    <a:pt x="73" y="29"/>
                    <a:pt x="74" y="31"/>
                    <a:pt x="76" y="33"/>
                  </a:cubicBezTo>
                  <a:cubicBezTo>
                    <a:pt x="77" y="35"/>
                    <a:pt x="78" y="38"/>
                    <a:pt x="80" y="40"/>
                  </a:cubicBezTo>
                  <a:cubicBezTo>
                    <a:pt x="80" y="42"/>
                    <a:pt x="81" y="44"/>
                    <a:pt x="82" y="46"/>
                  </a:cubicBezTo>
                  <a:cubicBezTo>
                    <a:pt x="85" y="54"/>
                    <a:pt x="88" y="64"/>
                    <a:pt x="83" y="72"/>
                  </a:cubicBezTo>
                  <a:cubicBezTo>
                    <a:pt x="80" y="76"/>
                    <a:pt x="75" y="78"/>
                    <a:pt x="71" y="79"/>
                  </a:cubicBezTo>
                  <a:cubicBezTo>
                    <a:pt x="68" y="80"/>
                    <a:pt x="66" y="80"/>
                    <a:pt x="63" y="80"/>
                  </a:cubicBezTo>
                  <a:cubicBezTo>
                    <a:pt x="61" y="81"/>
                    <a:pt x="59" y="80"/>
                    <a:pt x="56" y="80"/>
                  </a:cubicBezTo>
                  <a:cubicBezTo>
                    <a:pt x="51" y="79"/>
                    <a:pt x="47" y="77"/>
                    <a:pt x="42" y="75"/>
                  </a:cubicBezTo>
                  <a:cubicBezTo>
                    <a:pt x="38" y="73"/>
                    <a:pt x="34" y="70"/>
                    <a:pt x="30" y="68"/>
                  </a:cubicBezTo>
                  <a:cubicBezTo>
                    <a:pt x="26" y="65"/>
                    <a:pt x="22" y="62"/>
                    <a:pt x="19" y="58"/>
                  </a:cubicBezTo>
                  <a:cubicBezTo>
                    <a:pt x="15" y="54"/>
                    <a:pt x="12" y="50"/>
                    <a:pt x="9" y="46"/>
                  </a:cubicBezTo>
                  <a:cubicBezTo>
                    <a:pt x="7" y="44"/>
                    <a:pt x="6" y="42"/>
                    <a:pt x="5" y="40"/>
                  </a:cubicBezTo>
                  <a:cubicBezTo>
                    <a:pt x="3" y="37"/>
                    <a:pt x="2" y="35"/>
                    <a:pt x="2" y="33"/>
                  </a:cubicBezTo>
                  <a:cubicBezTo>
                    <a:pt x="1" y="29"/>
                    <a:pt x="1" y="25"/>
                    <a:pt x="1" y="21"/>
                  </a:cubicBezTo>
                  <a:cubicBezTo>
                    <a:pt x="2" y="17"/>
                    <a:pt x="3" y="13"/>
                    <a:pt x="6" y="10"/>
                  </a:cubicBezTo>
                  <a:cubicBezTo>
                    <a:pt x="9" y="6"/>
                    <a:pt x="13" y="4"/>
                    <a:pt x="17" y="3"/>
                  </a:cubicBezTo>
                  <a:cubicBezTo>
                    <a:pt x="25" y="0"/>
                    <a:pt x="35" y="2"/>
                    <a:pt x="43" y="5"/>
                  </a:cubicBezTo>
                  <a:cubicBezTo>
                    <a:pt x="49" y="7"/>
                    <a:pt x="55" y="10"/>
                    <a:pt x="60" y="15"/>
                  </a:cubicBezTo>
                  <a:cubicBezTo>
                    <a:pt x="60" y="15"/>
                    <a:pt x="61" y="15"/>
                    <a:pt x="60" y="1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p:cNvSpPr>
              <a:spLocks/>
            </p:cNvSpPr>
            <p:nvPr/>
          </p:nvSpPr>
          <p:spPr bwMode="auto">
            <a:xfrm>
              <a:off x="1068387" y="2620963"/>
              <a:ext cx="2489200" cy="2309813"/>
            </a:xfrm>
            <a:custGeom>
              <a:avLst/>
              <a:gdLst>
                <a:gd name="T0" fmla="*/ 63 w 109"/>
                <a:gd name="T1" fmla="*/ 13 h 101"/>
                <a:gd name="T2" fmla="*/ 6 w 109"/>
                <a:gd name="T3" fmla="*/ 15 h 101"/>
                <a:gd name="T4" fmla="*/ 2 w 109"/>
                <a:gd name="T5" fmla="*/ 40 h 101"/>
                <a:gd name="T6" fmla="*/ 22 w 109"/>
                <a:gd name="T7" fmla="*/ 71 h 101"/>
                <a:gd name="T8" fmla="*/ 81 w 109"/>
                <a:gd name="T9" fmla="*/ 100 h 101"/>
                <a:gd name="T10" fmla="*/ 102 w 109"/>
                <a:gd name="T11" fmla="*/ 58 h 101"/>
                <a:gd name="T12" fmla="*/ 88 w 109"/>
                <a:gd name="T13" fmla="*/ 35 h 101"/>
                <a:gd name="T14" fmla="*/ 81 w 109"/>
                <a:gd name="T15" fmla="*/ 27 h 101"/>
                <a:gd name="T16" fmla="*/ 86 w 109"/>
                <a:gd name="T17" fmla="*/ 34 h 101"/>
                <a:gd name="T18" fmla="*/ 107 w 109"/>
                <a:gd name="T19" fmla="*/ 76 h 101"/>
                <a:gd name="T20" fmla="*/ 90 w 109"/>
                <a:gd name="T21" fmla="*/ 98 h 101"/>
                <a:gd name="T22" fmla="*/ 55 w 109"/>
                <a:gd name="T23" fmla="*/ 95 h 101"/>
                <a:gd name="T24" fmla="*/ 31 w 109"/>
                <a:gd name="T25" fmla="*/ 81 h 101"/>
                <a:gd name="T26" fmla="*/ 21 w 109"/>
                <a:gd name="T27" fmla="*/ 71 h 101"/>
                <a:gd name="T28" fmla="*/ 13 w 109"/>
                <a:gd name="T29" fmla="*/ 60 h 101"/>
                <a:gd name="T30" fmla="*/ 1 w 109"/>
                <a:gd name="T31" fmla="*/ 33 h 101"/>
                <a:gd name="T32" fmla="*/ 17 w 109"/>
                <a:gd name="T33" fmla="*/ 5 h 101"/>
                <a:gd name="T34" fmla="*/ 60 w 109"/>
                <a:gd name="T35" fmla="*/ 14 h 101"/>
                <a:gd name="T36" fmla="*/ 76 w 109"/>
                <a:gd name="T37" fmla="*/ 25 h 101"/>
                <a:gd name="T38" fmla="*/ 71 w 109"/>
                <a:gd name="T39" fmla="*/ 19 h 101"/>
                <a:gd name="T40" fmla="*/ 47 w 109"/>
                <a:gd name="T41" fmla="*/ 6 h 101"/>
                <a:gd name="T42" fmla="*/ 1 w 109"/>
                <a:gd name="T43" fmla="*/ 39 h 101"/>
                <a:gd name="T44" fmla="*/ 20 w 109"/>
                <a:gd name="T45" fmla="*/ 71 h 101"/>
                <a:gd name="T46" fmla="*/ 65 w 109"/>
                <a:gd name="T47" fmla="*/ 99 h 101"/>
                <a:gd name="T48" fmla="*/ 84 w 109"/>
                <a:gd name="T49" fmla="*/ 99 h 101"/>
                <a:gd name="T50" fmla="*/ 107 w 109"/>
                <a:gd name="T51" fmla="*/ 77 h 101"/>
                <a:gd name="T52" fmla="*/ 95 w 109"/>
                <a:gd name="T53" fmla="*/ 43 h 101"/>
                <a:gd name="T54" fmla="*/ 81 w 109"/>
                <a:gd name="T55" fmla="*/ 28 h 101"/>
                <a:gd name="T56" fmla="*/ 99 w 109"/>
                <a:gd name="T57" fmla="*/ 49 h 101"/>
                <a:gd name="T58" fmla="*/ 100 w 109"/>
                <a:gd name="T59" fmla="*/ 91 h 101"/>
                <a:gd name="T60" fmla="*/ 79 w 109"/>
                <a:gd name="T61" fmla="*/ 100 h 101"/>
                <a:gd name="T62" fmla="*/ 47 w 109"/>
                <a:gd name="T63" fmla="*/ 92 h 101"/>
                <a:gd name="T64" fmla="*/ 8 w 109"/>
                <a:gd name="T65" fmla="*/ 54 h 101"/>
                <a:gd name="T66" fmla="*/ 1 w 109"/>
                <a:gd name="T67" fmla="*/ 36 h 101"/>
                <a:gd name="T68" fmla="*/ 17 w 109"/>
                <a:gd name="T69" fmla="*/ 6 h 101"/>
                <a:gd name="T70" fmla="*/ 68 w 109"/>
                <a:gd name="T71" fmla="*/ 18 h 101"/>
                <a:gd name="T72" fmla="*/ 76 w 109"/>
                <a:gd name="T73" fmla="*/ 25 h 101"/>
                <a:gd name="T74" fmla="*/ 73 w 109"/>
                <a:gd name="T75" fmla="*/ 22 h 101"/>
                <a:gd name="T76" fmla="*/ 53 w 109"/>
                <a:gd name="T77" fmla="*/ 10 h 101"/>
                <a:gd name="T78" fmla="*/ 19 w 109"/>
                <a:gd name="T79" fmla="*/ 4 h 101"/>
                <a:gd name="T80" fmla="*/ 1 w 109"/>
                <a:gd name="T81" fmla="*/ 29 h 101"/>
                <a:gd name="T82" fmla="*/ 10 w 109"/>
                <a:gd name="T83" fmla="*/ 55 h 101"/>
                <a:gd name="T84" fmla="*/ 21 w 109"/>
                <a:gd name="T85" fmla="*/ 71 h 101"/>
                <a:gd name="T86" fmla="*/ 34 w 109"/>
                <a:gd name="T87" fmla="*/ 83 h 101"/>
                <a:gd name="T88" fmla="*/ 85 w 109"/>
                <a:gd name="T89" fmla="*/ 100 h 101"/>
                <a:gd name="T90" fmla="*/ 105 w 109"/>
                <a:gd name="T91" fmla="*/ 68 h 101"/>
                <a:gd name="T92" fmla="*/ 89 w 109"/>
                <a:gd name="T93" fmla="*/ 38 h 101"/>
                <a:gd name="T94" fmla="*/ 81 w 109"/>
                <a:gd name="T95" fmla="*/ 28 h 101"/>
                <a:gd name="T96" fmla="*/ 87 w 109"/>
                <a:gd name="T97" fmla="*/ 34 h 101"/>
                <a:gd name="T98" fmla="*/ 102 w 109"/>
                <a:gd name="T99" fmla="*/ 57 h 101"/>
                <a:gd name="T100" fmla="*/ 80 w 109"/>
                <a:gd name="T101" fmla="*/ 100 h 101"/>
                <a:gd name="T102" fmla="*/ 48 w 109"/>
                <a:gd name="T103" fmla="*/ 92 h 101"/>
                <a:gd name="T104" fmla="*/ 9 w 109"/>
                <a:gd name="T105" fmla="*/ 54 h 101"/>
                <a:gd name="T106" fmla="*/ 2 w 109"/>
                <a:gd name="T107" fmla="*/ 27 h 101"/>
                <a:gd name="T108" fmla="*/ 9 w 109"/>
                <a:gd name="T109" fmla="*/ 12 h 101"/>
                <a:gd name="T110" fmla="*/ 52 w 109"/>
                <a:gd name="T111" fmla="*/ 8 h 101"/>
                <a:gd name="T112" fmla="*/ 77 w 109"/>
                <a:gd name="T113" fmla="*/ 2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01">
                  <a:moveTo>
                    <a:pt x="77" y="24"/>
                  </a:moveTo>
                  <a:cubicBezTo>
                    <a:pt x="75" y="22"/>
                    <a:pt x="73" y="20"/>
                    <a:pt x="70" y="18"/>
                  </a:cubicBezTo>
                  <a:cubicBezTo>
                    <a:pt x="68" y="17"/>
                    <a:pt x="65" y="15"/>
                    <a:pt x="63" y="13"/>
                  </a:cubicBezTo>
                  <a:cubicBezTo>
                    <a:pt x="58" y="10"/>
                    <a:pt x="52" y="8"/>
                    <a:pt x="46" y="6"/>
                  </a:cubicBezTo>
                  <a:cubicBezTo>
                    <a:pt x="35" y="2"/>
                    <a:pt x="22" y="1"/>
                    <a:pt x="12" y="8"/>
                  </a:cubicBezTo>
                  <a:cubicBezTo>
                    <a:pt x="10" y="10"/>
                    <a:pt x="8" y="12"/>
                    <a:pt x="6" y="15"/>
                  </a:cubicBezTo>
                  <a:cubicBezTo>
                    <a:pt x="5" y="17"/>
                    <a:pt x="3" y="19"/>
                    <a:pt x="3" y="22"/>
                  </a:cubicBezTo>
                  <a:cubicBezTo>
                    <a:pt x="2" y="25"/>
                    <a:pt x="2" y="28"/>
                    <a:pt x="2" y="30"/>
                  </a:cubicBezTo>
                  <a:cubicBezTo>
                    <a:pt x="1" y="34"/>
                    <a:pt x="2" y="37"/>
                    <a:pt x="2" y="40"/>
                  </a:cubicBezTo>
                  <a:cubicBezTo>
                    <a:pt x="3" y="46"/>
                    <a:pt x="7" y="51"/>
                    <a:pt x="10" y="57"/>
                  </a:cubicBezTo>
                  <a:cubicBezTo>
                    <a:pt x="12" y="59"/>
                    <a:pt x="14" y="62"/>
                    <a:pt x="16" y="64"/>
                  </a:cubicBezTo>
                  <a:cubicBezTo>
                    <a:pt x="18" y="67"/>
                    <a:pt x="20" y="69"/>
                    <a:pt x="22" y="71"/>
                  </a:cubicBezTo>
                  <a:cubicBezTo>
                    <a:pt x="30" y="79"/>
                    <a:pt x="39" y="88"/>
                    <a:pt x="49" y="94"/>
                  </a:cubicBezTo>
                  <a:cubicBezTo>
                    <a:pt x="54" y="96"/>
                    <a:pt x="59" y="98"/>
                    <a:pt x="65" y="99"/>
                  </a:cubicBezTo>
                  <a:cubicBezTo>
                    <a:pt x="70" y="100"/>
                    <a:pt x="76" y="101"/>
                    <a:pt x="81" y="100"/>
                  </a:cubicBezTo>
                  <a:cubicBezTo>
                    <a:pt x="91" y="100"/>
                    <a:pt x="102" y="95"/>
                    <a:pt x="105" y="85"/>
                  </a:cubicBezTo>
                  <a:cubicBezTo>
                    <a:pt x="107" y="81"/>
                    <a:pt x="107" y="76"/>
                    <a:pt x="106" y="72"/>
                  </a:cubicBezTo>
                  <a:cubicBezTo>
                    <a:pt x="105" y="67"/>
                    <a:pt x="104" y="62"/>
                    <a:pt x="102" y="58"/>
                  </a:cubicBezTo>
                  <a:cubicBezTo>
                    <a:pt x="101" y="55"/>
                    <a:pt x="100" y="53"/>
                    <a:pt x="99" y="51"/>
                  </a:cubicBezTo>
                  <a:cubicBezTo>
                    <a:pt x="98" y="48"/>
                    <a:pt x="96" y="45"/>
                    <a:pt x="94" y="43"/>
                  </a:cubicBezTo>
                  <a:cubicBezTo>
                    <a:pt x="92" y="40"/>
                    <a:pt x="90" y="38"/>
                    <a:pt x="88" y="35"/>
                  </a:cubicBezTo>
                  <a:cubicBezTo>
                    <a:pt x="87" y="34"/>
                    <a:pt x="86" y="33"/>
                    <a:pt x="85" y="32"/>
                  </a:cubicBezTo>
                  <a:cubicBezTo>
                    <a:pt x="84" y="31"/>
                    <a:pt x="83" y="30"/>
                    <a:pt x="82" y="29"/>
                  </a:cubicBezTo>
                  <a:cubicBezTo>
                    <a:pt x="82" y="28"/>
                    <a:pt x="82" y="28"/>
                    <a:pt x="81" y="27"/>
                  </a:cubicBezTo>
                  <a:cubicBezTo>
                    <a:pt x="81" y="27"/>
                    <a:pt x="81" y="27"/>
                    <a:pt x="81" y="28"/>
                  </a:cubicBezTo>
                  <a:cubicBezTo>
                    <a:pt x="81" y="29"/>
                    <a:pt x="82" y="30"/>
                    <a:pt x="83" y="30"/>
                  </a:cubicBezTo>
                  <a:cubicBezTo>
                    <a:pt x="84" y="31"/>
                    <a:pt x="85" y="32"/>
                    <a:pt x="86" y="34"/>
                  </a:cubicBezTo>
                  <a:cubicBezTo>
                    <a:pt x="88" y="36"/>
                    <a:pt x="90" y="39"/>
                    <a:pt x="91" y="41"/>
                  </a:cubicBezTo>
                  <a:cubicBezTo>
                    <a:pt x="95" y="47"/>
                    <a:pt x="98" y="52"/>
                    <a:pt x="101" y="58"/>
                  </a:cubicBezTo>
                  <a:cubicBezTo>
                    <a:pt x="104" y="64"/>
                    <a:pt x="107" y="70"/>
                    <a:pt x="107" y="76"/>
                  </a:cubicBezTo>
                  <a:cubicBezTo>
                    <a:pt x="108" y="79"/>
                    <a:pt x="108" y="82"/>
                    <a:pt x="107" y="85"/>
                  </a:cubicBezTo>
                  <a:cubicBezTo>
                    <a:pt x="106" y="87"/>
                    <a:pt x="104" y="89"/>
                    <a:pt x="103" y="91"/>
                  </a:cubicBezTo>
                  <a:cubicBezTo>
                    <a:pt x="99" y="94"/>
                    <a:pt x="95" y="96"/>
                    <a:pt x="90" y="98"/>
                  </a:cubicBezTo>
                  <a:cubicBezTo>
                    <a:pt x="87" y="99"/>
                    <a:pt x="85" y="99"/>
                    <a:pt x="82" y="100"/>
                  </a:cubicBezTo>
                  <a:cubicBezTo>
                    <a:pt x="79" y="100"/>
                    <a:pt x="76" y="100"/>
                    <a:pt x="73" y="100"/>
                  </a:cubicBezTo>
                  <a:cubicBezTo>
                    <a:pt x="67" y="99"/>
                    <a:pt x="60" y="97"/>
                    <a:pt x="55" y="95"/>
                  </a:cubicBezTo>
                  <a:cubicBezTo>
                    <a:pt x="52" y="94"/>
                    <a:pt x="49" y="93"/>
                    <a:pt x="46" y="91"/>
                  </a:cubicBezTo>
                  <a:cubicBezTo>
                    <a:pt x="43" y="90"/>
                    <a:pt x="41" y="88"/>
                    <a:pt x="38" y="86"/>
                  </a:cubicBezTo>
                  <a:cubicBezTo>
                    <a:pt x="36" y="85"/>
                    <a:pt x="33" y="83"/>
                    <a:pt x="31" y="81"/>
                  </a:cubicBezTo>
                  <a:cubicBezTo>
                    <a:pt x="30" y="80"/>
                    <a:pt x="29" y="79"/>
                    <a:pt x="28" y="78"/>
                  </a:cubicBezTo>
                  <a:cubicBezTo>
                    <a:pt x="27" y="77"/>
                    <a:pt x="26" y="76"/>
                    <a:pt x="25" y="74"/>
                  </a:cubicBezTo>
                  <a:cubicBezTo>
                    <a:pt x="24" y="73"/>
                    <a:pt x="23" y="72"/>
                    <a:pt x="21" y="71"/>
                  </a:cubicBezTo>
                  <a:cubicBezTo>
                    <a:pt x="20" y="70"/>
                    <a:pt x="19" y="69"/>
                    <a:pt x="18" y="67"/>
                  </a:cubicBezTo>
                  <a:cubicBezTo>
                    <a:pt x="18" y="66"/>
                    <a:pt x="17" y="65"/>
                    <a:pt x="16" y="64"/>
                  </a:cubicBezTo>
                  <a:cubicBezTo>
                    <a:pt x="15" y="62"/>
                    <a:pt x="14" y="61"/>
                    <a:pt x="13" y="60"/>
                  </a:cubicBezTo>
                  <a:cubicBezTo>
                    <a:pt x="11" y="57"/>
                    <a:pt x="9" y="54"/>
                    <a:pt x="8" y="51"/>
                  </a:cubicBezTo>
                  <a:cubicBezTo>
                    <a:pt x="6" y="48"/>
                    <a:pt x="5" y="46"/>
                    <a:pt x="4" y="43"/>
                  </a:cubicBezTo>
                  <a:cubicBezTo>
                    <a:pt x="3" y="40"/>
                    <a:pt x="2" y="37"/>
                    <a:pt x="1" y="33"/>
                  </a:cubicBezTo>
                  <a:cubicBezTo>
                    <a:pt x="1" y="30"/>
                    <a:pt x="1" y="27"/>
                    <a:pt x="2" y="24"/>
                  </a:cubicBezTo>
                  <a:cubicBezTo>
                    <a:pt x="3" y="19"/>
                    <a:pt x="6" y="14"/>
                    <a:pt x="10" y="10"/>
                  </a:cubicBezTo>
                  <a:cubicBezTo>
                    <a:pt x="12" y="8"/>
                    <a:pt x="14" y="7"/>
                    <a:pt x="17" y="5"/>
                  </a:cubicBezTo>
                  <a:cubicBezTo>
                    <a:pt x="19" y="4"/>
                    <a:pt x="22" y="4"/>
                    <a:pt x="25" y="3"/>
                  </a:cubicBezTo>
                  <a:cubicBezTo>
                    <a:pt x="31" y="3"/>
                    <a:pt x="37" y="4"/>
                    <a:pt x="43" y="6"/>
                  </a:cubicBezTo>
                  <a:cubicBezTo>
                    <a:pt x="49" y="8"/>
                    <a:pt x="54" y="11"/>
                    <a:pt x="60" y="14"/>
                  </a:cubicBezTo>
                  <a:cubicBezTo>
                    <a:pt x="63" y="15"/>
                    <a:pt x="66" y="17"/>
                    <a:pt x="68" y="19"/>
                  </a:cubicBezTo>
                  <a:cubicBezTo>
                    <a:pt x="70" y="21"/>
                    <a:pt x="71" y="22"/>
                    <a:pt x="73" y="23"/>
                  </a:cubicBezTo>
                  <a:cubicBezTo>
                    <a:pt x="74" y="24"/>
                    <a:pt x="75" y="25"/>
                    <a:pt x="76" y="25"/>
                  </a:cubicBezTo>
                  <a:cubicBezTo>
                    <a:pt x="76" y="25"/>
                    <a:pt x="76" y="25"/>
                    <a:pt x="76" y="25"/>
                  </a:cubicBezTo>
                  <a:cubicBezTo>
                    <a:pt x="76" y="24"/>
                    <a:pt x="75" y="23"/>
                    <a:pt x="74" y="22"/>
                  </a:cubicBezTo>
                  <a:cubicBezTo>
                    <a:pt x="73" y="21"/>
                    <a:pt x="72" y="20"/>
                    <a:pt x="71" y="19"/>
                  </a:cubicBezTo>
                  <a:cubicBezTo>
                    <a:pt x="69" y="18"/>
                    <a:pt x="66" y="16"/>
                    <a:pt x="63" y="14"/>
                  </a:cubicBezTo>
                  <a:cubicBezTo>
                    <a:pt x="60" y="13"/>
                    <a:pt x="58" y="11"/>
                    <a:pt x="55" y="10"/>
                  </a:cubicBezTo>
                  <a:cubicBezTo>
                    <a:pt x="52" y="8"/>
                    <a:pt x="49" y="7"/>
                    <a:pt x="47" y="6"/>
                  </a:cubicBezTo>
                  <a:cubicBezTo>
                    <a:pt x="36" y="2"/>
                    <a:pt x="23" y="0"/>
                    <a:pt x="13" y="8"/>
                  </a:cubicBezTo>
                  <a:cubicBezTo>
                    <a:pt x="9" y="11"/>
                    <a:pt x="6" y="16"/>
                    <a:pt x="3" y="22"/>
                  </a:cubicBezTo>
                  <a:cubicBezTo>
                    <a:pt x="1" y="27"/>
                    <a:pt x="0" y="33"/>
                    <a:pt x="1" y="39"/>
                  </a:cubicBezTo>
                  <a:cubicBezTo>
                    <a:pt x="2" y="42"/>
                    <a:pt x="3" y="45"/>
                    <a:pt x="4" y="48"/>
                  </a:cubicBezTo>
                  <a:cubicBezTo>
                    <a:pt x="6" y="51"/>
                    <a:pt x="7" y="53"/>
                    <a:pt x="9" y="56"/>
                  </a:cubicBezTo>
                  <a:cubicBezTo>
                    <a:pt x="12" y="61"/>
                    <a:pt x="16" y="66"/>
                    <a:pt x="20" y="71"/>
                  </a:cubicBezTo>
                  <a:cubicBezTo>
                    <a:pt x="25" y="75"/>
                    <a:pt x="29" y="79"/>
                    <a:pt x="34" y="83"/>
                  </a:cubicBezTo>
                  <a:cubicBezTo>
                    <a:pt x="38" y="87"/>
                    <a:pt x="43" y="90"/>
                    <a:pt x="48" y="93"/>
                  </a:cubicBezTo>
                  <a:cubicBezTo>
                    <a:pt x="54" y="96"/>
                    <a:pt x="59" y="98"/>
                    <a:pt x="65" y="99"/>
                  </a:cubicBezTo>
                  <a:cubicBezTo>
                    <a:pt x="67" y="99"/>
                    <a:pt x="68" y="99"/>
                    <a:pt x="70" y="99"/>
                  </a:cubicBezTo>
                  <a:cubicBezTo>
                    <a:pt x="72" y="99"/>
                    <a:pt x="73" y="100"/>
                    <a:pt x="75" y="100"/>
                  </a:cubicBezTo>
                  <a:cubicBezTo>
                    <a:pt x="78" y="100"/>
                    <a:pt x="81" y="100"/>
                    <a:pt x="84" y="99"/>
                  </a:cubicBezTo>
                  <a:cubicBezTo>
                    <a:pt x="87" y="98"/>
                    <a:pt x="90" y="97"/>
                    <a:pt x="93" y="96"/>
                  </a:cubicBezTo>
                  <a:cubicBezTo>
                    <a:pt x="96" y="95"/>
                    <a:pt x="98" y="93"/>
                    <a:pt x="100" y="91"/>
                  </a:cubicBezTo>
                  <a:cubicBezTo>
                    <a:pt x="105" y="88"/>
                    <a:pt x="107" y="82"/>
                    <a:pt x="107" y="77"/>
                  </a:cubicBezTo>
                  <a:cubicBezTo>
                    <a:pt x="108" y="71"/>
                    <a:pt x="107" y="65"/>
                    <a:pt x="104" y="59"/>
                  </a:cubicBezTo>
                  <a:cubicBezTo>
                    <a:pt x="103" y="56"/>
                    <a:pt x="102" y="53"/>
                    <a:pt x="100" y="51"/>
                  </a:cubicBezTo>
                  <a:cubicBezTo>
                    <a:pt x="99" y="48"/>
                    <a:pt x="97" y="45"/>
                    <a:pt x="95" y="43"/>
                  </a:cubicBezTo>
                  <a:cubicBezTo>
                    <a:pt x="93" y="40"/>
                    <a:pt x="91" y="37"/>
                    <a:pt x="88" y="34"/>
                  </a:cubicBezTo>
                  <a:cubicBezTo>
                    <a:pt x="86" y="32"/>
                    <a:pt x="84" y="29"/>
                    <a:pt x="81" y="27"/>
                  </a:cubicBezTo>
                  <a:cubicBezTo>
                    <a:pt x="81" y="27"/>
                    <a:pt x="81" y="27"/>
                    <a:pt x="81" y="28"/>
                  </a:cubicBezTo>
                  <a:cubicBezTo>
                    <a:pt x="83" y="29"/>
                    <a:pt x="85" y="32"/>
                    <a:pt x="87" y="34"/>
                  </a:cubicBezTo>
                  <a:cubicBezTo>
                    <a:pt x="90" y="36"/>
                    <a:pt x="92" y="38"/>
                    <a:pt x="94" y="41"/>
                  </a:cubicBezTo>
                  <a:cubicBezTo>
                    <a:pt x="96" y="44"/>
                    <a:pt x="97" y="46"/>
                    <a:pt x="99" y="49"/>
                  </a:cubicBezTo>
                  <a:cubicBezTo>
                    <a:pt x="101" y="52"/>
                    <a:pt x="102" y="55"/>
                    <a:pt x="103" y="57"/>
                  </a:cubicBezTo>
                  <a:cubicBezTo>
                    <a:pt x="106" y="63"/>
                    <a:pt x="107" y="70"/>
                    <a:pt x="107" y="76"/>
                  </a:cubicBezTo>
                  <a:cubicBezTo>
                    <a:pt x="107" y="82"/>
                    <a:pt x="105" y="87"/>
                    <a:pt x="100" y="91"/>
                  </a:cubicBezTo>
                  <a:cubicBezTo>
                    <a:pt x="98" y="93"/>
                    <a:pt x="95" y="94"/>
                    <a:pt x="93" y="96"/>
                  </a:cubicBezTo>
                  <a:cubicBezTo>
                    <a:pt x="90" y="97"/>
                    <a:pt x="87" y="98"/>
                    <a:pt x="84" y="99"/>
                  </a:cubicBezTo>
                  <a:cubicBezTo>
                    <a:pt x="82" y="99"/>
                    <a:pt x="80" y="100"/>
                    <a:pt x="79" y="100"/>
                  </a:cubicBezTo>
                  <a:cubicBezTo>
                    <a:pt x="77" y="100"/>
                    <a:pt x="75" y="100"/>
                    <a:pt x="74" y="99"/>
                  </a:cubicBezTo>
                  <a:cubicBezTo>
                    <a:pt x="70" y="99"/>
                    <a:pt x="67" y="99"/>
                    <a:pt x="64" y="98"/>
                  </a:cubicBezTo>
                  <a:cubicBezTo>
                    <a:pt x="58" y="97"/>
                    <a:pt x="53" y="95"/>
                    <a:pt x="47" y="92"/>
                  </a:cubicBezTo>
                  <a:cubicBezTo>
                    <a:pt x="42" y="89"/>
                    <a:pt x="37" y="85"/>
                    <a:pt x="33" y="81"/>
                  </a:cubicBezTo>
                  <a:cubicBezTo>
                    <a:pt x="28" y="78"/>
                    <a:pt x="23" y="73"/>
                    <a:pt x="19" y="69"/>
                  </a:cubicBezTo>
                  <a:cubicBezTo>
                    <a:pt x="15" y="64"/>
                    <a:pt x="11" y="59"/>
                    <a:pt x="8" y="54"/>
                  </a:cubicBezTo>
                  <a:cubicBezTo>
                    <a:pt x="6" y="51"/>
                    <a:pt x="5" y="48"/>
                    <a:pt x="4" y="45"/>
                  </a:cubicBezTo>
                  <a:cubicBezTo>
                    <a:pt x="3" y="44"/>
                    <a:pt x="2" y="42"/>
                    <a:pt x="2" y="41"/>
                  </a:cubicBezTo>
                  <a:cubicBezTo>
                    <a:pt x="1" y="39"/>
                    <a:pt x="1" y="38"/>
                    <a:pt x="1" y="36"/>
                  </a:cubicBezTo>
                  <a:cubicBezTo>
                    <a:pt x="0" y="30"/>
                    <a:pt x="2" y="24"/>
                    <a:pt x="5" y="18"/>
                  </a:cubicBezTo>
                  <a:cubicBezTo>
                    <a:pt x="7" y="16"/>
                    <a:pt x="8" y="13"/>
                    <a:pt x="10" y="11"/>
                  </a:cubicBezTo>
                  <a:cubicBezTo>
                    <a:pt x="12" y="9"/>
                    <a:pt x="15" y="7"/>
                    <a:pt x="17" y="6"/>
                  </a:cubicBezTo>
                  <a:cubicBezTo>
                    <a:pt x="23" y="3"/>
                    <a:pt x="29" y="2"/>
                    <a:pt x="35" y="3"/>
                  </a:cubicBezTo>
                  <a:cubicBezTo>
                    <a:pt x="41" y="4"/>
                    <a:pt x="46" y="6"/>
                    <a:pt x="52" y="9"/>
                  </a:cubicBezTo>
                  <a:cubicBezTo>
                    <a:pt x="57" y="11"/>
                    <a:pt x="63" y="14"/>
                    <a:pt x="68" y="18"/>
                  </a:cubicBezTo>
                  <a:cubicBezTo>
                    <a:pt x="70" y="19"/>
                    <a:pt x="71" y="20"/>
                    <a:pt x="73" y="21"/>
                  </a:cubicBezTo>
                  <a:cubicBezTo>
                    <a:pt x="73" y="22"/>
                    <a:pt x="74" y="22"/>
                    <a:pt x="75" y="23"/>
                  </a:cubicBezTo>
                  <a:cubicBezTo>
                    <a:pt x="75" y="23"/>
                    <a:pt x="76" y="24"/>
                    <a:pt x="76" y="25"/>
                  </a:cubicBezTo>
                  <a:cubicBezTo>
                    <a:pt x="76" y="25"/>
                    <a:pt x="76" y="25"/>
                    <a:pt x="76" y="25"/>
                  </a:cubicBezTo>
                  <a:cubicBezTo>
                    <a:pt x="75" y="25"/>
                    <a:pt x="75" y="24"/>
                    <a:pt x="74" y="24"/>
                  </a:cubicBezTo>
                  <a:cubicBezTo>
                    <a:pt x="74" y="23"/>
                    <a:pt x="73" y="23"/>
                    <a:pt x="73" y="22"/>
                  </a:cubicBezTo>
                  <a:cubicBezTo>
                    <a:pt x="72" y="21"/>
                    <a:pt x="70" y="20"/>
                    <a:pt x="69" y="19"/>
                  </a:cubicBezTo>
                  <a:cubicBezTo>
                    <a:pt x="67" y="17"/>
                    <a:pt x="64" y="16"/>
                    <a:pt x="61" y="14"/>
                  </a:cubicBezTo>
                  <a:cubicBezTo>
                    <a:pt x="58" y="13"/>
                    <a:pt x="56" y="11"/>
                    <a:pt x="53" y="10"/>
                  </a:cubicBezTo>
                  <a:cubicBezTo>
                    <a:pt x="50" y="8"/>
                    <a:pt x="47" y="7"/>
                    <a:pt x="45" y="6"/>
                  </a:cubicBezTo>
                  <a:cubicBezTo>
                    <a:pt x="39" y="4"/>
                    <a:pt x="33" y="3"/>
                    <a:pt x="27" y="3"/>
                  </a:cubicBezTo>
                  <a:cubicBezTo>
                    <a:pt x="24" y="3"/>
                    <a:pt x="21" y="3"/>
                    <a:pt x="19" y="4"/>
                  </a:cubicBezTo>
                  <a:cubicBezTo>
                    <a:pt x="16" y="5"/>
                    <a:pt x="14" y="6"/>
                    <a:pt x="12" y="8"/>
                  </a:cubicBezTo>
                  <a:cubicBezTo>
                    <a:pt x="8" y="11"/>
                    <a:pt x="4" y="16"/>
                    <a:pt x="2" y="21"/>
                  </a:cubicBezTo>
                  <a:cubicBezTo>
                    <a:pt x="1" y="23"/>
                    <a:pt x="1" y="26"/>
                    <a:pt x="1" y="29"/>
                  </a:cubicBezTo>
                  <a:cubicBezTo>
                    <a:pt x="1" y="32"/>
                    <a:pt x="1" y="35"/>
                    <a:pt x="2" y="38"/>
                  </a:cubicBezTo>
                  <a:cubicBezTo>
                    <a:pt x="3" y="41"/>
                    <a:pt x="4" y="44"/>
                    <a:pt x="5" y="47"/>
                  </a:cubicBezTo>
                  <a:cubicBezTo>
                    <a:pt x="6" y="50"/>
                    <a:pt x="8" y="52"/>
                    <a:pt x="10" y="55"/>
                  </a:cubicBezTo>
                  <a:cubicBezTo>
                    <a:pt x="11" y="58"/>
                    <a:pt x="13" y="61"/>
                    <a:pt x="15" y="63"/>
                  </a:cubicBezTo>
                  <a:cubicBezTo>
                    <a:pt x="16" y="64"/>
                    <a:pt x="17" y="66"/>
                    <a:pt x="18" y="67"/>
                  </a:cubicBezTo>
                  <a:cubicBezTo>
                    <a:pt x="19" y="68"/>
                    <a:pt x="20" y="69"/>
                    <a:pt x="21" y="71"/>
                  </a:cubicBezTo>
                  <a:cubicBezTo>
                    <a:pt x="22" y="72"/>
                    <a:pt x="23" y="73"/>
                    <a:pt x="24" y="74"/>
                  </a:cubicBezTo>
                  <a:cubicBezTo>
                    <a:pt x="25" y="75"/>
                    <a:pt x="26" y="76"/>
                    <a:pt x="27" y="77"/>
                  </a:cubicBezTo>
                  <a:cubicBezTo>
                    <a:pt x="29" y="79"/>
                    <a:pt x="31" y="81"/>
                    <a:pt x="34" y="83"/>
                  </a:cubicBezTo>
                  <a:cubicBezTo>
                    <a:pt x="38" y="87"/>
                    <a:pt x="43" y="90"/>
                    <a:pt x="49" y="93"/>
                  </a:cubicBezTo>
                  <a:cubicBezTo>
                    <a:pt x="54" y="96"/>
                    <a:pt x="60" y="98"/>
                    <a:pt x="66" y="99"/>
                  </a:cubicBezTo>
                  <a:cubicBezTo>
                    <a:pt x="72" y="101"/>
                    <a:pt x="79" y="101"/>
                    <a:pt x="85" y="100"/>
                  </a:cubicBezTo>
                  <a:cubicBezTo>
                    <a:pt x="89" y="99"/>
                    <a:pt x="94" y="97"/>
                    <a:pt x="98" y="94"/>
                  </a:cubicBezTo>
                  <a:cubicBezTo>
                    <a:pt x="102" y="92"/>
                    <a:pt x="106" y="89"/>
                    <a:pt x="107" y="84"/>
                  </a:cubicBezTo>
                  <a:cubicBezTo>
                    <a:pt x="109" y="79"/>
                    <a:pt x="107" y="73"/>
                    <a:pt x="105" y="68"/>
                  </a:cubicBezTo>
                  <a:cubicBezTo>
                    <a:pt x="104" y="64"/>
                    <a:pt x="103" y="61"/>
                    <a:pt x="101" y="58"/>
                  </a:cubicBezTo>
                  <a:cubicBezTo>
                    <a:pt x="100" y="55"/>
                    <a:pt x="99" y="53"/>
                    <a:pt x="97" y="50"/>
                  </a:cubicBezTo>
                  <a:cubicBezTo>
                    <a:pt x="95" y="46"/>
                    <a:pt x="92" y="42"/>
                    <a:pt x="89" y="38"/>
                  </a:cubicBezTo>
                  <a:cubicBezTo>
                    <a:pt x="88" y="36"/>
                    <a:pt x="86" y="34"/>
                    <a:pt x="85" y="32"/>
                  </a:cubicBezTo>
                  <a:cubicBezTo>
                    <a:pt x="84" y="31"/>
                    <a:pt x="83" y="31"/>
                    <a:pt x="83" y="30"/>
                  </a:cubicBezTo>
                  <a:cubicBezTo>
                    <a:pt x="82" y="29"/>
                    <a:pt x="81" y="28"/>
                    <a:pt x="81" y="28"/>
                  </a:cubicBezTo>
                  <a:cubicBezTo>
                    <a:pt x="81" y="28"/>
                    <a:pt x="81" y="28"/>
                    <a:pt x="81" y="28"/>
                  </a:cubicBezTo>
                  <a:cubicBezTo>
                    <a:pt x="82" y="28"/>
                    <a:pt x="83" y="30"/>
                    <a:pt x="84" y="31"/>
                  </a:cubicBezTo>
                  <a:cubicBezTo>
                    <a:pt x="85" y="32"/>
                    <a:pt x="86" y="33"/>
                    <a:pt x="87" y="34"/>
                  </a:cubicBezTo>
                  <a:cubicBezTo>
                    <a:pt x="89" y="36"/>
                    <a:pt x="91" y="39"/>
                    <a:pt x="93" y="41"/>
                  </a:cubicBezTo>
                  <a:cubicBezTo>
                    <a:pt x="95" y="44"/>
                    <a:pt x="97" y="47"/>
                    <a:pt x="98" y="49"/>
                  </a:cubicBezTo>
                  <a:cubicBezTo>
                    <a:pt x="99" y="52"/>
                    <a:pt x="101" y="54"/>
                    <a:pt x="102" y="57"/>
                  </a:cubicBezTo>
                  <a:cubicBezTo>
                    <a:pt x="103" y="61"/>
                    <a:pt x="105" y="66"/>
                    <a:pt x="106" y="71"/>
                  </a:cubicBezTo>
                  <a:cubicBezTo>
                    <a:pt x="107" y="75"/>
                    <a:pt x="107" y="80"/>
                    <a:pt x="105" y="85"/>
                  </a:cubicBezTo>
                  <a:cubicBezTo>
                    <a:pt x="102" y="95"/>
                    <a:pt x="90" y="100"/>
                    <a:pt x="80" y="100"/>
                  </a:cubicBezTo>
                  <a:cubicBezTo>
                    <a:pt x="78" y="100"/>
                    <a:pt x="75" y="100"/>
                    <a:pt x="72" y="100"/>
                  </a:cubicBezTo>
                  <a:cubicBezTo>
                    <a:pt x="69" y="100"/>
                    <a:pt x="66" y="99"/>
                    <a:pt x="64" y="99"/>
                  </a:cubicBezTo>
                  <a:cubicBezTo>
                    <a:pt x="58" y="97"/>
                    <a:pt x="53" y="95"/>
                    <a:pt x="48" y="92"/>
                  </a:cubicBezTo>
                  <a:cubicBezTo>
                    <a:pt x="37" y="87"/>
                    <a:pt x="29" y="78"/>
                    <a:pt x="20" y="69"/>
                  </a:cubicBezTo>
                  <a:cubicBezTo>
                    <a:pt x="18" y="67"/>
                    <a:pt x="16" y="64"/>
                    <a:pt x="14" y="62"/>
                  </a:cubicBezTo>
                  <a:cubicBezTo>
                    <a:pt x="12" y="59"/>
                    <a:pt x="11" y="57"/>
                    <a:pt x="9" y="54"/>
                  </a:cubicBezTo>
                  <a:cubicBezTo>
                    <a:pt x="7" y="52"/>
                    <a:pt x="6" y="49"/>
                    <a:pt x="4" y="46"/>
                  </a:cubicBezTo>
                  <a:cubicBezTo>
                    <a:pt x="3" y="43"/>
                    <a:pt x="2" y="40"/>
                    <a:pt x="2" y="36"/>
                  </a:cubicBezTo>
                  <a:cubicBezTo>
                    <a:pt x="2" y="33"/>
                    <a:pt x="2" y="30"/>
                    <a:pt x="2" y="27"/>
                  </a:cubicBezTo>
                  <a:cubicBezTo>
                    <a:pt x="2" y="24"/>
                    <a:pt x="3" y="21"/>
                    <a:pt x="4" y="19"/>
                  </a:cubicBezTo>
                  <a:cubicBezTo>
                    <a:pt x="5" y="18"/>
                    <a:pt x="6" y="16"/>
                    <a:pt x="7" y="15"/>
                  </a:cubicBezTo>
                  <a:cubicBezTo>
                    <a:pt x="7" y="14"/>
                    <a:pt x="8" y="13"/>
                    <a:pt x="9" y="12"/>
                  </a:cubicBezTo>
                  <a:cubicBezTo>
                    <a:pt x="11" y="9"/>
                    <a:pt x="14" y="8"/>
                    <a:pt x="16" y="6"/>
                  </a:cubicBezTo>
                  <a:cubicBezTo>
                    <a:pt x="22" y="4"/>
                    <a:pt x="28" y="3"/>
                    <a:pt x="34" y="4"/>
                  </a:cubicBezTo>
                  <a:cubicBezTo>
                    <a:pt x="41" y="4"/>
                    <a:pt x="46" y="6"/>
                    <a:pt x="52" y="8"/>
                  </a:cubicBezTo>
                  <a:cubicBezTo>
                    <a:pt x="57" y="10"/>
                    <a:pt x="61" y="12"/>
                    <a:pt x="65" y="15"/>
                  </a:cubicBezTo>
                  <a:cubicBezTo>
                    <a:pt x="67" y="16"/>
                    <a:pt x="69" y="18"/>
                    <a:pt x="71" y="19"/>
                  </a:cubicBezTo>
                  <a:cubicBezTo>
                    <a:pt x="73" y="21"/>
                    <a:pt x="75" y="23"/>
                    <a:pt x="77" y="25"/>
                  </a:cubicBezTo>
                  <a:cubicBezTo>
                    <a:pt x="77" y="25"/>
                    <a:pt x="77" y="24"/>
                    <a:pt x="77" y="2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p:cNvSpPr>
              <a:spLocks/>
            </p:cNvSpPr>
            <p:nvPr/>
          </p:nvSpPr>
          <p:spPr bwMode="auto">
            <a:xfrm>
              <a:off x="2713038" y="3078163"/>
              <a:ext cx="68263" cy="68263"/>
            </a:xfrm>
            <a:custGeom>
              <a:avLst/>
              <a:gdLst>
                <a:gd name="T0" fmla="*/ 1 w 3"/>
                <a:gd name="T1" fmla="*/ 2 h 3"/>
                <a:gd name="T2" fmla="*/ 1 w 3"/>
                <a:gd name="T3" fmla="*/ 1 h 3"/>
                <a:gd name="T4" fmla="*/ 1 w 3"/>
                <a:gd name="T5" fmla="*/ 2 h 3"/>
                <a:gd name="T6" fmla="*/ 2 w 3"/>
                <a:gd name="T7" fmla="*/ 2 h 3"/>
                <a:gd name="T8" fmla="*/ 3 w 3"/>
                <a:gd name="T9" fmla="*/ 3 h 3"/>
                <a:gd name="T10" fmla="*/ 3 w 3"/>
                <a:gd name="T11" fmla="*/ 2 h 3"/>
                <a:gd name="T12" fmla="*/ 0 w 3"/>
                <a:gd name="T13" fmla="*/ 1 h 3"/>
                <a:gd name="T14" fmla="*/ 0 w 3"/>
                <a:gd name="T15" fmla="*/ 1 h 3"/>
                <a:gd name="T16" fmla="*/ 3 w 3"/>
                <a:gd name="T17" fmla="*/ 3 h 3"/>
                <a:gd name="T18" fmla="*/ 3 w 3"/>
                <a:gd name="T19" fmla="*/ 2 h 3"/>
                <a:gd name="T20" fmla="*/ 2 w 3"/>
                <a:gd name="T21" fmla="*/ 2 h 3"/>
                <a:gd name="T22" fmla="*/ 1 w 3"/>
                <a:gd name="T23" fmla="*/ 1 h 3"/>
                <a:gd name="T24" fmla="*/ 1 w 3"/>
                <a:gd name="T25" fmla="*/ 2 h 3"/>
                <a:gd name="T26" fmla="*/ 1 w 3"/>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1" y="2"/>
                  </a:moveTo>
                  <a:cubicBezTo>
                    <a:pt x="1" y="2"/>
                    <a:pt x="1" y="1"/>
                    <a:pt x="1" y="1"/>
                  </a:cubicBezTo>
                  <a:cubicBezTo>
                    <a:pt x="1" y="2"/>
                    <a:pt x="1" y="2"/>
                    <a:pt x="1" y="2"/>
                  </a:cubicBezTo>
                  <a:cubicBezTo>
                    <a:pt x="2" y="2"/>
                    <a:pt x="2" y="2"/>
                    <a:pt x="2" y="2"/>
                  </a:cubicBezTo>
                  <a:cubicBezTo>
                    <a:pt x="2" y="2"/>
                    <a:pt x="2" y="2"/>
                    <a:pt x="3" y="3"/>
                  </a:cubicBezTo>
                  <a:cubicBezTo>
                    <a:pt x="3" y="2"/>
                    <a:pt x="3" y="2"/>
                    <a:pt x="3" y="2"/>
                  </a:cubicBezTo>
                  <a:cubicBezTo>
                    <a:pt x="2" y="2"/>
                    <a:pt x="1" y="1"/>
                    <a:pt x="0" y="1"/>
                  </a:cubicBezTo>
                  <a:cubicBezTo>
                    <a:pt x="0" y="0"/>
                    <a:pt x="0" y="1"/>
                    <a:pt x="0" y="1"/>
                  </a:cubicBezTo>
                  <a:cubicBezTo>
                    <a:pt x="1" y="1"/>
                    <a:pt x="2" y="2"/>
                    <a:pt x="3" y="3"/>
                  </a:cubicBezTo>
                  <a:cubicBezTo>
                    <a:pt x="3" y="3"/>
                    <a:pt x="3" y="2"/>
                    <a:pt x="3" y="2"/>
                  </a:cubicBezTo>
                  <a:cubicBezTo>
                    <a:pt x="2" y="2"/>
                    <a:pt x="2" y="2"/>
                    <a:pt x="2" y="2"/>
                  </a:cubicBezTo>
                  <a:cubicBezTo>
                    <a:pt x="2" y="2"/>
                    <a:pt x="2" y="1"/>
                    <a:pt x="1" y="1"/>
                  </a:cubicBezTo>
                  <a:cubicBezTo>
                    <a:pt x="1" y="1"/>
                    <a:pt x="1" y="1"/>
                    <a:pt x="1" y="2"/>
                  </a:cubicBezTo>
                  <a:cubicBezTo>
                    <a:pt x="1" y="2"/>
                    <a:pt x="1" y="2"/>
                    <a:pt x="1"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p:cNvSpPr>
              <a:spLocks/>
            </p:cNvSpPr>
            <p:nvPr/>
          </p:nvSpPr>
          <p:spPr bwMode="auto">
            <a:xfrm>
              <a:off x="2598738" y="3146426"/>
              <a:ext cx="92075" cy="92075"/>
            </a:xfrm>
            <a:custGeom>
              <a:avLst/>
              <a:gdLst>
                <a:gd name="T0" fmla="*/ 3 w 4"/>
                <a:gd name="T1" fmla="*/ 2 h 4"/>
                <a:gd name="T2" fmla="*/ 1 w 4"/>
                <a:gd name="T3" fmla="*/ 1 h 4"/>
                <a:gd name="T4" fmla="*/ 1 w 4"/>
                <a:gd name="T5" fmla="*/ 1 h 4"/>
                <a:gd name="T6" fmla="*/ 4 w 4"/>
                <a:gd name="T7" fmla="*/ 3 h 4"/>
                <a:gd name="T8" fmla="*/ 4 w 4"/>
                <a:gd name="T9" fmla="*/ 3 h 4"/>
                <a:gd name="T10" fmla="*/ 2 w 4"/>
                <a:gd name="T11" fmla="*/ 2 h 4"/>
                <a:gd name="T12" fmla="*/ 0 w 4"/>
                <a:gd name="T13" fmla="*/ 0 h 4"/>
                <a:gd name="T14" fmla="*/ 0 w 4"/>
                <a:gd name="T15" fmla="*/ 1 h 4"/>
                <a:gd name="T16" fmla="*/ 4 w 4"/>
                <a:gd name="T17" fmla="*/ 4 h 4"/>
                <a:gd name="T18" fmla="*/ 4 w 4"/>
                <a:gd name="T19" fmla="*/ 4 h 4"/>
                <a:gd name="T20" fmla="*/ 2 w 4"/>
                <a:gd name="T21" fmla="*/ 2 h 4"/>
                <a:gd name="T22" fmla="*/ 2 w 4"/>
                <a:gd name="T23" fmla="*/ 3 h 4"/>
                <a:gd name="T24" fmla="*/ 4 w 4"/>
                <a:gd name="T25" fmla="*/ 4 h 4"/>
                <a:gd name="T26" fmla="*/ 4 w 4"/>
                <a:gd name="T27" fmla="*/ 4 h 4"/>
                <a:gd name="T28" fmla="*/ 1 w 4"/>
                <a:gd name="T29" fmla="*/ 1 h 4"/>
                <a:gd name="T30" fmla="*/ 0 w 4"/>
                <a:gd name="T31" fmla="*/ 1 h 4"/>
                <a:gd name="T32" fmla="*/ 4 w 4"/>
                <a:gd name="T33" fmla="*/ 3 h 4"/>
                <a:gd name="T34" fmla="*/ 4 w 4"/>
                <a:gd name="T35" fmla="*/ 3 h 4"/>
                <a:gd name="T36" fmla="*/ 1 w 4"/>
                <a:gd name="T37" fmla="*/ 1 h 4"/>
                <a:gd name="T38" fmla="*/ 1 w 4"/>
                <a:gd name="T39" fmla="*/ 1 h 4"/>
                <a:gd name="T40" fmla="*/ 3 w 4"/>
                <a:gd name="T41" fmla="*/ 2 h 4"/>
                <a:gd name="T42" fmla="*/ 3 w 4"/>
                <a:gd name="T4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4">
                  <a:moveTo>
                    <a:pt x="3" y="2"/>
                  </a:moveTo>
                  <a:cubicBezTo>
                    <a:pt x="2" y="2"/>
                    <a:pt x="2" y="1"/>
                    <a:pt x="1" y="1"/>
                  </a:cubicBezTo>
                  <a:cubicBezTo>
                    <a:pt x="1" y="1"/>
                    <a:pt x="1" y="1"/>
                    <a:pt x="1" y="1"/>
                  </a:cubicBezTo>
                  <a:cubicBezTo>
                    <a:pt x="2" y="2"/>
                    <a:pt x="3" y="2"/>
                    <a:pt x="4" y="3"/>
                  </a:cubicBezTo>
                  <a:cubicBezTo>
                    <a:pt x="4" y="3"/>
                    <a:pt x="4" y="3"/>
                    <a:pt x="4" y="3"/>
                  </a:cubicBezTo>
                  <a:cubicBezTo>
                    <a:pt x="3" y="3"/>
                    <a:pt x="3" y="2"/>
                    <a:pt x="2" y="2"/>
                  </a:cubicBezTo>
                  <a:cubicBezTo>
                    <a:pt x="2" y="1"/>
                    <a:pt x="1" y="1"/>
                    <a:pt x="0" y="0"/>
                  </a:cubicBezTo>
                  <a:cubicBezTo>
                    <a:pt x="0" y="0"/>
                    <a:pt x="0" y="1"/>
                    <a:pt x="0" y="1"/>
                  </a:cubicBezTo>
                  <a:cubicBezTo>
                    <a:pt x="1" y="2"/>
                    <a:pt x="3" y="3"/>
                    <a:pt x="4" y="4"/>
                  </a:cubicBezTo>
                  <a:cubicBezTo>
                    <a:pt x="4" y="4"/>
                    <a:pt x="4" y="4"/>
                    <a:pt x="4" y="4"/>
                  </a:cubicBezTo>
                  <a:cubicBezTo>
                    <a:pt x="3" y="3"/>
                    <a:pt x="3" y="3"/>
                    <a:pt x="2" y="2"/>
                  </a:cubicBezTo>
                  <a:cubicBezTo>
                    <a:pt x="2" y="2"/>
                    <a:pt x="2" y="3"/>
                    <a:pt x="2" y="3"/>
                  </a:cubicBezTo>
                  <a:cubicBezTo>
                    <a:pt x="3" y="3"/>
                    <a:pt x="3" y="4"/>
                    <a:pt x="4" y="4"/>
                  </a:cubicBezTo>
                  <a:cubicBezTo>
                    <a:pt x="4" y="4"/>
                    <a:pt x="4" y="4"/>
                    <a:pt x="4" y="4"/>
                  </a:cubicBezTo>
                  <a:cubicBezTo>
                    <a:pt x="3" y="3"/>
                    <a:pt x="2" y="2"/>
                    <a:pt x="1" y="1"/>
                  </a:cubicBezTo>
                  <a:cubicBezTo>
                    <a:pt x="0" y="1"/>
                    <a:pt x="0" y="1"/>
                    <a:pt x="0" y="1"/>
                  </a:cubicBezTo>
                  <a:cubicBezTo>
                    <a:pt x="2" y="1"/>
                    <a:pt x="3" y="3"/>
                    <a:pt x="4" y="3"/>
                  </a:cubicBezTo>
                  <a:cubicBezTo>
                    <a:pt x="4" y="3"/>
                    <a:pt x="4" y="3"/>
                    <a:pt x="4" y="3"/>
                  </a:cubicBezTo>
                  <a:cubicBezTo>
                    <a:pt x="3" y="2"/>
                    <a:pt x="2" y="2"/>
                    <a:pt x="1" y="1"/>
                  </a:cubicBezTo>
                  <a:cubicBezTo>
                    <a:pt x="1" y="1"/>
                    <a:pt x="1" y="1"/>
                    <a:pt x="1" y="1"/>
                  </a:cubicBezTo>
                  <a:cubicBezTo>
                    <a:pt x="2" y="2"/>
                    <a:pt x="2" y="2"/>
                    <a:pt x="3" y="2"/>
                  </a:cubicBezTo>
                  <a:cubicBezTo>
                    <a:pt x="3" y="2"/>
                    <a:pt x="3" y="2"/>
                    <a:pt x="3"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7"/>
            <p:cNvSpPr>
              <a:spLocks/>
            </p:cNvSpPr>
            <p:nvPr/>
          </p:nvSpPr>
          <p:spPr bwMode="auto">
            <a:xfrm>
              <a:off x="2209800" y="3009901"/>
              <a:ext cx="503238" cy="296863"/>
            </a:xfrm>
            <a:custGeom>
              <a:avLst/>
              <a:gdLst>
                <a:gd name="T0" fmla="*/ 15 w 22"/>
                <a:gd name="T1" fmla="*/ 11 h 13"/>
                <a:gd name="T2" fmla="*/ 15 w 22"/>
                <a:gd name="T3" fmla="*/ 11 h 13"/>
                <a:gd name="T4" fmla="*/ 19 w 22"/>
                <a:gd name="T5" fmla="*/ 13 h 13"/>
                <a:gd name="T6" fmla="*/ 19 w 22"/>
                <a:gd name="T7" fmla="*/ 12 h 13"/>
                <a:gd name="T8" fmla="*/ 20 w 22"/>
                <a:gd name="T9" fmla="*/ 13 h 13"/>
                <a:gd name="T10" fmla="*/ 21 w 22"/>
                <a:gd name="T11" fmla="*/ 12 h 13"/>
                <a:gd name="T12" fmla="*/ 21 w 22"/>
                <a:gd name="T13" fmla="*/ 12 h 13"/>
                <a:gd name="T14" fmla="*/ 21 w 22"/>
                <a:gd name="T15" fmla="*/ 11 h 13"/>
                <a:gd name="T16" fmla="*/ 15 w 22"/>
                <a:gd name="T17" fmla="*/ 7 h 13"/>
                <a:gd name="T18" fmla="*/ 9 w 22"/>
                <a:gd name="T19" fmla="*/ 3 h 13"/>
                <a:gd name="T20" fmla="*/ 4 w 22"/>
                <a:gd name="T21" fmla="*/ 0 h 13"/>
                <a:gd name="T22" fmla="*/ 15 w 22"/>
                <a:gd name="T23" fmla="*/ 6 h 13"/>
                <a:gd name="T24" fmla="*/ 16 w 22"/>
                <a:gd name="T25" fmla="*/ 6 h 13"/>
                <a:gd name="T26" fmla="*/ 4 w 22"/>
                <a:gd name="T27" fmla="*/ 0 h 13"/>
                <a:gd name="T28" fmla="*/ 15 w 22"/>
                <a:gd name="T29" fmla="*/ 7 h 13"/>
                <a:gd name="T30" fmla="*/ 6 w 22"/>
                <a:gd name="T31" fmla="*/ 3 h 13"/>
                <a:gd name="T32" fmla="*/ 7 w 22"/>
                <a:gd name="T33" fmla="*/ 3 h 13"/>
                <a:gd name="T34" fmla="*/ 15 w 22"/>
                <a:gd name="T35" fmla="*/ 8 h 13"/>
                <a:gd name="T36" fmla="*/ 5 w 22"/>
                <a:gd name="T37" fmla="*/ 5 h 13"/>
                <a:gd name="T38" fmla="*/ 8 w 22"/>
                <a:gd name="T39" fmla="*/ 5 h 13"/>
                <a:gd name="T40" fmla="*/ 13 w 22"/>
                <a:gd name="T41" fmla="*/ 7 h 13"/>
                <a:gd name="T42" fmla="*/ 1 w 22"/>
                <a:gd name="T43" fmla="*/ 1 h 13"/>
                <a:gd name="T44" fmla="*/ 12 w 22"/>
                <a:gd name="T45" fmla="*/ 7 h 13"/>
                <a:gd name="T46" fmla="*/ 1 w 22"/>
                <a:gd name="T47" fmla="*/ 2 h 13"/>
                <a:gd name="T48" fmla="*/ 10 w 22"/>
                <a:gd name="T49" fmla="*/ 8 h 13"/>
                <a:gd name="T50" fmla="*/ 1 w 22"/>
                <a:gd name="T51" fmla="*/ 5 h 13"/>
                <a:gd name="T52" fmla="*/ 1 w 22"/>
                <a:gd name="T53" fmla="*/ 5 h 13"/>
                <a:gd name="T54" fmla="*/ 10 w 22"/>
                <a:gd name="T55" fmla="*/ 8 h 13"/>
                <a:gd name="T56" fmla="*/ 4 w 22"/>
                <a:gd name="T57" fmla="*/ 4 h 13"/>
                <a:gd name="T58" fmla="*/ 9 w 22"/>
                <a:gd name="T59" fmla="*/ 7 h 13"/>
                <a:gd name="T60" fmla="*/ 0 w 22"/>
                <a:gd name="T61" fmla="*/ 1 h 13"/>
                <a:gd name="T62" fmla="*/ 13 w 22"/>
                <a:gd name="T63" fmla="*/ 7 h 13"/>
                <a:gd name="T64" fmla="*/ 3 w 22"/>
                <a:gd name="T65" fmla="*/ 2 h 13"/>
                <a:gd name="T66" fmla="*/ 5 w 22"/>
                <a:gd name="T67" fmla="*/ 5 h 13"/>
                <a:gd name="T68" fmla="*/ 15 w 22"/>
                <a:gd name="T69" fmla="*/ 8 h 13"/>
                <a:gd name="T70" fmla="*/ 5 w 22"/>
                <a:gd name="T71" fmla="*/ 1 h 13"/>
                <a:gd name="T72" fmla="*/ 9 w 22"/>
                <a:gd name="T73" fmla="*/ 5 h 13"/>
                <a:gd name="T74" fmla="*/ 13 w 22"/>
                <a:gd name="T75" fmla="*/ 5 h 13"/>
                <a:gd name="T76" fmla="*/ 3 w 22"/>
                <a:gd name="T77" fmla="*/ 0 h 13"/>
                <a:gd name="T78" fmla="*/ 10 w 22"/>
                <a:gd name="T79" fmla="*/ 3 h 13"/>
                <a:gd name="T80" fmla="*/ 15 w 22"/>
                <a:gd name="T81" fmla="*/ 6 h 13"/>
                <a:gd name="T82" fmla="*/ 10 w 22"/>
                <a:gd name="T83" fmla="*/ 4 h 13"/>
                <a:gd name="T84" fmla="*/ 9 w 22"/>
                <a:gd name="T85" fmla="*/ 3 h 13"/>
                <a:gd name="T86" fmla="*/ 15 w 22"/>
                <a:gd name="T87" fmla="*/ 7 h 13"/>
                <a:gd name="T88" fmla="*/ 17 w 22"/>
                <a:gd name="T89" fmla="*/ 8 h 13"/>
                <a:gd name="T90" fmla="*/ 19 w 22"/>
                <a:gd name="T91" fmla="*/ 10 h 13"/>
                <a:gd name="T92" fmla="*/ 21 w 22"/>
                <a:gd name="T93" fmla="*/ 12 h 13"/>
                <a:gd name="T94" fmla="*/ 20 w 22"/>
                <a:gd name="T95" fmla="*/ 13 h 13"/>
                <a:gd name="T96" fmla="*/ 19 w 22"/>
                <a:gd name="T97" fmla="*/ 13 h 13"/>
                <a:gd name="T98" fmla="*/ 19 w 22"/>
                <a:gd name="T99" fmla="*/ 13 h 13"/>
                <a:gd name="T100" fmla="*/ 15 w 22"/>
                <a:gd name="T101" fmla="*/ 11 h 13"/>
                <a:gd name="T102" fmla="*/ 12 w 22"/>
                <a:gd name="T10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 h="13">
                  <a:moveTo>
                    <a:pt x="14" y="10"/>
                  </a:moveTo>
                  <a:cubicBezTo>
                    <a:pt x="13" y="9"/>
                    <a:pt x="13" y="9"/>
                    <a:pt x="12" y="8"/>
                  </a:cubicBezTo>
                  <a:cubicBezTo>
                    <a:pt x="11" y="8"/>
                    <a:pt x="11" y="8"/>
                    <a:pt x="11" y="8"/>
                  </a:cubicBezTo>
                  <a:cubicBezTo>
                    <a:pt x="13" y="9"/>
                    <a:pt x="14" y="10"/>
                    <a:pt x="15" y="11"/>
                  </a:cubicBezTo>
                  <a:cubicBezTo>
                    <a:pt x="16" y="12"/>
                    <a:pt x="18" y="12"/>
                    <a:pt x="18" y="13"/>
                  </a:cubicBezTo>
                  <a:cubicBezTo>
                    <a:pt x="18" y="13"/>
                    <a:pt x="19" y="13"/>
                    <a:pt x="19" y="13"/>
                  </a:cubicBezTo>
                  <a:cubicBezTo>
                    <a:pt x="18" y="13"/>
                    <a:pt x="17" y="12"/>
                    <a:pt x="17" y="12"/>
                  </a:cubicBezTo>
                  <a:cubicBezTo>
                    <a:pt x="16" y="11"/>
                    <a:pt x="15" y="11"/>
                    <a:pt x="15" y="11"/>
                  </a:cubicBezTo>
                  <a:cubicBezTo>
                    <a:pt x="13" y="10"/>
                    <a:pt x="11" y="9"/>
                    <a:pt x="10" y="8"/>
                  </a:cubicBezTo>
                  <a:cubicBezTo>
                    <a:pt x="10" y="8"/>
                    <a:pt x="9" y="8"/>
                    <a:pt x="10" y="8"/>
                  </a:cubicBezTo>
                  <a:cubicBezTo>
                    <a:pt x="12" y="10"/>
                    <a:pt x="15" y="12"/>
                    <a:pt x="19" y="13"/>
                  </a:cubicBezTo>
                  <a:cubicBezTo>
                    <a:pt x="19" y="13"/>
                    <a:pt x="19" y="13"/>
                    <a:pt x="19" y="13"/>
                  </a:cubicBezTo>
                  <a:cubicBezTo>
                    <a:pt x="16" y="11"/>
                    <a:pt x="13" y="10"/>
                    <a:pt x="11" y="8"/>
                  </a:cubicBezTo>
                  <a:cubicBezTo>
                    <a:pt x="11" y="8"/>
                    <a:pt x="11" y="8"/>
                    <a:pt x="11" y="8"/>
                  </a:cubicBezTo>
                  <a:cubicBezTo>
                    <a:pt x="14" y="9"/>
                    <a:pt x="16" y="12"/>
                    <a:pt x="19" y="13"/>
                  </a:cubicBezTo>
                  <a:cubicBezTo>
                    <a:pt x="19" y="13"/>
                    <a:pt x="19" y="12"/>
                    <a:pt x="19" y="12"/>
                  </a:cubicBezTo>
                  <a:cubicBezTo>
                    <a:pt x="17" y="11"/>
                    <a:pt x="15" y="9"/>
                    <a:pt x="13" y="8"/>
                  </a:cubicBezTo>
                  <a:cubicBezTo>
                    <a:pt x="12" y="8"/>
                    <a:pt x="12" y="9"/>
                    <a:pt x="13" y="9"/>
                  </a:cubicBezTo>
                  <a:cubicBezTo>
                    <a:pt x="15" y="10"/>
                    <a:pt x="17" y="12"/>
                    <a:pt x="20" y="13"/>
                  </a:cubicBezTo>
                  <a:cubicBezTo>
                    <a:pt x="20" y="13"/>
                    <a:pt x="20" y="13"/>
                    <a:pt x="20" y="13"/>
                  </a:cubicBezTo>
                  <a:cubicBezTo>
                    <a:pt x="19" y="11"/>
                    <a:pt x="16" y="10"/>
                    <a:pt x="15" y="9"/>
                  </a:cubicBezTo>
                  <a:cubicBezTo>
                    <a:pt x="14" y="9"/>
                    <a:pt x="14" y="9"/>
                    <a:pt x="14" y="9"/>
                  </a:cubicBezTo>
                  <a:cubicBezTo>
                    <a:pt x="17" y="10"/>
                    <a:pt x="18" y="12"/>
                    <a:pt x="20" y="13"/>
                  </a:cubicBezTo>
                  <a:cubicBezTo>
                    <a:pt x="21" y="13"/>
                    <a:pt x="21" y="12"/>
                    <a:pt x="21" y="12"/>
                  </a:cubicBezTo>
                  <a:cubicBezTo>
                    <a:pt x="20" y="11"/>
                    <a:pt x="18" y="10"/>
                    <a:pt x="17" y="9"/>
                  </a:cubicBezTo>
                  <a:cubicBezTo>
                    <a:pt x="17" y="9"/>
                    <a:pt x="17" y="9"/>
                    <a:pt x="17" y="9"/>
                  </a:cubicBezTo>
                  <a:cubicBezTo>
                    <a:pt x="17" y="9"/>
                    <a:pt x="18" y="10"/>
                    <a:pt x="19" y="10"/>
                  </a:cubicBezTo>
                  <a:cubicBezTo>
                    <a:pt x="20" y="11"/>
                    <a:pt x="20" y="11"/>
                    <a:pt x="21" y="12"/>
                  </a:cubicBezTo>
                  <a:cubicBezTo>
                    <a:pt x="21" y="12"/>
                    <a:pt x="21" y="12"/>
                    <a:pt x="21" y="12"/>
                  </a:cubicBezTo>
                  <a:cubicBezTo>
                    <a:pt x="20" y="11"/>
                    <a:pt x="18" y="9"/>
                    <a:pt x="17" y="8"/>
                  </a:cubicBezTo>
                  <a:cubicBezTo>
                    <a:pt x="17" y="8"/>
                    <a:pt x="17" y="8"/>
                    <a:pt x="17" y="9"/>
                  </a:cubicBezTo>
                  <a:cubicBezTo>
                    <a:pt x="18" y="9"/>
                    <a:pt x="19" y="10"/>
                    <a:pt x="21" y="11"/>
                  </a:cubicBezTo>
                  <a:cubicBezTo>
                    <a:pt x="21" y="11"/>
                    <a:pt x="21" y="11"/>
                    <a:pt x="21" y="11"/>
                  </a:cubicBezTo>
                  <a:cubicBezTo>
                    <a:pt x="20" y="10"/>
                    <a:pt x="19" y="9"/>
                    <a:pt x="18" y="8"/>
                  </a:cubicBezTo>
                  <a:cubicBezTo>
                    <a:pt x="17" y="8"/>
                    <a:pt x="16" y="7"/>
                    <a:pt x="15" y="6"/>
                  </a:cubicBezTo>
                  <a:cubicBezTo>
                    <a:pt x="15" y="6"/>
                    <a:pt x="15" y="7"/>
                    <a:pt x="15" y="7"/>
                  </a:cubicBezTo>
                  <a:cubicBezTo>
                    <a:pt x="17" y="8"/>
                    <a:pt x="19" y="9"/>
                    <a:pt x="20" y="10"/>
                  </a:cubicBezTo>
                  <a:cubicBezTo>
                    <a:pt x="21" y="10"/>
                    <a:pt x="21" y="10"/>
                    <a:pt x="21" y="10"/>
                  </a:cubicBezTo>
                  <a:cubicBezTo>
                    <a:pt x="17" y="7"/>
                    <a:pt x="13" y="5"/>
                    <a:pt x="9" y="3"/>
                  </a:cubicBezTo>
                  <a:cubicBezTo>
                    <a:pt x="9" y="3"/>
                    <a:pt x="9" y="3"/>
                    <a:pt x="9" y="3"/>
                  </a:cubicBezTo>
                  <a:cubicBezTo>
                    <a:pt x="12" y="5"/>
                    <a:pt x="15" y="6"/>
                    <a:pt x="17" y="8"/>
                  </a:cubicBezTo>
                  <a:cubicBezTo>
                    <a:pt x="17" y="8"/>
                    <a:pt x="17" y="8"/>
                    <a:pt x="18" y="8"/>
                  </a:cubicBezTo>
                  <a:cubicBezTo>
                    <a:pt x="15" y="7"/>
                    <a:pt x="13" y="5"/>
                    <a:pt x="11" y="4"/>
                  </a:cubicBezTo>
                  <a:cubicBezTo>
                    <a:pt x="8" y="3"/>
                    <a:pt x="6" y="2"/>
                    <a:pt x="4" y="0"/>
                  </a:cubicBezTo>
                  <a:cubicBezTo>
                    <a:pt x="4" y="0"/>
                    <a:pt x="4" y="0"/>
                    <a:pt x="4" y="1"/>
                  </a:cubicBezTo>
                  <a:cubicBezTo>
                    <a:pt x="6" y="1"/>
                    <a:pt x="8" y="2"/>
                    <a:pt x="10" y="3"/>
                  </a:cubicBezTo>
                  <a:cubicBezTo>
                    <a:pt x="12" y="4"/>
                    <a:pt x="14" y="5"/>
                    <a:pt x="15" y="6"/>
                  </a:cubicBezTo>
                  <a:cubicBezTo>
                    <a:pt x="15" y="6"/>
                    <a:pt x="15" y="6"/>
                    <a:pt x="15" y="6"/>
                  </a:cubicBezTo>
                  <a:cubicBezTo>
                    <a:pt x="12" y="4"/>
                    <a:pt x="8" y="2"/>
                    <a:pt x="4" y="0"/>
                  </a:cubicBezTo>
                  <a:cubicBezTo>
                    <a:pt x="4" y="0"/>
                    <a:pt x="4" y="0"/>
                    <a:pt x="4" y="0"/>
                  </a:cubicBezTo>
                  <a:cubicBezTo>
                    <a:pt x="6" y="1"/>
                    <a:pt x="8" y="2"/>
                    <a:pt x="10" y="3"/>
                  </a:cubicBezTo>
                  <a:cubicBezTo>
                    <a:pt x="12" y="4"/>
                    <a:pt x="14" y="5"/>
                    <a:pt x="16" y="6"/>
                  </a:cubicBezTo>
                  <a:cubicBezTo>
                    <a:pt x="16" y="6"/>
                    <a:pt x="16" y="6"/>
                    <a:pt x="16" y="6"/>
                  </a:cubicBezTo>
                  <a:cubicBezTo>
                    <a:pt x="13" y="5"/>
                    <a:pt x="11" y="4"/>
                    <a:pt x="9" y="3"/>
                  </a:cubicBezTo>
                  <a:cubicBezTo>
                    <a:pt x="7" y="2"/>
                    <a:pt x="5" y="2"/>
                    <a:pt x="4" y="0"/>
                  </a:cubicBezTo>
                  <a:cubicBezTo>
                    <a:pt x="4" y="0"/>
                    <a:pt x="4" y="0"/>
                    <a:pt x="4" y="0"/>
                  </a:cubicBezTo>
                  <a:cubicBezTo>
                    <a:pt x="5" y="1"/>
                    <a:pt x="6" y="1"/>
                    <a:pt x="7" y="2"/>
                  </a:cubicBezTo>
                  <a:cubicBezTo>
                    <a:pt x="8" y="2"/>
                    <a:pt x="9" y="3"/>
                    <a:pt x="10" y="4"/>
                  </a:cubicBezTo>
                  <a:cubicBezTo>
                    <a:pt x="11" y="4"/>
                    <a:pt x="11" y="5"/>
                    <a:pt x="12" y="5"/>
                  </a:cubicBezTo>
                  <a:cubicBezTo>
                    <a:pt x="13" y="6"/>
                    <a:pt x="14" y="6"/>
                    <a:pt x="15" y="7"/>
                  </a:cubicBezTo>
                  <a:cubicBezTo>
                    <a:pt x="15" y="7"/>
                    <a:pt x="15" y="7"/>
                    <a:pt x="15" y="7"/>
                  </a:cubicBezTo>
                  <a:cubicBezTo>
                    <a:pt x="14" y="7"/>
                    <a:pt x="13" y="7"/>
                    <a:pt x="12" y="6"/>
                  </a:cubicBezTo>
                  <a:cubicBezTo>
                    <a:pt x="11" y="6"/>
                    <a:pt x="10" y="5"/>
                    <a:pt x="9" y="5"/>
                  </a:cubicBezTo>
                  <a:cubicBezTo>
                    <a:pt x="8" y="4"/>
                    <a:pt x="7" y="4"/>
                    <a:pt x="6" y="3"/>
                  </a:cubicBezTo>
                  <a:cubicBezTo>
                    <a:pt x="5" y="3"/>
                    <a:pt x="4" y="2"/>
                    <a:pt x="4" y="1"/>
                  </a:cubicBezTo>
                  <a:cubicBezTo>
                    <a:pt x="4" y="1"/>
                    <a:pt x="4" y="1"/>
                    <a:pt x="4" y="1"/>
                  </a:cubicBezTo>
                  <a:cubicBezTo>
                    <a:pt x="4" y="1"/>
                    <a:pt x="5" y="2"/>
                    <a:pt x="5" y="2"/>
                  </a:cubicBezTo>
                  <a:cubicBezTo>
                    <a:pt x="6" y="2"/>
                    <a:pt x="6" y="2"/>
                    <a:pt x="7" y="3"/>
                  </a:cubicBezTo>
                  <a:cubicBezTo>
                    <a:pt x="8" y="3"/>
                    <a:pt x="9" y="4"/>
                    <a:pt x="10" y="4"/>
                  </a:cubicBezTo>
                  <a:cubicBezTo>
                    <a:pt x="11" y="5"/>
                    <a:pt x="12" y="5"/>
                    <a:pt x="13" y="6"/>
                  </a:cubicBezTo>
                  <a:cubicBezTo>
                    <a:pt x="13" y="6"/>
                    <a:pt x="14" y="7"/>
                    <a:pt x="14" y="7"/>
                  </a:cubicBezTo>
                  <a:cubicBezTo>
                    <a:pt x="14" y="7"/>
                    <a:pt x="15" y="8"/>
                    <a:pt x="15" y="8"/>
                  </a:cubicBezTo>
                  <a:cubicBezTo>
                    <a:pt x="15" y="8"/>
                    <a:pt x="15" y="8"/>
                    <a:pt x="15" y="8"/>
                  </a:cubicBezTo>
                  <a:cubicBezTo>
                    <a:pt x="14" y="8"/>
                    <a:pt x="13" y="8"/>
                    <a:pt x="12" y="8"/>
                  </a:cubicBezTo>
                  <a:cubicBezTo>
                    <a:pt x="12" y="7"/>
                    <a:pt x="11" y="7"/>
                    <a:pt x="10" y="7"/>
                  </a:cubicBezTo>
                  <a:cubicBezTo>
                    <a:pt x="8" y="6"/>
                    <a:pt x="7" y="6"/>
                    <a:pt x="5" y="5"/>
                  </a:cubicBezTo>
                  <a:cubicBezTo>
                    <a:pt x="5" y="5"/>
                    <a:pt x="5" y="5"/>
                    <a:pt x="5" y="5"/>
                  </a:cubicBezTo>
                  <a:cubicBezTo>
                    <a:pt x="7" y="6"/>
                    <a:pt x="9" y="7"/>
                    <a:pt x="12" y="8"/>
                  </a:cubicBezTo>
                  <a:cubicBezTo>
                    <a:pt x="12" y="8"/>
                    <a:pt x="12" y="7"/>
                    <a:pt x="12" y="7"/>
                  </a:cubicBezTo>
                  <a:cubicBezTo>
                    <a:pt x="11" y="6"/>
                    <a:pt x="9" y="6"/>
                    <a:pt x="8" y="5"/>
                  </a:cubicBezTo>
                  <a:cubicBezTo>
                    <a:pt x="6" y="4"/>
                    <a:pt x="5" y="3"/>
                    <a:pt x="4" y="2"/>
                  </a:cubicBezTo>
                  <a:cubicBezTo>
                    <a:pt x="3" y="2"/>
                    <a:pt x="3" y="2"/>
                    <a:pt x="3" y="2"/>
                  </a:cubicBezTo>
                  <a:cubicBezTo>
                    <a:pt x="5" y="2"/>
                    <a:pt x="7" y="4"/>
                    <a:pt x="8" y="4"/>
                  </a:cubicBezTo>
                  <a:cubicBezTo>
                    <a:pt x="10" y="5"/>
                    <a:pt x="12" y="6"/>
                    <a:pt x="13" y="7"/>
                  </a:cubicBezTo>
                  <a:cubicBezTo>
                    <a:pt x="13" y="7"/>
                    <a:pt x="13" y="7"/>
                    <a:pt x="13" y="7"/>
                  </a:cubicBezTo>
                  <a:cubicBezTo>
                    <a:pt x="11" y="7"/>
                    <a:pt x="8" y="5"/>
                    <a:pt x="6" y="4"/>
                  </a:cubicBezTo>
                  <a:cubicBezTo>
                    <a:pt x="5" y="4"/>
                    <a:pt x="4" y="4"/>
                    <a:pt x="3" y="3"/>
                  </a:cubicBezTo>
                  <a:cubicBezTo>
                    <a:pt x="2" y="3"/>
                    <a:pt x="1" y="2"/>
                    <a:pt x="1" y="1"/>
                  </a:cubicBezTo>
                  <a:cubicBezTo>
                    <a:pt x="0" y="2"/>
                    <a:pt x="0" y="2"/>
                    <a:pt x="0" y="2"/>
                  </a:cubicBezTo>
                  <a:cubicBezTo>
                    <a:pt x="2" y="2"/>
                    <a:pt x="5" y="3"/>
                    <a:pt x="6" y="4"/>
                  </a:cubicBezTo>
                  <a:cubicBezTo>
                    <a:pt x="8" y="5"/>
                    <a:pt x="10" y="6"/>
                    <a:pt x="12" y="8"/>
                  </a:cubicBezTo>
                  <a:cubicBezTo>
                    <a:pt x="12" y="8"/>
                    <a:pt x="12" y="8"/>
                    <a:pt x="12" y="7"/>
                  </a:cubicBezTo>
                  <a:cubicBezTo>
                    <a:pt x="11" y="7"/>
                    <a:pt x="10" y="7"/>
                    <a:pt x="9" y="7"/>
                  </a:cubicBezTo>
                  <a:cubicBezTo>
                    <a:pt x="8" y="6"/>
                    <a:pt x="7" y="6"/>
                    <a:pt x="6" y="5"/>
                  </a:cubicBezTo>
                  <a:cubicBezTo>
                    <a:pt x="5" y="4"/>
                    <a:pt x="2" y="4"/>
                    <a:pt x="1" y="2"/>
                  </a:cubicBezTo>
                  <a:cubicBezTo>
                    <a:pt x="1" y="2"/>
                    <a:pt x="1" y="2"/>
                    <a:pt x="1" y="2"/>
                  </a:cubicBezTo>
                  <a:cubicBezTo>
                    <a:pt x="3" y="3"/>
                    <a:pt x="4" y="4"/>
                    <a:pt x="6" y="5"/>
                  </a:cubicBezTo>
                  <a:cubicBezTo>
                    <a:pt x="7" y="6"/>
                    <a:pt x="8" y="6"/>
                    <a:pt x="8" y="6"/>
                  </a:cubicBezTo>
                  <a:cubicBezTo>
                    <a:pt x="9" y="7"/>
                    <a:pt x="10" y="7"/>
                    <a:pt x="10" y="8"/>
                  </a:cubicBezTo>
                  <a:cubicBezTo>
                    <a:pt x="10" y="8"/>
                    <a:pt x="10" y="8"/>
                    <a:pt x="10" y="8"/>
                  </a:cubicBezTo>
                  <a:cubicBezTo>
                    <a:pt x="10" y="8"/>
                    <a:pt x="9" y="8"/>
                    <a:pt x="8" y="8"/>
                  </a:cubicBezTo>
                  <a:cubicBezTo>
                    <a:pt x="8" y="7"/>
                    <a:pt x="7" y="7"/>
                    <a:pt x="6" y="7"/>
                  </a:cubicBezTo>
                  <a:cubicBezTo>
                    <a:pt x="6" y="7"/>
                    <a:pt x="5" y="6"/>
                    <a:pt x="4" y="6"/>
                  </a:cubicBezTo>
                  <a:cubicBezTo>
                    <a:pt x="3" y="6"/>
                    <a:pt x="2" y="6"/>
                    <a:pt x="1" y="5"/>
                  </a:cubicBezTo>
                  <a:cubicBezTo>
                    <a:pt x="1" y="5"/>
                    <a:pt x="1" y="6"/>
                    <a:pt x="1" y="6"/>
                  </a:cubicBezTo>
                  <a:cubicBezTo>
                    <a:pt x="2" y="6"/>
                    <a:pt x="3" y="7"/>
                    <a:pt x="4" y="7"/>
                  </a:cubicBezTo>
                  <a:cubicBezTo>
                    <a:pt x="4" y="7"/>
                    <a:pt x="4" y="7"/>
                    <a:pt x="4" y="7"/>
                  </a:cubicBezTo>
                  <a:cubicBezTo>
                    <a:pt x="3" y="6"/>
                    <a:pt x="2" y="6"/>
                    <a:pt x="1" y="5"/>
                  </a:cubicBezTo>
                  <a:cubicBezTo>
                    <a:pt x="1" y="6"/>
                    <a:pt x="1" y="6"/>
                    <a:pt x="1" y="6"/>
                  </a:cubicBezTo>
                  <a:cubicBezTo>
                    <a:pt x="2" y="6"/>
                    <a:pt x="3" y="6"/>
                    <a:pt x="4" y="6"/>
                  </a:cubicBezTo>
                  <a:cubicBezTo>
                    <a:pt x="5" y="7"/>
                    <a:pt x="6" y="7"/>
                    <a:pt x="7" y="7"/>
                  </a:cubicBezTo>
                  <a:cubicBezTo>
                    <a:pt x="8" y="8"/>
                    <a:pt x="9" y="8"/>
                    <a:pt x="10" y="8"/>
                  </a:cubicBezTo>
                  <a:cubicBezTo>
                    <a:pt x="10" y="8"/>
                    <a:pt x="10" y="8"/>
                    <a:pt x="10" y="8"/>
                  </a:cubicBezTo>
                  <a:cubicBezTo>
                    <a:pt x="10" y="7"/>
                    <a:pt x="9" y="7"/>
                    <a:pt x="9" y="6"/>
                  </a:cubicBezTo>
                  <a:cubicBezTo>
                    <a:pt x="8" y="6"/>
                    <a:pt x="7" y="5"/>
                    <a:pt x="7" y="5"/>
                  </a:cubicBezTo>
                  <a:cubicBezTo>
                    <a:pt x="6" y="5"/>
                    <a:pt x="5" y="4"/>
                    <a:pt x="4" y="4"/>
                  </a:cubicBezTo>
                  <a:cubicBezTo>
                    <a:pt x="3" y="3"/>
                    <a:pt x="2" y="3"/>
                    <a:pt x="1" y="2"/>
                  </a:cubicBezTo>
                  <a:cubicBezTo>
                    <a:pt x="1" y="2"/>
                    <a:pt x="0" y="2"/>
                    <a:pt x="1" y="2"/>
                  </a:cubicBezTo>
                  <a:cubicBezTo>
                    <a:pt x="2" y="4"/>
                    <a:pt x="4" y="5"/>
                    <a:pt x="6" y="6"/>
                  </a:cubicBezTo>
                  <a:cubicBezTo>
                    <a:pt x="7" y="6"/>
                    <a:pt x="8" y="7"/>
                    <a:pt x="9" y="7"/>
                  </a:cubicBezTo>
                  <a:cubicBezTo>
                    <a:pt x="10" y="7"/>
                    <a:pt x="11" y="8"/>
                    <a:pt x="12" y="8"/>
                  </a:cubicBezTo>
                  <a:cubicBezTo>
                    <a:pt x="12" y="8"/>
                    <a:pt x="12" y="8"/>
                    <a:pt x="12" y="7"/>
                  </a:cubicBezTo>
                  <a:cubicBezTo>
                    <a:pt x="10" y="6"/>
                    <a:pt x="9" y="5"/>
                    <a:pt x="7" y="4"/>
                  </a:cubicBezTo>
                  <a:cubicBezTo>
                    <a:pt x="5" y="3"/>
                    <a:pt x="3" y="2"/>
                    <a:pt x="0" y="1"/>
                  </a:cubicBezTo>
                  <a:cubicBezTo>
                    <a:pt x="0" y="1"/>
                    <a:pt x="0" y="2"/>
                    <a:pt x="0" y="2"/>
                  </a:cubicBezTo>
                  <a:cubicBezTo>
                    <a:pt x="1" y="2"/>
                    <a:pt x="2" y="3"/>
                    <a:pt x="3" y="3"/>
                  </a:cubicBezTo>
                  <a:cubicBezTo>
                    <a:pt x="4" y="4"/>
                    <a:pt x="5" y="4"/>
                    <a:pt x="6" y="4"/>
                  </a:cubicBezTo>
                  <a:cubicBezTo>
                    <a:pt x="8" y="5"/>
                    <a:pt x="10" y="7"/>
                    <a:pt x="13" y="7"/>
                  </a:cubicBezTo>
                  <a:cubicBezTo>
                    <a:pt x="13" y="7"/>
                    <a:pt x="13" y="7"/>
                    <a:pt x="13" y="7"/>
                  </a:cubicBezTo>
                  <a:cubicBezTo>
                    <a:pt x="12" y="5"/>
                    <a:pt x="10" y="5"/>
                    <a:pt x="9" y="4"/>
                  </a:cubicBezTo>
                  <a:cubicBezTo>
                    <a:pt x="7" y="3"/>
                    <a:pt x="5" y="2"/>
                    <a:pt x="3" y="2"/>
                  </a:cubicBezTo>
                  <a:cubicBezTo>
                    <a:pt x="3" y="2"/>
                    <a:pt x="3" y="2"/>
                    <a:pt x="3" y="2"/>
                  </a:cubicBezTo>
                  <a:cubicBezTo>
                    <a:pt x="5" y="5"/>
                    <a:pt x="9" y="5"/>
                    <a:pt x="12" y="8"/>
                  </a:cubicBezTo>
                  <a:cubicBezTo>
                    <a:pt x="12" y="7"/>
                    <a:pt x="12" y="7"/>
                    <a:pt x="12" y="7"/>
                  </a:cubicBezTo>
                  <a:cubicBezTo>
                    <a:pt x="10" y="6"/>
                    <a:pt x="7" y="5"/>
                    <a:pt x="5" y="5"/>
                  </a:cubicBezTo>
                  <a:cubicBezTo>
                    <a:pt x="5" y="5"/>
                    <a:pt x="5" y="5"/>
                    <a:pt x="5" y="5"/>
                  </a:cubicBezTo>
                  <a:cubicBezTo>
                    <a:pt x="7" y="6"/>
                    <a:pt x="8" y="6"/>
                    <a:pt x="10" y="7"/>
                  </a:cubicBezTo>
                  <a:cubicBezTo>
                    <a:pt x="11" y="7"/>
                    <a:pt x="12" y="8"/>
                    <a:pt x="13" y="8"/>
                  </a:cubicBezTo>
                  <a:cubicBezTo>
                    <a:pt x="13" y="8"/>
                    <a:pt x="14" y="8"/>
                    <a:pt x="15" y="8"/>
                  </a:cubicBezTo>
                  <a:cubicBezTo>
                    <a:pt x="15" y="8"/>
                    <a:pt x="15" y="8"/>
                    <a:pt x="15" y="8"/>
                  </a:cubicBezTo>
                  <a:cubicBezTo>
                    <a:pt x="15" y="7"/>
                    <a:pt x="14" y="6"/>
                    <a:pt x="13" y="6"/>
                  </a:cubicBezTo>
                  <a:cubicBezTo>
                    <a:pt x="12" y="5"/>
                    <a:pt x="11" y="5"/>
                    <a:pt x="10" y="4"/>
                  </a:cubicBezTo>
                  <a:cubicBezTo>
                    <a:pt x="9" y="3"/>
                    <a:pt x="8" y="3"/>
                    <a:pt x="7" y="2"/>
                  </a:cubicBezTo>
                  <a:cubicBezTo>
                    <a:pt x="6" y="2"/>
                    <a:pt x="6" y="2"/>
                    <a:pt x="5" y="1"/>
                  </a:cubicBezTo>
                  <a:cubicBezTo>
                    <a:pt x="5" y="1"/>
                    <a:pt x="4" y="1"/>
                    <a:pt x="4" y="1"/>
                  </a:cubicBezTo>
                  <a:cubicBezTo>
                    <a:pt x="4" y="1"/>
                    <a:pt x="4" y="1"/>
                    <a:pt x="4" y="1"/>
                  </a:cubicBezTo>
                  <a:cubicBezTo>
                    <a:pt x="4" y="2"/>
                    <a:pt x="5" y="3"/>
                    <a:pt x="6" y="3"/>
                  </a:cubicBezTo>
                  <a:cubicBezTo>
                    <a:pt x="7" y="4"/>
                    <a:pt x="8" y="4"/>
                    <a:pt x="9" y="5"/>
                  </a:cubicBezTo>
                  <a:cubicBezTo>
                    <a:pt x="10" y="5"/>
                    <a:pt x="11" y="6"/>
                    <a:pt x="12" y="6"/>
                  </a:cubicBezTo>
                  <a:cubicBezTo>
                    <a:pt x="13" y="7"/>
                    <a:pt x="14" y="7"/>
                    <a:pt x="15" y="7"/>
                  </a:cubicBezTo>
                  <a:cubicBezTo>
                    <a:pt x="15" y="7"/>
                    <a:pt x="15" y="7"/>
                    <a:pt x="15" y="7"/>
                  </a:cubicBezTo>
                  <a:cubicBezTo>
                    <a:pt x="15" y="6"/>
                    <a:pt x="14" y="6"/>
                    <a:pt x="13" y="5"/>
                  </a:cubicBezTo>
                  <a:cubicBezTo>
                    <a:pt x="12" y="5"/>
                    <a:pt x="11" y="4"/>
                    <a:pt x="10" y="4"/>
                  </a:cubicBezTo>
                  <a:cubicBezTo>
                    <a:pt x="9" y="3"/>
                    <a:pt x="8" y="2"/>
                    <a:pt x="7" y="1"/>
                  </a:cubicBezTo>
                  <a:cubicBezTo>
                    <a:pt x="6" y="1"/>
                    <a:pt x="5" y="0"/>
                    <a:pt x="4" y="0"/>
                  </a:cubicBezTo>
                  <a:cubicBezTo>
                    <a:pt x="3" y="0"/>
                    <a:pt x="3" y="0"/>
                    <a:pt x="3" y="0"/>
                  </a:cubicBezTo>
                  <a:cubicBezTo>
                    <a:pt x="5" y="2"/>
                    <a:pt x="7" y="3"/>
                    <a:pt x="9" y="4"/>
                  </a:cubicBezTo>
                  <a:cubicBezTo>
                    <a:pt x="11" y="5"/>
                    <a:pt x="13" y="6"/>
                    <a:pt x="16" y="6"/>
                  </a:cubicBezTo>
                  <a:cubicBezTo>
                    <a:pt x="16" y="6"/>
                    <a:pt x="16" y="6"/>
                    <a:pt x="16" y="6"/>
                  </a:cubicBezTo>
                  <a:cubicBezTo>
                    <a:pt x="14" y="5"/>
                    <a:pt x="12" y="4"/>
                    <a:pt x="10" y="3"/>
                  </a:cubicBezTo>
                  <a:cubicBezTo>
                    <a:pt x="8" y="2"/>
                    <a:pt x="6" y="0"/>
                    <a:pt x="4" y="0"/>
                  </a:cubicBezTo>
                  <a:cubicBezTo>
                    <a:pt x="4" y="0"/>
                    <a:pt x="4" y="0"/>
                    <a:pt x="4" y="0"/>
                  </a:cubicBezTo>
                  <a:cubicBezTo>
                    <a:pt x="8" y="2"/>
                    <a:pt x="12" y="4"/>
                    <a:pt x="15" y="6"/>
                  </a:cubicBezTo>
                  <a:cubicBezTo>
                    <a:pt x="15" y="6"/>
                    <a:pt x="16" y="6"/>
                    <a:pt x="15" y="6"/>
                  </a:cubicBezTo>
                  <a:cubicBezTo>
                    <a:pt x="14" y="5"/>
                    <a:pt x="12" y="4"/>
                    <a:pt x="10" y="3"/>
                  </a:cubicBezTo>
                  <a:cubicBezTo>
                    <a:pt x="8" y="2"/>
                    <a:pt x="6" y="1"/>
                    <a:pt x="4" y="0"/>
                  </a:cubicBezTo>
                  <a:cubicBezTo>
                    <a:pt x="4" y="0"/>
                    <a:pt x="4" y="0"/>
                    <a:pt x="4" y="1"/>
                  </a:cubicBezTo>
                  <a:cubicBezTo>
                    <a:pt x="6" y="2"/>
                    <a:pt x="8" y="3"/>
                    <a:pt x="10" y="4"/>
                  </a:cubicBezTo>
                  <a:cubicBezTo>
                    <a:pt x="13" y="5"/>
                    <a:pt x="15" y="7"/>
                    <a:pt x="17" y="8"/>
                  </a:cubicBezTo>
                  <a:cubicBezTo>
                    <a:pt x="18" y="8"/>
                    <a:pt x="18" y="8"/>
                    <a:pt x="18" y="8"/>
                  </a:cubicBezTo>
                  <a:cubicBezTo>
                    <a:pt x="15" y="6"/>
                    <a:pt x="12" y="4"/>
                    <a:pt x="9" y="3"/>
                  </a:cubicBezTo>
                  <a:cubicBezTo>
                    <a:pt x="9" y="3"/>
                    <a:pt x="9" y="3"/>
                    <a:pt x="9" y="3"/>
                  </a:cubicBezTo>
                  <a:cubicBezTo>
                    <a:pt x="13" y="5"/>
                    <a:pt x="17" y="7"/>
                    <a:pt x="20" y="10"/>
                  </a:cubicBezTo>
                  <a:cubicBezTo>
                    <a:pt x="20" y="10"/>
                    <a:pt x="21" y="10"/>
                    <a:pt x="21" y="10"/>
                  </a:cubicBezTo>
                  <a:cubicBezTo>
                    <a:pt x="19" y="9"/>
                    <a:pt x="17" y="8"/>
                    <a:pt x="15" y="6"/>
                  </a:cubicBezTo>
                  <a:cubicBezTo>
                    <a:pt x="15" y="7"/>
                    <a:pt x="15" y="7"/>
                    <a:pt x="15" y="7"/>
                  </a:cubicBezTo>
                  <a:cubicBezTo>
                    <a:pt x="16" y="7"/>
                    <a:pt x="17" y="8"/>
                    <a:pt x="18" y="8"/>
                  </a:cubicBezTo>
                  <a:cubicBezTo>
                    <a:pt x="19" y="9"/>
                    <a:pt x="20" y="10"/>
                    <a:pt x="21" y="11"/>
                  </a:cubicBezTo>
                  <a:cubicBezTo>
                    <a:pt x="21" y="11"/>
                    <a:pt x="21" y="11"/>
                    <a:pt x="21" y="11"/>
                  </a:cubicBezTo>
                  <a:cubicBezTo>
                    <a:pt x="20" y="10"/>
                    <a:pt x="18" y="9"/>
                    <a:pt x="17" y="8"/>
                  </a:cubicBezTo>
                  <a:cubicBezTo>
                    <a:pt x="17" y="8"/>
                    <a:pt x="17" y="8"/>
                    <a:pt x="17" y="9"/>
                  </a:cubicBezTo>
                  <a:cubicBezTo>
                    <a:pt x="18" y="10"/>
                    <a:pt x="20" y="11"/>
                    <a:pt x="21" y="12"/>
                  </a:cubicBezTo>
                  <a:cubicBezTo>
                    <a:pt x="21" y="12"/>
                    <a:pt x="22" y="12"/>
                    <a:pt x="21" y="12"/>
                  </a:cubicBezTo>
                  <a:cubicBezTo>
                    <a:pt x="21" y="11"/>
                    <a:pt x="20" y="10"/>
                    <a:pt x="19" y="10"/>
                  </a:cubicBezTo>
                  <a:cubicBezTo>
                    <a:pt x="18" y="9"/>
                    <a:pt x="17" y="9"/>
                    <a:pt x="17" y="9"/>
                  </a:cubicBezTo>
                  <a:cubicBezTo>
                    <a:pt x="16" y="9"/>
                    <a:pt x="16" y="9"/>
                    <a:pt x="16" y="9"/>
                  </a:cubicBezTo>
                  <a:cubicBezTo>
                    <a:pt x="18" y="10"/>
                    <a:pt x="19" y="11"/>
                    <a:pt x="20" y="13"/>
                  </a:cubicBezTo>
                  <a:cubicBezTo>
                    <a:pt x="20" y="12"/>
                    <a:pt x="20" y="12"/>
                    <a:pt x="21" y="12"/>
                  </a:cubicBezTo>
                  <a:cubicBezTo>
                    <a:pt x="18" y="11"/>
                    <a:pt x="17" y="10"/>
                    <a:pt x="14" y="9"/>
                  </a:cubicBezTo>
                  <a:cubicBezTo>
                    <a:pt x="14" y="9"/>
                    <a:pt x="14" y="9"/>
                    <a:pt x="14" y="9"/>
                  </a:cubicBezTo>
                  <a:cubicBezTo>
                    <a:pt x="16" y="10"/>
                    <a:pt x="18" y="11"/>
                    <a:pt x="20" y="13"/>
                  </a:cubicBezTo>
                  <a:cubicBezTo>
                    <a:pt x="20" y="13"/>
                    <a:pt x="20" y="13"/>
                    <a:pt x="20" y="13"/>
                  </a:cubicBezTo>
                  <a:cubicBezTo>
                    <a:pt x="19" y="13"/>
                    <a:pt x="17" y="12"/>
                    <a:pt x="16" y="11"/>
                  </a:cubicBezTo>
                  <a:cubicBezTo>
                    <a:pt x="15" y="10"/>
                    <a:pt x="14" y="9"/>
                    <a:pt x="13" y="8"/>
                  </a:cubicBezTo>
                  <a:cubicBezTo>
                    <a:pt x="13" y="8"/>
                    <a:pt x="13" y="9"/>
                    <a:pt x="13" y="9"/>
                  </a:cubicBezTo>
                  <a:cubicBezTo>
                    <a:pt x="15" y="10"/>
                    <a:pt x="17" y="11"/>
                    <a:pt x="19" y="13"/>
                  </a:cubicBezTo>
                  <a:cubicBezTo>
                    <a:pt x="19" y="12"/>
                    <a:pt x="19" y="12"/>
                    <a:pt x="19" y="12"/>
                  </a:cubicBezTo>
                  <a:cubicBezTo>
                    <a:pt x="16" y="11"/>
                    <a:pt x="14" y="9"/>
                    <a:pt x="11" y="8"/>
                  </a:cubicBezTo>
                  <a:cubicBezTo>
                    <a:pt x="11" y="8"/>
                    <a:pt x="10" y="8"/>
                    <a:pt x="11" y="8"/>
                  </a:cubicBezTo>
                  <a:cubicBezTo>
                    <a:pt x="13" y="10"/>
                    <a:pt x="16" y="12"/>
                    <a:pt x="19" y="13"/>
                  </a:cubicBezTo>
                  <a:cubicBezTo>
                    <a:pt x="19" y="13"/>
                    <a:pt x="19" y="13"/>
                    <a:pt x="19" y="13"/>
                  </a:cubicBezTo>
                  <a:cubicBezTo>
                    <a:pt x="15" y="12"/>
                    <a:pt x="13" y="10"/>
                    <a:pt x="10" y="8"/>
                  </a:cubicBezTo>
                  <a:cubicBezTo>
                    <a:pt x="10" y="8"/>
                    <a:pt x="10" y="8"/>
                    <a:pt x="10" y="8"/>
                  </a:cubicBezTo>
                  <a:cubicBezTo>
                    <a:pt x="11" y="9"/>
                    <a:pt x="13" y="10"/>
                    <a:pt x="15" y="11"/>
                  </a:cubicBezTo>
                  <a:cubicBezTo>
                    <a:pt x="16" y="12"/>
                    <a:pt x="17" y="13"/>
                    <a:pt x="19" y="13"/>
                  </a:cubicBezTo>
                  <a:cubicBezTo>
                    <a:pt x="19" y="13"/>
                    <a:pt x="19" y="13"/>
                    <a:pt x="19" y="13"/>
                  </a:cubicBezTo>
                  <a:cubicBezTo>
                    <a:pt x="18" y="12"/>
                    <a:pt x="16" y="11"/>
                    <a:pt x="15" y="11"/>
                  </a:cubicBezTo>
                  <a:cubicBezTo>
                    <a:pt x="14" y="10"/>
                    <a:pt x="13" y="9"/>
                    <a:pt x="12" y="8"/>
                  </a:cubicBezTo>
                  <a:cubicBezTo>
                    <a:pt x="11" y="8"/>
                    <a:pt x="11" y="8"/>
                    <a:pt x="11" y="8"/>
                  </a:cubicBezTo>
                  <a:cubicBezTo>
                    <a:pt x="12" y="9"/>
                    <a:pt x="13" y="10"/>
                    <a:pt x="14" y="10"/>
                  </a:cubicBezTo>
                  <a:cubicBezTo>
                    <a:pt x="14" y="11"/>
                    <a:pt x="15" y="10"/>
                    <a:pt x="14" y="1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
            <p:cNvSpPr>
              <a:spLocks/>
            </p:cNvSpPr>
            <p:nvPr/>
          </p:nvSpPr>
          <p:spPr bwMode="auto">
            <a:xfrm>
              <a:off x="2370138" y="3124201"/>
              <a:ext cx="365125" cy="204788"/>
            </a:xfrm>
            <a:custGeom>
              <a:avLst/>
              <a:gdLst>
                <a:gd name="T0" fmla="*/ 9 w 16"/>
                <a:gd name="T1" fmla="*/ 3 h 9"/>
                <a:gd name="T2" fmla="*/ 4 w 16"/>
                <a:gd name="T3" fmla="*/ 2 h 9"/>
                <a:gd name="T4" fmla="*/ 0 w 16"/>
                <a:gd name="T5" fmla="*/ 0 h 9"/>
                <a:gd name="T6" fmla="*/ 8 w 16"/>
                <a:gd name="T7" fmla="*/ 4 h 9"/>
                <a:gd name="T8" fmla="*/ 3 w 16"/>
                <a:gd name="T9" fmla="*/ 0 h 9"/>
                <a:gd name="T10" fmla="*/ 9 w 16"/>
                <a:gd name="T11" fmla="*/ 4 h 9"/>
                <a:gd name="T12" fmla="*/ 7 w 16"/>
                <a:gd name="T13" fmla="*/ 3 h 9"/>
                <a:gd name="T14" fmla="*/ 12 w 16"/>
                <a:gd name="T15" fmla="*/ 8 h 9"/>
                <a:gd name="T16" fmla="*/ 13 w 16"/>
                <a:gd name="T17" fmla="*/ 8 h 9"/>
                <a:gd name="T18" fmla="*/ 14 w 16"/>
                <a:gd name="T19" fmla="*/ 8 h 9"/>
                <a:gd name="T20" fmla="*/ 15 w 16"/>
                <a:gd name="T21" fmla="*/ 8 h 9"/>
                <a:gd name="T22" fmla="*/ 13 w 16"/>
                <a:gd name="T23" fmla="*/ 6 h 9"/>
                <a:gd name="T24" fmla="*/ 13 w 16"/>
                <a:gd name="T25" fmla="*/ 5 h 9"/>
                <a:gd name="T26" fmla="*/ 15 w 16"/>
                <a:gd name="T27" fmla="*/ 7 h 9"/>
                <a:gd name="T28" fmla="*/ 15 w 16"/>
                <a:gd name="T29" fmla="*/ 6 h 9"/>
                <a:gd name="T30" fmla="*/ 13 w 16"/>
                <a:gd name="T31" fmla="*/ 5 h 9"/>
                <a:gd name="T32" fmla="*/ 14 w 16"/>
                <a:gd name="T33" fmla="*/ 6 h 9"/>
                <a:gd name="T34" fmla="*/ 15 w 16"/>
                <a:gd name="T35" fmla="*/ 7 h 9"/>
                <a:gd name="T36" fmla="*/ 15 w 16"/>
                <a:gd name="T37" fmla="*/ 8 h 9"/>
                <a:gd name="T38" fmla="*/ 13 w 16"/>
                <a:gd name="T39" fmla="*/ 7 h 9"/>
                <a:gd name="T40" fmla="*/ 13 w 16"/>
                <a:gd name="T41" fmla="*/ 7 h 9"/>
                <a:gd name="T42" fmla="*/ 13 w 16"/>
                <a:gd name="T43" fmla="*/ 8 h 9"/>
                <a:gd name="T44" fmla="*/ 12 w 16"/>
                <a:gd name="T45" fmla="*/ 9 h 9"/>
                <a:gd name="T46" fmla="*/ 10 w 16"/>
                <a:gd name="T47" fmla="*/ 7 h 9"/>
                <a:gd name="T48" fmla="*/ 14 w 16"/>
                <a:gd name="T49" fmla="*/ 8 h 9"/>
                <a:gd name="T50" fmla="*/ 14 w 16"/>
                <a:gd name="T51" fmla="*/ 9 h 9"/>
                <a:gd name="T52" fmla="*/ 14 w 16"/>
                <a:gd name="T53" fmla="*/ 8 h 9"/>
                <a:gd name="T54" fmla="*/ 12 w 16"/>
                <a:gd name="T55" fmla="*/ 8 h 9"/>
                <a:gd name="T56" fmla="*/ 15 w 16"/>
                <a:gd name="T57" fmla="*/ 7 h 9"/>
                <a:gd name="T58" fmla="*/ 14 w 16"/>
                <a:gd name="T59" fmla="*/ 8 h 9"/>
                <a:gd name="T60" fmla="*/ 12 w 16"/>
                <a:gd name="T61" fmla="*/ 9 h 9"/>
                <a:gd name="T62" fmla="*/ 12 w 16"/>
                <a:gd name="T63" fmla="*/ 9 h 9"/>
                <a:gd name="T64" fmla="*/ 11 w 16"/>
                <a:gd name="T65" fmla="*/ 7 h 9"/>
                <a:gd name="T66" fmla="*/ 13 w 16"/>
                <a:gd name="T67" fmla="*/ 7 h 9"/>
                <a:gd name="T68" fmla="*/ 14 w 16"/>
                <a:gd name="T69" fmla="*/ 8 h 9"/>
                <a:gd name="T70" fmla="*/ 15 w 16"/>
                <a:gd name="T71" fmla="*/ 8 h 9"/>
                <a:gd name="T72" fmla="*/ 14 w 16"/>
                <a:gd name="T73" fmla="*/ 7 h 9"/>
                <a:gd name="T74" fmla="*/ 14 w 16"/>
                <a:gd name="T75" fmla="*/ 6 h 9"/>
                <a:gd name="T76" fmla="*/ 16 w 16"/>
                <a:gd name="T77" fmla="*/ 6 h 9"/>
                <a:gd name="T78" fmla="*/ 15 w 16"/>
                <a:gd name="T79" fmla="*/ 6 h 9"/>
                <a:gd name="T80" fmla="*/ 14 w 16"/>
                <a:gd name="T81" fmla="*/ 5 h 9"/>
                <a:gd name="T82" fmla="*/ 13 w 16"/>
                <a:gd name="T83" fmla="*/ 5 h 9"/>
                <a:gd name="T84" fmla="*/ 15 w 16"/>
                <a:gd name="T85" fmla="*/ 6 h 9"/>
                <a:gd name="T86" fmla="*/ 14 w 16"/>
                <a:gd name="T87" fmla="*/ 7 h 9"/>
                <a:gd name="T88" fmla="*/ 14 w 16"/>
                <a:gd name="T89" fmla="*/ 8 h 9"/>
                <a:gd name="T90" fmla="*/ 13 w 16"/>
                <a:gd name="T91" fmla="*/ 8 h 9"/>
                <a:gd name="T92" fmla="*/ 14 w 16"/>
                <a:gd name="T93" fmla="*/ 8 h 9"/>
                <a:gd name="T94" fmla="*/ 12 w 16"/>
                <a:gd name="T95" fmla="*/ 7 h 9"/>
                <a:gd name="T96" fmla="*/ 7 w 16"/>
                <a:gd name="T97" fmla="*/ 3 h 9"/>
                <a:gd name="T98" fmla="*/ 10 w 16"/>
                <a:gd name="T99" fmla="*/ 4 h 9"/>
                <a:gd name="T100" fmla="*/ 3 w 16"/>
                <a:gd name="T101" fmla="*/ 0 h 9"/>
                <a:gd name="T102" fmla="*/ 8 w 16"/>
                <a:gd name="T103" fmla="*/ 4 h 9"/>
                <a:gd name="T104" fmla="*/ 0 w 16"/>
                <a:gd name="T105" fmla="*/ 0 h 9"/>
                <a:gd name="T106" fmla="*/ 5 w 16"/>
                <a:gd name="T107" fmla="*/ 2 h 9"/>
                <a:gd name="T108" fmla="*/ 2 w 16"/>
                <a:gd name="T109" fmla="*/ 0 h 9"/>
                <a:gd name="T110" fmla="*/ 4 w 16"/>
                <a:gd name="T11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9">
                  <a:moveTo>
                    <a:pt x="4" y="1"/>
                  </a:moveTo>
                  <a:cubicBezTo>
                    <a:pt x="6" y="2"/>
                    <a:pt x="7" y="2"/>
                    <a:pt x="8" y="3"/>
                  </a:cubicBezTo>
                  <a:cubicBezTo>
                    <a:pt x="9" y="3"/>
                    <a:pt x="9" y="3"/>
                    <a:pt x="9" y="3"/>
                  </a:cubicBezTo>
                  <a:cubicBezTo>
                    <a:pt x="6" y="2"/>
                    <a:pt x="4" y="0"/>
                    <a:pt x="2" y="0"/>
                  </a:cubicBezTo>
                  <a:cubicBezTo>
                    <a:pt x="2" y="0"/>
                    <a:pt x="1" y="0"/>
                    <a:pt x="1" y="0"/>
                  </a:cubicBezTo>
                  <a:cubicBezTo>
                    <a:pt x="2" y="1"/>
                    <a:pt x="3" y="2"/>
                    <a:pt x="4" y="2"/>
                  </a:cubicBezTo>
                  <a:cubicBezTo>
                    <a:pt x="5" y="3"/>
                    <a:pt x="6" y="3"/>
                    <a:pt x="8" y="4"/>
                  </a:cubicBezTo>
                  <a:cubicBezTo>
                    <a:pt x="8" y="4"/>
                    <a:pt x="8" y="4"/>
                    <a:pt x="8" y="4"/>
                  </a:cubicBezTo>
                  <a:cubicBezTo>
                    <a:pt x="5" y="4"/>
                    <a:pt x="3" y="1"/>
                    <a:pt x="0" y="0"/>
                  </a:cubicBezTo>
                  <a:cubicBezTo>
                    <a:pt x="0" y="0"/>
                    <a:pt x="0" y="0"/>
                    <a:pt x="0" y="0"/>
                  </a:cubicBezTo>
                  <a:cubicBezTo>
                    <a:pt x="2" y="0"/>
                    <a:pt x="3" y="1"/>
                    <a:pt x="4" y="2"/>
                  </a:cubicBezTo>
                  <a:cubicBezTo>
                    <a:pt x="5" y="3"/>
                    <a:pt x="6" y="3"/>
                    <a:pt x="8" y="4"/>
                  </a:cubicBezTo>
                  <a:cubicBezTo>
                    <a:pt x="8" y="4"/>
                    <a:pt x="8" y="4"/>
                    <a:pt x="8" y="4"/>
                  </a:cubicBezTo>
                  <a:cubicBezTo>
                    <a:pt x="7" y="3"/>
                    <a:pt x="6" y="3"/>
                    <a:pt x="5" y="2"/>
                  </a:cubicBezTo>
                  <a:cubicBezTo>
                    <a:pt x="4" y="2"/>
                    <a:pt x="3" y="1"/>
                    <a:pt x="3" y="0"/>
                  </a:cubicBezTo>
                  <a:cubicBezTo>
                    <a:pt x="3" y="0"/>
                    <a:pt x="3" y="0"/>
                    <a:pt x="3" y="0"/>
                  </a:cubicBezTo>
                  <a:cubicBezTo>
                    <a:pt x="4" y="0"/>
                    <a:pt x="5" y="1"/>
                    <a:pt x="6" y="2"/>
                  </a:cubicBezTo>
                  <a:cubicBezTo>
                    <a:pt x="8" y="2"/>
                    <a:pt x="9" y="3"/>
                    <a:pt x="9" y="4"/>
                  </a:cubicBezTo>
                  <a:cubicBezTo>
                    <a:pt x="9" y="4"/>
                    <a:pt x="10" y="4"/>
                    <a:pt x="10" y="4"/>
                  </a:cubicBezTo>
                  <a:cubicBezTo>
                    <a:pt x="9" y="4"/>
                    <a:pt x="8" y="4"/>
                    <a:pt x="7" y="3"/>
                  </a:cubicBezTo>
                  <a:cubicBezTo>
                    <a:pt x="7" y="3"/>
                    <a:pt x="7" y="3"/>
                    <a:pt x="7" y="3"/>
                  </a:cubicBezTo>
                  <a:cubicBezTo>
                    <a:pt x="9" y="4"/>
                    <a:pt x="10" y="5"/>
                    <a:pt x="11" y="6"/>
                  </a:cubicBezTo>
                  <a:cubicBezTo>
                    <a:pt x="12" y="6"/>
                    <a:pt x="12" y="7"/>
                    <a:pt x="12" y="7"/>
                  </a:cubicBezTo>
                  <a:cubicBezTo>
                    <a:pt x="12" y="7"/>
                    <a:pt x="12" y="7"/>
                    <a:pt x="12" y="8"/>
                  </a:cubicBezTo>
                  <a:cubicBezTo>
                    <a:pt x="12" y="8"/>
                    <a:pt x="13" y="8"/>
                    <a:pt x="14" y="8"/>
                  </a:cubicBezTo>
                  <a:cubicBezTo>
                    <a:pt x="14" y="8"/>
                    <a:pt x="14" y="8"/>
                    <a:pt x="14" y="8"/>
                  </a:cubicBezTo>
                  <a:cubicBezTo>
                    <a:pt x="13" y="8"/>
                    <a:pt x="13" y="8"/>
                    <a:pt x="13" y="8"/>
                  </a:cubicBezTo>
                  <a:cubicBezTo>
                    <a:pt x="13" y="9"/>
                    <a:pt x="13" y="9"/>
                    <a:pt x="13" y="9"/>
                  </a:cubicBezTo>
                  <a:cubicBezTo>
                    <a:pt x="14" y="9"/>
                    <a:pt x="14" y="8"/>
                    <a:pt x="14" y="8"/>
                  </a:cubicBezTo>
                  <a:cubicBezTo>
                    <a:pt x="14" y="8"/>
                    <a:pt x="14" y="8"/>
                    <a:pt x="14" y="8"/>
                  </a:cubicBezTo>
                  <a:cubicBezTo>
                    <a:pt x="14" y="8"/>
                    <a:pt x="14" y="8"/>
                    <a:pt x="14" y="8"/>
                  </a:cubicBezTo>
                  <a:cubicBezTo>
                    <a:pt x="14" y="8"/>
                    <a:pt x="14" y="8"/>
                    <a:pt x="14" y="8"/>
                  </a:cubicBezTo>
                  <a:cubicBezTo>
                    <a:pt x="14" y="8"/>
                    <a:pt x="14" y="8"/>
                    <a:pt x="15" y="8"/>
                  </a:cubicBezTo>
                  <a:cubicBezTo>
                    <a:pt x="15" y="7"/>
                    <a:pt x="15" y="7"/>
                    <a:pt x="15" y="7"/>
                  </a:cubicBezTo>
                  <a:cubicBezTo>
                    <a:pt x="14" y="7"/>
                    <a:pt x="14" y="6"/>
                    <a:pt x="13" y="6"/>
                  </a:cubicBezTo>
                  <a:cubicBezTo>
                    <a:pt x="13" y="6"/>
                    <a:pt x="13" y="6"/>
                    <a:pt x="13" y="6"/>
                  </a:cubicBezTo>
                  <a:cubicBezTo>
                    <a:pt x="14" y="6"/>
                    <a:pt x="14" y="7"/>
                    <a:pt x="15" y="7"/>
                  </a:cubicBezTo>
                  <a:cubicBezTo>
                    <a:pt x="15" y="7"/>
                    <a:pt x="15" y="7"/>
                    <a:pt x="15" y="7"/>
                  </a:cubicBezTo>
                  <a:cubicBezTo>
                    <a:pt x="15" y="6"/>
                    <a:pt x="14" y="5"/>
                    <a:pt x="13" y="5"/>
                  </a:cubicBezTo>
                  <a:cubicBezTo>
                    <a:pt x="13" y="5"/>
                    <a:pt x="13" y="5"/>
                    <a:pt x="13" y="5"/>
                  </a:cubicBezTo>
                  <a:cubicBezTo>
                    <a:pt x="14" y="6"/>
                    <a:pt x="15" y="6"/>
                    <a:pt x="15" y="7"/>
                  </a:cubicBezTo>
                  <a:cubicBezTo>
                    <a:pt x="15" y="7"/>
                    <a:pt x="16" y="7"/>
                    <a:pt x="15" y="7"/>
                  </a:cubicBezTo>
                  <a:cubicBezTo>
                    <a:pt x="15" y="6"/>
                    <a:pt x="15" y="6"/>
                    <a:pt x="15" y="5"/>
                  </a:cubicBezTo>
                  <a:cubicBezTo>
                    <a:pt x="15" y="5"/>
                    <a:pt x="14" y="5"/>
                    <a:pt x="14" y="6"/>
                  </a:cubicBezTo>
                  <a:cubicBezTo>
                    <a:pt x="15" y="6"/>
                    <a:pt x="15" y="6"/>
                    <a:pt x="15" y="6"/>
                  </a:cubicBezTo>
                  <a:cubicBezTo>
                    <a:pt x="15" y="6"/>
                    <a:pt x="15" y="6"/>
                    <a:pt x="16" y="6"/>
                  </a:cubicBezTo>
                  <a:cubicBezTo>
                    <a:pt x="15" y="5"/>
                    <a:pt x="14" y="5"/>
                    <a:pt x="14" y="4"/>
                  </a:cubicBezTo>
                  <a:cubicBezTo>
                    <a:pt x="13" y="5"/>
                    <a:pt x="13" y="5"/>
                    <a:pt x="13" y="5"/>
                  </a:cubicBezTo>
                  <a:cubicBezTo>
                    <a:pt x="14" y="5"/>
                    <a:pt x="15" y="6"/>
                    <a:pt x="15" y="7"/>
                  </a:cubicBezTo>
                  <a:cubicBezTo>
                    <a:pt x="15" y="7"/>
                    <a:pt x="15" y="6"/>
                    <a:pt x="15" y="6"/>
                  </a:cubicBezTo>
                  <a:cubicBezTo>
                    <a:pt x="15" y="6"/>
                    <a:pt x="15" y="6"/>
                    <a:pt x="14" y="6"/>
                  </a:cubicBezTo>
                  <a:cubicBezTo>
                    <a:pt x="14" y="6"/>
                    <a:pt x="14" y="6"/>
                    <a:pt x="14" y="6"/>
                  </a:cubicBezTo>
                  <a:cubicBezTo>
                    <a:pt x="15" y="6"/>
                    <a:pt x="15" y="7"/>
                    <a:pt x="15" y="7"/>
                  </a:cubicBezTo>
                  <a:cubicBezTo>
                    <a:pt x="15" y="7"/>
                    <a:pt x="15" y="7"/>
                    <a:pt x="15" y="7"/>
                  </a:cubicBezTo>
                  <a:cubicBezTo>
                    <a:pt x="15" y="7"/>
                    <a:pt x="15" y="7"/>
                    <a:pt x="14" y="6"/>
                  </a:cubicBezTo>
                  <a:cubicBezTo>
                    <a:pt x="14" y="6"/>
                    <a:pt x="14" y="6"/>
                    <a:pt x="14" y="7"/>
                  </a:cubicBezTo>
                  <a:cubicBezTo>
                    <a:pt x="14" y="7"/>
                    <a:pt x="14" y="7"/>
                    <a:pt x="15" y="8"/>
                  </a:cubicBezTo>
                  <a:cubicBezTo>
                    <a:pt x="15" y="7"/>
                    <a:pt x="15" y="7"/>
                    <a:pt x="15" y="7"/>
                  </a:cubicBezTo>
                  <a:cubicBezTo>
                    <a:pt x="14" y="7"/>
                    <a:pt x="14" y="7"/>
                    <a:pt x="14" y="7"/>
                  </a:cubicBezTo>
                  <a:cubicBezTo>
                    <a:pt x="13" y="7"/>
                    <a:pt x="13" y="7"/>
                    <a:pt x="13" y="7"/>
                  </a:cubicBezTo>
                  <a:cubicBezTo>
                    <a:pt x="14" y="7"/>
                    <a:pt x="14" y="8"/>
                    <a:pt x="14" y="8"/>
                  </a:cubicBezTo>
                  <a:cubicBezTo>
                    <a:pt x="14" y="8"/>
                    <a:pt x="14" y="8"/>
                    <a:pt x="14" y="8"/>
                  </a:cubicBezTo>
                  <a:cubicBezTo>
                    <a:pt x="14" y="8"/>
                    <a:pt x="13" y="8"/>
                    <a:pt x="13" y="7"/>
                  </a:cubicBezTo>
                  <a:cubicBezTo>
                    <a:pt x="13" y="7"/>
                    <a:pt x="13" y="7"/>
                    <a:pt x="13" y="8"/>
                  </a:cubicBezTo>
                  <a:cubicBezTo>
                    <a:pt x="13" y="8"/>
                    <a:pt x="13" y="8"/>
                    <a:pt x="13" y="8"/>
                  </a:cubicBezTo>
                  <a:cubicBezTo>
                    <a:pt x="13" y="8"/>
                    <a:pt x="13" y="8"/>
                    <a:pt x="13" y="8"/>
                  </a:cubicBezTo>
                  <a:cubicBezTo>
                    <a:pt x="13" y="8"/>
                    <a:pt x="12" y="8"/>
                    <a:pt x="11" y="7"/>
                  </a:cubicBezTo>
                  <a:cubicBezTo>
                    <a:pt x="11" y="7"/>
                    <a:pt x="11" y="7"/>
                    <a:pt x="11" y="7"/>
                  </a:cubicBezTo>
                  <a:cubicBezTo>
                    <a:pt x="12" y="8"/>
                    <a:pt x="12" y="8"/>
                    <a:pt x="12" y="9"/>
                  </a:cubicBezTo>
                  <a:cubicBezTo>
                    <a:pt x="12" y="8"/>
                    <a:pt x="12" y="8"/>
                    <a:pt x="12" y="8"/>
                  </a:cubicBezTo>
                  <a:cubicBezTo>
                    <a:pt x="12" y="8"/>
                    <a:pt x="11" y="8"/>
                    <a:pt x="11" y="7"/>
                  </a:cubicBezTo>
                  <a:cubicBezTo>
                    <a:pt x="10" y="7"/>
                    <a:pt x="10" y="7"/>
                    <a:pt x="10" y="7"/>
                  </a:cubicBezTo>
                  <a:cubicBezTo>
                    <a:pt x="11" y="8"/>
                    <a:pt x="11" y="9"/>
                    <a:pt x="12" y="9"/>
                  </a:cubicBezTo>
                  <a:cubicBezTo>
                    <a:pt x="12" y="9"/>
                    <a:pt x="12" y="9"/>
                    <a:pt x="12" y="9"/>
                  </a:cubicBezTo>
                  <a:cubicBezTo>
                    <a:pt x="13" y="9"/>
                    <a:pt x="13" y="8"/>
                    <a:pt x="14" y="8"/>
                  </a:cubicBezTo>
                  <a:cubicBezTo>
                    <a:pt x="14" y="8"/>
                    <a:pt x="14" y="8"/>
                    <a:pt x="14" y="8"/>
                  </a:cubicBezTo>
                  <a:cubicBezTo>
                    <a:pt x="14" y="8"/>
                    <a:pt x="13" y="9"/>
                    <a:pt x="13" y="9"/>
                  </a:cubicBezTo>
                  <a:cubicBezTo>
                    <a:pt x="13" y="9"/>
                    <a:pt x="14" y="9"/>
                    <a:pt x="14" y="9"/>
                  </a:cubicBezTo>
                  <a:cubicBezTo>
                    <a:pt x="14" y="9"/>
                    <a:pt x="15" y="8"/>
                    <a:pt x="15" y="7"/>
                  </a:cubicBezTo>
                  <a:cubicBezTo>
                    <a:pt x="15" y="7"/>
                    <a:pt x="15" y="7"/>
                    <a:pt x="15" y="7"/>
                  </a:cubicBezTo>
                  <a:cubicBezTo>
                    <a:pt x="14" y="7"/>
                    <a:pt x="14" y="8"/>
                    <a:pt x="14" y="8"/>
                  </a:cubicBezTo>
                  <a:cubicBezTo>
                    <a:pt x="13" y="8"/>
                    <a:pt x="13" y="8"/>
                    <a:pt x="13" y="8"/>
                  </a:cubicBezTo>
                  <a:cubicBezTo>
                    <a:pt x="13" y="8"/>
                    <a:pt x="12" y="8"/>
                    <a:pt x="12" y="8"/>
                  </a:cubicBezTo>
                  <a:cubicBezTo>
                    <a:pt x="12" y="8"/>
                    <a:pt x="12" y="8"/>
                    <a:pt x="12" y="8"/>
                  </a:cubicBezTo>
                  <a:cubicBezTo>
                    <a:pt x="12" y="9"/>
                    <a:pt x="13" y="9"/>
                    <a:pt x="13" y="9"/>
                  </a:cubicBezTo>
                  <a:cubicBezTo>
                    <a:pt x="14" y="8"/>
                    <a:pt x="14" y="8"/>
                    <a:pt x="15" y="7"/>
                  </a:cubicBezTo>
                  <a:cubicBezTo>
                    <a:pt x="15" y="7"/>
                    <a:pt x="15" y="7"/>
                    <a:pt x="15" y="7"/>
                  </a:cubicBezTo>
                  <a:cubicBezTo>
                    <a:pt x="14" y="8"/>
                    <a:pt x="14" y="8"/>
                    <a:pt x="13" y="9"/>
                  </a:cubicBezTo>
                  <a:cubicBezTo>
                    <a:pt x="13" y="9"/>
                    <a:pt x="14" y="9"/>
                    <a:pt x="14" y="9"/>
                  </a:cubicBezTo>
                  <a:cubicBezTo>
                    <a:pt x="14" y="9"/>
                    <a:pt x="14" y="8"/>
                    <a:pt x="14" y="8"/>
                  </a:cubicBezTo>
                  <a:cubicBezTo>
                    <a:pt x="14" y="8"/>
                    <a:pt x="14" y="8"/>
                    <a:pt x="14" y="8"/>
                  </a:cubicBezTo>
                  <a:cubicBezTo>
                    <a:pt x="13" y="8"/>
                    <a:pt x="12" y="8"/>
                    <a:pt x="12" y="9"/>
                  </a:cubicBezTo>
                  <a:cubicBezTo>
                    <a:pt x="12" y="9"/>
                    <a:pt x="12" y="9"/>
                    <a:pt x="12" y="9"/>
                  </a:cubicBezTo>
                  <a:cubicBezTo>
                    <a:pt x="12" y="8"/>
                    <a:pt x="11" y="8"/>
                    <a:pt x="11" y="7"/>
                  </a:cubicBezTo>
                  <a:cubicBezTo>
                    <a:pt x="11" y="7"/>
                    <a:pt x="10" y="7"/>
                    <a:pt x="10" y="7"/>
                  </a:cubicBezTo>
                  <a:cubicBezTo>
                    <a:pt x="11" y="8"/>
                    <a:pt x="12" y="8"/>
                    <a:pt x="12" y="9"/>
                  </a:cubicBezTo>
                  <a:cubicBezTo>
                    <a:pt x="12" y="9"/>
                    <a:pt x="13" y="8"/>
                    <a:pt x="12" y="8"/>
                  </a:cubicBezTo>
                  <a:cubicBezTo>
                    <a:pt x="12" y="8"/>
                    <a:pt x="12" y="8"/>
                    <a:pt x="12" y="7"/>
                  </a:cubicBezTo>
                  <a:cubicBezTo>
                    <a:pt x="11" y="7"/>
                    <a:pt x="11" y="7"/>
                    <a:pt x="11" y="7"/>
                  </a:cubicBezTo>
                  <a:cubicBezTo>
                    <a:pt x="12" y="8"/>
                    <a:pt x="12" y="8"/>
                    <a:pt x="13" y="9"/>
                  </a:cubicBezTo>
                  <a:cubicBezTo>
                    <a:pt x="13" y="9"/>
                    <a:pt x="13" y="8"/>
                    <a:pt x="13" y="8"/>
                  </a:cubicBezTo>
                  <a:cubicBezTo>
                    <a:pt x="13" y="8"/>
                    <a:pt x="13" y="8"/>
                    <a:pt x="13" y="7"/>
                  </a:cubicBezTo>
                  <a:cubicBezTo>
                    <a:pt x="13" y="7"/>
                    <a:pt x="13" y="7"/>
                    <a:pt x="13" y="8"/>
                  </a:cubicBezTo>
                  <a:cubicBezTo>
                    <a:pt x="13" y="8"/>
                    <a:pt x="14" y="8"/>
                    <a:pt x="14" y="8"/>
                  </a:cubicBezTo>
                  <a:cubicBezTo>
                    <a:pt x="14" y="8"/>
                    <a:pt x="14" y="8"/>
                    <a:pt x="14" y="8"/>
                  </a:cubicBezTo>
                  <a:cubicBezTo>
                    <a:pt x="14" y="7"/>
                    <a:pt x="14" y="7"/>
                    <a:pt x="14" y="7"/>
                  </a:cubicBezTo>
                  <a:cubicBezTo>
                    <a:pt x="14" y="7"/>
                    <a:pt x="13" y="7"/>
                    <a:pt x="13" y="7"/>
                  </a:cubicBezTo>
                  <a:cubicBezTo>
                    <a:pt x="14" y="7"/>
                    <a:pt x="14" y="8"/>
                    <a:pt x="15" y="8"/>
                  </a:cubicBezTo>
                  <a:cubicBezTo>
                    <a:pt x="15" y="8"/>
                    <a:pt x="15" y="7"/>
                    <a:pt x="15" y="7"/>
                  </a:cubicBezTo>
                  <a:cubicBezTo>
                    <a:pt x="15" y="7"/>
                    <a:pt x="15" y="7"/>
                    <a:pt x="14" y="6"/>
                  </a:cubicBezTo>
                  <a:cubicBezTo>
                    <a:pt x="14" y="6"/>
                    <a:pt x="14" y="7"/>
                    <a:pt x="14" y="7"/>
                  </a:cubicBezTo>
                  <a:cubicBezTo>
                    <a:pt x="14" y="7"/>
                    <a:pt x="15" y="7"/>
                    <a:pt x="15" y="7"/>
                  </a:cubicBezTo>
                  <a:cubicBezTo>
                    <a:pt x="15" y="7"/>
                    <a:pt x="16" y="7"/>
                    <a:pt x="15" y="7"/>
                  </a:cubicBezTo>
                  <a:cubicBezTo>
                    <a:pt x="15" y="7"/>
                    <a:pt x="15" y="6"/>
                    <a:pt x="14" y="6"/>
                  </a:cubicBezTo>
                  <a:cubicBezTo>
                    <a:pt x="14" y="6"/>
                    <a:pt x="14" y="6"/>
                    <a:pt x="14" y="6"/>
                  </a:cubicBezTo>
                  <a:cubicBezTo>
                    <a:pt x="14" y="6"/>
                    <a:pt x="15" y="7"/>
                    <a:pt x="15" y="7"/>
                  </a:cubicBezTo>
                  <a:cubicBezTo>
                    <a:pt x="16" y="7"/>
                    <a:pt x="16" y="7"/>
                    <a:pt x="16" y="6"/>
                  </a:cubicBezTo>
                  <a:cubicBezTo>
                    <a:pt x="15" y="6"/>
                    <a:pt x="14" y="5"/>
                    <a:pt x="14" y="4"/>
                  </a:cubicBezTo>
                  <a:cubicBezTo>
                    <a:pt x="13" y="4"/>
                    <a:pt x="13" y="5"/>
                    <a:pt x="13" y="5"/>
                  </a:cubicBezTo>
                  <a:cubicBezTo>
                    <a:pt x="14" y="5"/>
                    <a:pt x="15" y="6"/>
                    <a:pt x="15" y="6"/>
                  </a:cubicBezTo>
                  <a:cubicBezTo>
                    <a:pt x="16" y="6"/>
                    <a:pt x="16" y="6"/>
                    <a:pt x="16" y="6"/>
                  </a:cubicBezTo>
                  <a:cubicBezTo>
                    <a:pt x="15" y="5"/>
                    <a:pt x="15" y="5"/>
                    <a:pt x="14" y="5"/>
                  </a:cubicBezTo>
                  <a:cubicBezTo>
                    <a:pt x="14" y="5"/>
                    <a:pt x="14" y="5"/>
                    <a:pt x="14" y="5"/>
                  </a:cubicBezTo>
                  <a:cubicBezTo>
                    <a:pt x="15" y="6"/>
                    <a:pt x="15" y="6"/>
                    <a:pt x="15" y="7"/>
                  </a:cubicBezTo>
                  <a:cubicBezTo>
                    <a:pt x="15" y="7"/>
                    <a:pt x="15" y="7"/>
                    <a:pt x="15" y="7"/>
                  </a:cubicBezTo>
                  <a:cubicBezTo>
                    <a:pt x="15" y="6"/>
                    <a:pt x="14" y="5"/>
                    <a:pt x="13" y="5"/>
                  </a:cubicBezTo>
                  <a:cubicBezTo>
                    <a:pt x="13" y="5"/>
                    <a:pt x="13" y="5"/>
                    <a:pt x="13" y="5"/>
                  </a:cubicBezTo>
                  <a:cubicBezTo>
                    <a:pt x="14" y="6"/>
                    <a:pt x="14" y="6"/>
                    <a:pt x="15" y="7"/>
                  </a:cubicBezTo>
                  <a:cubicBezTo>
                    <a:pt x="15" y="7"/>
                    <a:pt x="15" y="7"/>
                    <a:pt x="15" y="6"/>
                  </a:cubicBezTo>
                  <a:cubicBezTo>
                    <a:pt x="14" y="6"/>
                    <a:pt x="14" y="6"/>
                    <a:pt x="13" y="6"/>
                  </a:cubicBezTo>
                  <a:cubicBezTo>
                    <a:pt x="13" y="6"/>
                    <a:pt x="13" y="6"/>
                    <a:pt x="13" y="6"/>
                  </a:cubicBezTo>
                  <a:cubicBezTo>
                    <a:pt x="13" y="7"/>
                    <a:pt x="14" y="7"/>
                    <a:pt x="14" y="7"/>
                  </a:cubicBezTo>
                  <a:cubicBezTo>
                    <a:pt x="14" y="7"/>
                    <a:pt x="14" y="7"/>
                    <a:pt x="14" y="7"/>
                  </a:cubicBezTo>
                  <a:cubicBezTo>
                    <a:pt x="14" y="7"/>
                    <a:pt x="14" y="8"/>
                    <a:pt x="14" y="8"/>
                  </a:cubicBezTo>
                  <a:cubicBezTo>
                    <a:pt x="14" y="8"/>
                    <a:pt x="14" y="8"/>
                    <a:pt x="14" y="8"/>
                  </a:cubicBezTo>
                  <a:cubicBezTo>
                    <a:pt x="14" y="8"/>
                    <a:pt x="14" y="8"/>
                    <a:pt x="14" y="8"/>
                  </a:cubicBezTo>
                  <a:cubicBezTo>
                    <a:pt x="14" y="8"/>
                    <a:pt x="14" y="8"/>
                    <a:pt x="14" y="8"/>
                  </a:cubicBezTo>
                  <a:cubicBezTo>
                    <a:pt x="14" y="8"/>
                    <a:pt x="14" y="8"/>
                    <a:pt x="13" y="8"/>
                  </a:cubicBezTo>
                  <a:cubicBezTo>
                    <a:pt x="13" y="8"/>
                    <a:pt x="13" y="9"/>
                    <a:pt x="13" y="9"/>
                  </a:cubicBezTo>
                  <a:cubicBezTo>
                    <a:pt x="14" y="9"/>
                    <a:pt x="14" y="8"/>
                    <a:pt x="14" y="8"/>
                  </a:cubicBezTo>
                  <a:cubicBezTo>
                    <a:pt x="14" y="8"/>
                    <a:pt x="14" y="8"/>
                    <a:pt x="14" y="8"/>
                  </a:cubicBezTo>
                  <a:cubicBezTo>
                    <a:pt x="13" y="8"/>
                    <a:pt x="13" y="8"/>
                    <a:pt x="13" y="8"/>
                  </a:cubicBezTo>
                  <a:cubicBezTo>
                    <a:pt x="13" y="8"/>
                    <a:pt x="12" y="7"/>
                    <a:pt x="12" y="7"/>
                  </a:cubicBezTo>
                  <a:cubicBezTo>
                    <a:pt x="12" y="7"/>
                    <a:pt x="12" y="7"/>
                    <a:pt x="12" y="7"/>
                  </a:cubicBezTo>
                  <a:cubicBezTo>
                    <a:pt x="12" y="7"/>
                    <a:pt x="12" y="6"/>
                    <a:pt x="12" y="6"/>
                  </a:cubicBezTo>
                  <a:cubicBezTo>
                    <a:pt x="12" y="6"/>
                    <a:pt x="12" y="6"/>
                    <a:pt x="11" y="5"/>
                  </a:cubicBezTo>
                  <a:cubicBezTo>
                    <a:pt x="10" y="4"/>
                    <a:pt x="9" y="3"/>
                    <a:pt x="7" y="3"/>
                  </a:cubicBezTo>
                  <a:cubicBezTo>
                    <a:pt x="7" y="3"/>
                    <a:pt x="7" y="3"/>
                    <a:pt x="7" y="3"/>
                  </a:cubicBezTo>
                  <a:cubicBezTo>
                    <a:pt x="8" y="4"/>
                    <a:pt x="9" y="4"/>
                    <a:pt x="10" y="4"/>
                  </a:cubicBezTo>
                  <a:cubicBezTo>
                    <a:pt x="10" y="4"/>
                    <a:pt x="10" y="4"/>
                    <a:pt x="10" y="4"/>
                  </a:cubicBezTo>
                  <a:cubicBezTo>
                    <a:pt x="9" y="3"/>
                    <a:pt x="8" y="2"/>
                    <a:pt x="6" y="1"/>
                  </a:cubicBezTo>
                  <a:cubicBezTo>
                    <a:pt x="5" y="1"/>
                    <a:pt x="4" y="0"/>
                    <a:pt x="3" y="0"/>
                  </a:cubicBezTo>
                  <a:cubicBezTo>
                    <a:pt x="3" y="0"/>
                    <a:pt x="3" y="0"/>
                    <a:pt x="3" y="0"/>
                  </a:cubicBezTo>
                  <a:cubicBezTo>
                    <a:pt x="3" y="1"/>
                    <a:pt x="4" y="2"/>
                    <a:pt x="5" y="3"/>
                  </a:cubicBezTo>
                  <a:cubicBezTo>
                    <a:pt x="6" y="3"/>
                    <a:pt x="7" y="4"/>
                    <a:pt x="8" y="4"/>
                  </a:cubicBezTo>
                  <a:cubicBezTo>
                    <a:pt x="8" y="4"/>
                    <a:pt x="8" y="4"/>
                    <a:pt x="8" y="4"/>
                  </a:cubicBezTo>
                  <a:cubicBezTo>
                    <a:pt x="6" y="3"/>
                    <a:pt x="5" y="2"/>
                    <a:pt x="4" y="1"/>
                  </a:cubicBezTo>
                  <a:cubicBezTo>
                    <a:pt x="3" y="1"/>
                    <a:pt x="1" y="0"/>
                    <a:pt x="0" y="0"/>
                  </a:cubicBezTo>
                  <a:cubicBezTo>
                    <a:pt x="0" y="0"/>
                    <a:pt x="0" y="0"/>
                    <a:pt x="0" y="0"/>
                  </a:cubicBezTo>
                  <a:cubicBezTo>
                    <a:pt x="3" y="1"/>
                    <a:pt x="5" y="4"/>
                    <a:pt x="8" y="4"/>
                  </a:cubicBezTo>
                  <a:cubicBezTo>
                    <a:pt x="8" y="4"/>
                    <a:pt x="8" y="4"/>
                    <a:pt x="8" y="4"/>
                  </a:cubicBezTo>
                  <a:cubicBezTo>
                    <a:pt x="7" y="3"/>
                    <a:pt x="6" y="3"/>
                    <a:pt x="5" y="2"/>
                  </a:cubicBezTo>
                  <a:cubicBezTo>
                    <a:pt x="4" y="2"/>
                    <a:pt x="3" y="2"/>
                    <a:pt x="3" y="1"/>
                  </a:cubicBezTo>
                  <a:cubicBezTo>
                    <a:pt x="2" y="1"/>
                    <a:pt x="2" y="1"/>
                    <a:pt x="2" y="0"/>
                  </a:cubicBezTo>
                  <a:cubicBezTo>
                    <a:pt x="2" y="0"/>
                    <a:pt x="2" y="0"/>
                    <a:pt x="2" y="0"/>
                  </a:cubicBezTo>
                  <a:cubicBezTo>
                    <a:pt x="4" y="1"/>
                    <a:pt x="6" y="3"/>
                    <a:pt x="9" y="3"/>
                  </a:cubicBezTo>
                  <a:cubicBezTo>
                    <a:pt x="9" y="3"/>
                    <a:pt x="9" y="3"/>
                    <a:pt x="9" y="3"/>
                  </a:cubicBezTo>
                  <a:cubicBezTo>
                    <a:pt x="7" y="2"/>
                    <a:pt x="6" y="1"/>
                    <a:pt x="4" y="1"/>
                  </a:cubicBezTo>
                  <a:cubicBezTo>
                    <a:pt x="4" y="1"/>
                    <a:pt x="4" y="1"/>
                    <a:pt x="4"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
            <p:cNvSpPr>
              <a:spLocks/>
            </p:cNvSpPr>
            <p:nvPr/>
          </p:nvSpPr>
          <p:spPr bwMode="auto">
            <a:xfrm>
              <a:off x="1662113" y="2917826"/>
              <a:ext cx="730250" cy="274638"/>
            </a:xfrm>
            <a:custGeom>
              <a:avLst/>
              <a:gdLst>
                <a:gd name="T0" fmla="*/ 17 w 32"/>
                <a:gd name="T1" fmla="*/ 1 h 12"/>
                <a:gd name="T2" fmla="*/ 12 w 32"/>
                <a:gd name="T3" fmla="*/ 1 h 12"/>
                <a:gd name="T4" fmla="*/ 21 w 32"/>
                <a:gd name="T5" fmla="*/ 3 h 12"/>
                <a:gd name="T6" fmla="*/ 26 w 32"/>
                <a:gd name="T7" fmla="*/ 5 h 12"/>
                <a:gd name="T8" fmla="*/ 15 w 32"/>
                <a:gd name="T9" fmla="*/ 1 h 12"/>
                <a:gd name="T10" fmla="*/ 0 w 32"/>
                <a:gd name="T11" fmla="*/ 4 h 12"/>
                <a:gd name="T12" fmla="*/ 21 w 32"/>
                <a:gd name="T13" fmla="*/ 4 h 12"/>
                <a:gd name="T14" fmla="*/ 1 w 32"/>
                <a:gd name="T15" fmla="*/ 4 h 12"/>
                <a:gd name="T16" fmla="*/ 17 w 32"/>
                <a:gd name="T17" fmla="*/ 3 h 12"/>
                <a:gd name="T18" fmla="*/ 20 w 32"/>
                <a:gd name="T19" fmla="*/ 4 h 12"/>
                <a:gd name="T20" fmla="*/ 8 w 32"/>
                <a:gd name="T21" fmla="*/ 4 h 12"/>
                <a:gd name="T22" fmla="*/ 25 w 32"/>
                <a:gd name="T23" fmla="*/ 6 h 12"/>
                <a:gd name="T24" fmla="*/ 3 w 32"/>
                <a:gd name="T25" fmla="*/ 6 h 12"/>
                <a:gd name="T26" fmla="*/ 27 w 32"/>
                <a:gd name="T27" fmla="*/ 6 h 12"/>
                <a:gd name="T28" fmla="*/ 16 w 32"/>
                <a:gd name="T29" fmla="*/ 5 h 12"/>
                <a:gd name="T30" fmla="*/ 31 w 32"/>
                <a:gd name="T31" fmla="*/ 8 h 12"/>
                <a:gd name="T32" fmla="*/ 7 w 32"/>
                <a:gd name="T33" fmla="*/ 8 h 12"/>
                <a:gd name="T34" fmla="*/ 30 w 32"/>
                <a:gd name="T35" fmla="*/ 10 h 12"/>
                <a:gd name="T36" fmla="*/ 17 w 32"/>
                <a:gd name="T37" fmla="*/ 7 h 12"/>
                <a:gd name="T38" fmla="*/ 30 w 32"/>
                <a:gd name="T39" fmla="*/ 10 h 12"/>
                <a:gd name="T40" fmla="*/ 29 w 32"/>
                <a:gd name="T41" fmla="*/ 10 h 12"/>
                <a:gd name="T42" fmla="*/ 26 w 32"/>
                <a:gd name="T43" fmla="*/ 10 h 12"/>
                <a:gd name="T44" fmla="*/ 15 w 32"/>
                <a:gd name="T45" fmla="*/ 8 h 12"/>
                <a:gd name="T46" fmla="*/ 31 w 32"/>
                <a:gd name="T47" fmla="*/ 10 h 12"/>
                <a:gd name="T48" fmla="*/ 7 w 32"/>
                <a:gd name="T49" fmla="*/ 8 h 12"/>
                <a:gd name="T50" fmla="*/ 6 w 32"/>
                <a:gd name="T51" fmla="*/ 8 h 12"/>
                <a:gd name="T52" fmla="*/ 12 w 32"/>
                <a:gd name="T53" fmla="*/ 8 h 12"/>
                <a:gd name="T54" fmla="*/ 26 w 32"/>
                <a:gd name="T55" fmla="*/ 8 h 12"/>
                <a:gd name="T56" fmla="*/ 17 w 32"/>
                <a:gd name="T57" fmla="*/ 10 h 12"/>
                <a:gd name="T58" fmla="*/ 32 w 32"/>
                <a:gd name="T59" fmla="*/ 12 h 12"/>
                <a:gd name="T60" fmla="*/ 6 w 32"/>
                <a:gd name="T61" fmla="*/ 9 h 12"/>
                <a:gd name="T62" fmla="*/ 25 w 32"/>
                <a:gd name="T63" fmla="*/ 8 h 12"/>
                <a:gd name="T64" fmla="*/ 29 w 32"/>
                <a:gd name="T65" fmla="*/ 9 h 12"/>
                <a:gd name="T66" fmla="*/ 5 w 32"/>
                <a:gd name="T67" fmla="*/ 8 h 12"/>
                <a:gd name="T68" fmla="*/ 29 w 32"/>
                <a:gd name="T69" fmla="*/ 8 h 12"/>
                <a:gd name="T70" fmla="*/ 21 w 32"/>
                <a:gd name="T71" fmla="*/ 5 h 12"/>
                <a:gd name="T72" fmla="*/ 22 w 32"/>
                <a:gd name="T73" fmla="*/ 6 h 12"/>
                <a:gd name="T74" fmla="*/ 11 w 32"/>
                <a:gd name="T75" fmla="*/ 4 h 12"/>
                <a:gd name="T76" fmla="*/ 13 w 32"/>
                <a:gd name="T77" fmla="*/ 4 h 12"/>
                <a:gd name="T78" fmla="*/ 4 w 32"/>
                <a:gd name="T79" fmla="*/ 5 h 12"/>
                <a:gd name="T80" fmla="*/ 26 w 32"/>
                <a:gd name="T81" fmla="*/ 5 h 12"/>
                <a:gd name="T82" fmla="*/ 3 w 32"/>
                <a:gd name="T83" fmla="*/ 5 h 12"/>
                <a:gd name="T84" fmla="*/ 25 w 32"/>
                <a:gd name="T85" fmla="*/ 5 h 12"/>
                <a:gd name="T86" fmla="*/ 1 w 32"/>
                <a:gd name="T87" fmla="*/ 4 h 12"/>
                <a:gd name="T88" fmla="*/ 2 w 32"/>
                <a:gd name="T89" fmla="*/ 3 h 12"/>
                <a:gd name="T90" fmla="*/ 25 w 32"/>
                <a:gd name="T91" fmla="*/ 5 h 12"/>
                <a:gd name="T92" fmla="*/ 25 w 32"/>
                <a:gd name="T93" fmla="*/ 5 h 12"/>
                <a:gd name="T94" fmla="*/ 10 w 32"/>
                <a:gd name="T95" fmla="*/ 2 h 12"/>
                <a:gd name="T96" fmla="*/ 29 w 32"/>
                <a:gd name="T97" fmla="*/ 5 h 12"/>
                <a:gd name="T98" fmla="*/ 30 w 32"/>
                <a:gd name="T99" fmla="*/ 5 h 12"/>
                <a:gd name="T100" fmla="*/ 22 w 32"/>
                <a:gd name="T10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 h="12">
                  <a:moveTo>
                    <a:pt x="27" y="4"/>
                  </a:moveTo>
                  <a:cubicBezTo>
                    <a:pt x="25" y="3"/>
                    <a:pt x="23" y="3"/>
                    <a:pt x="22" y="2"/>
                  </a:cubicBezTo>
                  <a:cubicBezTo>
                    <a:pt x="21" y="2"/>
                    <a:pt x="20" y="2"/>
                    <a:pt x="19" y="2"/>
                  </a:cubicBezTo>
                  <a:cubicBezTo>
                    <a:pt x="18" y="1"/>
                    <a:pt x="18" y="1"/>
                    <a:pt x="17" y="1"/>
                  </a:cubicBezTo>
                  <a:cubicBezTo>
                    <a:pt x="17" y="1"/>
                    <a:pt x="17" y="1"/>
                    <a:pt x="17" y="1"/>
                  </a:cubicBezTo>
                  <a:cubicBezTo>
                    <a:pt x="21" y="1"/>
                    <a:pt x="26" y="3"/>
                    <a:pt x="30" y="5"/>
                  </a:cubicBezTo>
                  <a:cubicBezTo>
                    <a:pt x="30" y="5"/>
                    <a:pt x="30" y="5"/>
                    <a:pt x="30" y="5"/>
                  </a:cubicBezTo>
                  <a:cubicBezTo>
                    <a:pt x="27" y="3"/>
                    <a:pt x="25" y="2"/>
                    <a:pt x="21" y="1"/>
                  </a:cubicBezTo>
                  <a:cubicBezTo>
                    <a:pt x="18" y="1"/>
                    <a:pt x="15" y="0"/>
                    <a:pt x="12" y="1"/>
                  </a:cubicBezTo>
                  <a:cubicBezTo>
                    <a:pt x="12" y="1"/>
                    <a:pt x="12" y="1"/>
                    <a:pt x="12" y="1"/>
                  </a:cubicBezTo>
                  <a:cubicBezTo>
                    <a:pt x="15" y="2"/>
                    <a:pt x="18" y="2"/>
                    <a:pt x="22" y="2"/>
                  </a:cubicBezTo>
                  <a:cubicBezTo>
                    <a:pt x="24" y="3"/>
                    <a:pt x="27" y="3"/>
                    <a:pt x="29" y="5"/>
                  </a:cubicBezTo>
                  <a:cubicBezTo>
                    <a:pt x="29" y="5"/>
                    <a:pt x="29" y="5"/>
                    <a:pt x="29" y="5"/>
                  </a:cubicBezTo>
                  <a:cubicBezTo>
                    <a:pt x="28" y="5"/>
                    <a:pt x="26" y="4"/>
                    <a:pt x="25" y="4"/>
                  </a:cubicBezTo>
                  <a:cubicBezTo>
                    <a:pt x="23" y="4"/>
                    <a:pt x="22" y="3"/>
                    <a:pt x="21" y="3"/>
                  </a:cubicBezTo>
                  <a:cubicBezTo>
                    <a:pt x="19" y="2"/>
                    <a:pt x="17" y="2"/>
                    <a:pt x="15" y="2"/>
                  </a:cubicBezTo>
                  <a:cubicBezTo>
                    <a:pt x="13" y="1"/>
                    <a:pt x="12" y="1"/>
                    <a:pt x="10" y="1"/>
                  </a:cubicBezTo>
                  <a:cubicBezTo>
                    <a:pt x="9" y="1"/>
                    <a:pt x="9" y="2"/>
                    <a:pt x="10" y="2"/>
                  </a:cubicBezTo>
                  <a:cubicBezTo>
                    <a:pt x="12" y="2"/>
                    <a:pt x="15" y="2"/>
                    <a:pt x="17" y="3"/>
                  </a:cubicBezTo>
                  <a:cubicBezTo>
                    <a:pt x="20" y="3"/>
                    <a:pt x="23" y="4"/>
                    <a:pt x="26" y="5"/>
                  </a:cubicBezTo>
                  <a:cubicBezTo>
                    <a:pt x="26" y="5"/>
                    <a:pt x="26" y="5"/>
                    <a:pt x="26" y="5"/>
                  </a:cubicBezTo>
                  <a:cubicBezTo>
                    <a:pt x="19" y="1"/>
                    <a:pt x="12" y="0"/>
                    <a:pt x="5" y="1"/>
                  </a:cubicBezTo>
                  <a:cubicBezTo>
                    <a:pt x="4" y="1"/>
                    <a:pt x="4" y="2"/>
                    <a:pt x="4" y="2"/>
                  </a:cubicBezTo>
                  <a:cubicBezTo>
                    <a:pt x="4" y="2"/>
                    <a:pt x="4" y="2"/>
                    <a:pt x="4" y="2"/>
                  </a:cubicBezTo>
                  <a:cubicBezTo>
                    <a:pt x="7" y="1"/>
                    <a:pt x="11" y="1"/>
                    <a:pt x="15" y="1"/>
                  </a:cubicBezTo>
                  <a:cubicBezTo>
                    <a:pt x="18" y="2"/>
                    <a:pt x="21" y="4"/>
                    <a:pt x="25" y="5"/>
                  </a:cubicBezTo>
                  <a:cubicBezTo>
                    <a:pt x="25" y="5"/>
                    <a:pt x="25" y="5"/>
                    <a:pt x="25" y="4"/>
                  </a:cubicBezTo>
                  <a:cubicBezTo>
                    <a:pt x="23" y="2"/>
                    <a:pt x="20" y="2"/>
                    <a:pt x="17" y="2"/>
                  </a:cubicBezTo>
                  <a:cubicBezTo>
                    <a:pt x="14" y="1"/>
                    <a:pt x="11" y="1"/>
                    <a:pt x="8" y="2"/>
                  </a:cubicBezTo>
                  <a:cubicBezTo>
                    <a:pt x="5" y="2"/>
                    <a:pt x="3" y="3"/>
                    <a:pt x="0" y="4"/>
                  </a:cubicBezTo>
                  <a:cubicBezTo>
                    <a:pt x="0" y="4"/>
                    <a:pt x="0" y="4"/>
                    <a:pt x="0" y="4"/>
                  </a:cubicBezTo>
                  <a:cubicBezTo>
                    <a:pt x="2" y="3"/>
                    <a:pt x="3" y="3"/>
                    <a:pt x="5" y="2"/>
                  </a:cubicBezTo>
                  <a:cubicBezTo>
                    <a:pt x="7" y="2"/>
                    <a:pt x="9" y="2"/>
                    <a:pt x="10" y="2"/>
                  </a:cubicBezTo>
                  <a:cubicBezTo>
                    <a:pt x="12" y="1"/>
                    <a:pt x="14" y="2"/>
                    <a:pt x="16" y="2"/>
                  </a:cubicBezTo>
                  <a:cubicBezTo>
                    <a:pt x="18" y="2"/>
                    <a:pt x="20" y="3"/>
                    <a:pt x="21" y="4"/>
                  </a:cubicBezTo>
                  <a:cubicBezTo>
                    <a:pt x="22" y="4"/>
                    <a:pt x="23" y="4"/>
                    <a:pt x="23" y="4"/>
                  </a:cubicBezTo>
                  <a:cubicBezTo>
                    <a:pt x="23" y="4"/>
                    <a:pt x="24" y="4"/>
                    <a:pt x="23" y="4"/>
                  </a:cubicBezTo>
                  <a:cubicBezTo>
                    <a:pt x="20" y="2"/>
                    <a:pt x="17" y="2"/>
                    <a:pt x="14" y="2"/>
                  </a:cubicBezTo>
                  <a:cubicBezTo>
                    <a:pt x="9" y="3"/>
                    <a:pt x="5" y="3"/>
                    <a:pt x="1" y="4"/>
                  </a:cubicBezTo>
                  <a:cubicBezTo>
                    <a:pt x="1" y="4"/>
                    <a:pt x="1" y="4"/>
                    <a:pt x="1" y="4"/>
                  </a:cubicBezTo>
                  <a:cubicBezTo>
                    <a:pt x="5" y="3"/>
                    <a:pt x="9" y="3"/>
                    <a:pt x="13" y="3"/>
                  </a:cubicBezTo>
                  <a:cubicBezTo>
                    <a:pt x="17" y="3"/>
                    <a:pt x="22" y="4"/>
                    <a:pt x="25" y="5"/>
                  </a:cubicBezTo>
                  <a:cubicBezTo>
                    <a:pt x="26" y="5"/>
                    <a:pt x="26" y="5"/>
                    <a:pt x="26" y="5"/>
                  </a:cubicBezTo>
                  <a:cubicBezTo>
                    <a:pt x="24" y="4"/>
                    <a:pt x="23" y="3"/>
                    <a:pt x="22" y="3"/>
                  </a:cubicBezTo>
                  <a:cubicBezTo>
                    <a:pt x="20" y="3"/>
                    <a:pt x="19" y="3"/>
                    <a:pt x="17" y="3"/>
                  </a:cubicBezTo>
                  <a:cubicBezTo>
                    <a:pt x="14" y="3"/>
                    <a:pt x="10" y="3"/>
                    <a:pt x="7" y="4"/>
                  </a:cubicBezTo>
                  <a:cubicBezTo>
                    <a:pt x="5" y="5"/>
                    <a:pt x="3" y="5"/>
                    <a:pt x="2" y="6"/>
                  </a:cubicBezTo>
                  <a:cubicBezTo>
                    <a:pt x="2" y="6"/>
                    <a:pt x="2" y="6"/>
                    <a:pt x="2" y="6"/>
                  </a:cubicBezTo>
                  <a:cubicBezTo>
                    <a:pt x="6" y="5"/>
                    <a:pt x="10" y="4"/>
                    <a:pt x="15" y="4"/>
                  </a:cubicBezTo>
                  <a:cubicBezTo>
                    <a:pt x="16" y="4"/>
                    <a:pt x="18" y="4"/>
                    <a:pt x="20" y="4"/>
                  </a:cubicBezTo>
                  <a:cubicBezTo>
                    <a:pt x="22" y="4"/>
                    <a:pt x="23" y="4"/>
                    <a:pt x="25" y="5"/>
                  </a:cubicBezTo>
                  <a:cubicBezTo>
                    <a:pt x="25" y="5"/>
                    <a:pt x="25" y="5"/>
                    <a:pt x="26" y="5"/>
                  </a:cubicBezTo>
                  <a:cubicBezTo>
                    <a:pt x="26" y="5"/>
                    <a:pt x="26" y="5"/>
                    <a:pt x="26" y="5"/>
                  </a:cubicBezTo>
                  <a:cubicBezTo>
                    <a:pt x="22" y="5"/>
                    <a:pt x="18" y="4"/>
                    <a:pt x="14" y="3"/>
                  </a:cubicBezTo>
                  <a:cubicBezTo>
                    <a:pt x="12" y="3"/>
                    <a:pt x="10" y="3"/>
                    <a:pt x="8" y="4"/>
                  </a:cubicBezTo>
                  <a:cubicBezTo>
                    <a:pt x="6" y="4"/>
                    <a:pt x="4" y="4"/>
                    <a:pt x="3" y="5"/>
                  </a:cubicBezTo>
                  <a:cubicBezTo>
                    <a:pt x="2" y="5"/>
                    <a:pt x="2" y="5"/>
                    <a:pt x="2" y="6"/>
                  </a:cubicBezTo>
                  <a:cubicBezTo>
                    <a:pt x="1" y="6"/>
                    <a:pt x="1" y="6"/>
                    <a:pt x="2" y="6"/>
                  </a:cubicBezTo>
                  <a:cubicBezTo>
                    <a:pt x="5" y="4"/>
                    <a:pt x="9" y="3"/>
                    <a:pt x="13" y="4"/>
                  </a:cubicBezTo>
                  <a:cubicBezTo>
                    <a:pt x="17" y="4"/>
                    <a:pt x="21" y="5"/>
                    <a:pt x="25" y="6"/>
                  </a:cubicBezTo>
                  <a:cubicBezTo>
                    <a:pt x="26" y="6"/>
                    <a:pt x="26" y="6"/>
                    <a:pt x="27" y="6"/>
                  </a:cubicBezTo>
                  <a:cubicBezTo>
                    <a:pt x="27" y="6"/>
                    <a:pt x="27" y="6"/>
                    <a:pt x="27" y="6"/>
                  </a:cubicBezTo>
                  <a:cubicBezTo>
                    <a:pt x="24" y="5"/>
                    <a:pt x="20" y="4"/>
                    <a:pt x="17" y="4"/>
                  </a:cubicBezTo>
                  <a:cubicBezTo>
                    <a:pt x="13" y="3"/>
                    <a:pt x="10" y="4"/>
                    <a:pt x="6" y="5"/>
                  </a:cubicBezTo>
                  <a:cubicBezTo>
                    <a:pt x="5" y="5"/>
                    <a:pt x="4" y="5"/>
                    <a:pt x="3" y="6"/>
                  </a:cubicBezTo>
                  <a:cubicBezTo>
                    <a:pt x="3" y="6"/>
                    <a:pt x="3" y="6"/>
                    <a:pt x="3" y="6"/>
                  </a:cubicBezTo>
                  <a:cubicBezTo>
                    <a:pt x="4" y="6"/>
                    <a:pt x="5" y="6"/>
                    <a:pt x="6" y="5"/>
                  </a:cubicBezTo>
                  <a:cubicBezTo>
                    <a:pt x="7" y="5"/>
                    <a:pt x="8" y="5"/>
                    <a:pt x="9" y="5"/>
                  </a:cubicBezTo>
                  <a:cubicBezTo>
                    <a:pt x="11" y="4"/>
                    <a:pt x="14" y="4"/>
                    <a:pt x="16" y="4"/>
                  </a:cubicBezTo>
                  <a:cubicBezTo>
                    <a:pt x="19" y="4"/>
                    <a:pt x="23" y="5"/>
                    <a:pt x="27" y="6"/>
                  </a:cubicBezTo>
                  <a:cubicBezTo>
                    <a:pt x="27" y="6"/>
                    <a:pt x="27" y="6"/>
                    <a:pt x="28" y="6"/>
                  </a:cubicBezTo>
                  <a:cubicBezTo>
                    <a:pt x="28" y="6"/>
                    <a:pt x="28" y="6"/>
                    <a:pt x="28" y="6"/>
                  </a:cubicBezTo>
                  <a:cubicBezTo>
                    <a:pt x="27" y="6"/>
                    <a:pt x="26" y="6"/>
                    <a:pt x="25" y="6"/>
                  </a:cubicBezTo>
                  <a:cubicBezTo>
                    <a:pt x="24" y="6"/>
                    <a:pt x="23" y="5"/>
                    <a:pt x="22" y="5"/>
                  </a:cubicBezTo>
                  <a:cubicBezTo>
                    <a:pt x="20" y="5"/>
                    <a:pt x="18" y="5"/>
                    <a:pt x="16" y="5"/>
                  </a:cubicBezTo>
                  <a:cubicBezTo>
                    <a:pt x="12" y="5"/>
                    <a:pt x="7" y="7"/>
                    <a:pt x="3" y="7"/>
                  </a:cubicBezTo>
                  <a:cubicBezTo>
                    <a:pt x="3" y="7"/>
                    <a:pt x="3" y="7"/>
                    <a:pt x="3" y="7"/>
                  </a:cubicBezTo>
                  <a:cubicBezTo>
                    <a:pt x="7" y="5"/>
                    <a:pt x="11" y="5"/>
                    <a:pt x="15" y="5"/>
                  </a:cubicBezTo>
                  <a:cubicBezTo>
                    <a:pt x="19" y="5"/>
                    <a:pt x="23" y="5"/>
                    <a:pt x="27" y="7"/>
                  </a:cubicBezTo>
                  <a:cubicBezTo>
                    <a:pt x="28" y="7"/>
                    <a:pt x="30" y="7"/>
                    <a:pt x="31" y="8"/>
                  </a:cubicBezTo>
                  <a:cubicBezTo>
                    <a:pt x="31" y="8"/>
                    <a:pt x="31" y="8"/>
                    <a:pt x="31" y="8"/>
                  </a:cubicBezTo>
                  <a:cubicBezTo>
                    <a:pt x="30" y="8"/>
                    <a:pt x="29" y="8"/>
                    <a:pt x="28" y="8"/>
                  </a:cubicBezTo>
                  <a:cubicBezTo>
                    <a:pt x="28" y="8"/>
                    <a:pt x="27" y="8"/>
                    <a:pt x="26" y="7"/>
                  </a:cubicBezTo>
                  <a:cubicBezTo>
                    <a:pt x="24" y="7"/>
                    <a:pt x="22" y="7"/>
                    <a:pt x="20" y="7"/>
                  </a:cubicBezTo>
                  <a:cubicBezTo>
                    <a:pt x="16" y="7"/>
                    <a:pt x="11" y="7"/>
                    <a:pt x="7" y="8"/>
                  </a:cubicBezTo>
                  <a:cubicBezTo>
                    <a:pt x="6" y="8"/>
                    <a:pt x="6" y="8"/>
                    <a:pt x="5" y="8"/>
                  </a:cubicBezTo>
                  <a:cubicBezTo>
                    <a:pt x="5" y="9"/>
                    <a:pt x="5" y="9"/>
                    <a:pt x="5" y="9"/>
                  </a:cubicBezTo>
                  <a:cubicBezTo>
                    <a:pt x="9" y="8"/>
                    <a:pt x="13" y="6"/>
                    <a:pt x="17" y="6"/>
                  </a:cubicBezTo>
                  <a:cubicBezTo>
                    <a:pt x="21" y="6"/>
                    <a:pt x="25" y="8"/>
                    <a:pt x="29" y="9"/>
                  </a:cubicBezTo>
                  <a:cubicBezTo>
                    <a:pt x="29" y="9"/>
                    <a:pt x="30" y="9"/>
                    <a:pt x="30" y="10"/>
                  </a:cubicBezTo>
                  <a:cubicBezTo>
                    <a:pt x="30" y="9"/>
                    <a:pt x="30" y="9"/>
                    <a:pt x="30" y="9"/>
                  </a:cubicBezTo>
                  <a:cubicBezTo>
                    <a:pt x="23" y="7"/>
                    <a:pt x="15" y="7"/>
                    <a:pt x="7" y="8"/>
                  </a:cubicBezTo>
                  <a:cubicBezTo>
                    <a:pt x="7" y="8"/>
                    <a:pt x="6" y="9"/>
                    <a:pt x="6" y="9"/>
                  </a:cubicBezTo>
                  <a:cubicBezTo>
                    <a:pt x="6" y="9"/>
                    <a:pt x="6" y="9"/>
                    <a:pt x="6" y="9"/>
                  </a:cubicBezTo>
                  <a:cubicBezTo>
                    <a:pt x="9" y="7"/>
                    <a:pt x="13" y="7"/>
                    <a:pt x="17" y="7"/>
                  </a:cubicBezTo>
                  <a:cubicBezTo>
                    <a:pt x="19" y="8"/>
                    <a:pt x="21" y="8"/>
                    <a:pt x="23" y="8"/>
                  </a:cubicBezTo>
                  <a:cubicBezTo>
                    <a:pt x="24" y="9"/>
                    <a:pt x="25" y="9"/>
                    <a:pt x="26" y="9"/>
                  </a:cubicBezTo>
                  <a:cubicBezTo>
                    <a:pt x="27" y="9"/>
                    <a:pt x="28" y="9"/>
                    <a:pt x="29" y="10"/>
                  </a:cubicBezTo>
                  <a:cubicBezTo>
                    <a:pt x="29" y="10"/>
                    <a:pt x="29" y="10"/>
                    <a:pt x="30" y="10"/>
                  </a:cubicBezTo>
                  <a:cubicBezTo>
                    <a:pt x="30" y="10"/>
                    <a:pt x="30" y="10"/>
                    <a:pt x="30" y="10"/>
                  </a:cubicBezTo>
                  <a:cubicBezTo>
                    <a:pt x="22" y="10"/>
                    <a:pt x="14" y="8"/>
                    <a:pt x="6" y="9"/>
                  </a:cubicBezTo>
                  <a:cubicBezTo>
                    <a:pt x="6" y="10"/>
                    <a:pt x="6" y="10"/>
                    <a:pt x="6" y="10"/>
                  </a:cubicBezTo>
                  <a:cubicBezTo>
                    <a:pt x="10" y="9"/>
                    <a:pt x="14" y="8"/>
                    <a:pt x="18" y="8"/>
                  </a:cubicBezTo>
                  <a:cubicBezTo>
                    <a:pt x="20" y="8"/>
                    <a:pt x="22" y="8"/>
                    <a:pt x="24" y="9"/>
                  </a:cubicBezTo>
                  <a:cubicBezTo>
                    <a:pt x="26" y="9"/>
                    <a:pt x="28" y="9"/>
                    <a:pt x="29" y="10"/>
                  </a:cubicBezTo>
                  <a:cubicBezTo>
                    <a:pt x="30" y="10"/>
                    <a:pt x="31" y="11"/>
                    <a:pt x="32" y="12"/>
                  </a:cubicBezTo>
                  <a:cubicBezTo>
                    <a:pt x="32" y="11"/>
                    <a:pt x="32" y="11"/>
                    <a:pt x="32" y="11"/>
                  </a:cubicBezTo>
                  <a:cubicBezTo>
                    <a:pt x="31" y="11"/>
                    <a:pt x="31" y="11"/>
                    <a:pt x="31" y="11"/>
                  </a:cubicBezTo>
                  <a:cubicBezTo>
                    <a:pt x="30" y="11"/>
                    <a:pt x="30" y="11"/>
                    <a:pt x="29" y="11"/>
                  </a:cubicBezTo>
                  <a:cubicBezTo>
                    <a:pt x="28" y="11"/>
                    <a:pt x="27" y="10"/>
                    <a:pt x="26" y="10"/>
                  </a:cubicBezTo>
                  <a:cubicBezTo>
                    <a:pt x="25" y="10"/>
                    <a:pt x="23" y="10"/>
                    <a:pt x="22" y="10"/>
                  </a:cubicBezTo>
                  <a:cubicBezTo>
                    <a:pt x="21" y="10"/>
                    <a:pt x="19" y="10"/>
                    <a:pt x="18" y="9"/>
                  </a:cubicBezTo>
                  <a:cubicBezTo>
                    <a:pt x="17" y="9"/>
                    <a:pt x="16" y="9"/>
                    <a:pt x="15" y="8"/>
                  </a:cubicBezTo>
                  <a:cubicBezTo>
                    <a:pt x="15" y="8"/>
                    <a:pt x="15" y="8"/>
                    <a:pt x="15" y="8"/>
                  </a:cubicBezTo>
                  <a:cubicBezTo>
                    <a:pt x="15" y="8"/>
                    <a:pt x="15" y="8"/>
                    <a:pt x="15" y="8"/>
                  </a:cubicBezTo>
                  <a:cubicBezTo>
                    <a:pt x="16" y="8"/>
                    <a:pt x="17" y="8"/>
                    <a:pt x="18" y="8"/>
                  </a:cubicBezTo>
                  <a:cubicBezTo>
                    <a:pt x="19" y="8"/>
                    <a:pt x="21" y="8"/>
                    <a:pt x="22" y="8"/>
                  </a:cubicBezTo>
                  <a:cubicBezTo>
                    <a:pt x="23" y="8"/>
                    <a:pt x="25" y="8"/>
                    <a:pt x="26" y="9"/>
                  </a:cubicBezTo>
                  <a:cubicBezTo>
                    <a:pt x="27" y="9"/>
                    <a:pt x="29" y="10"/>
                    <a:pt x="31" y="10"/>
                  </a:cubicBezTo>
                  <a:cubicBezTo>
                    <a:pt x="31" y="10"/>
                    <a:pt x="31" y="10"/>
                    <a:pt x="31" y="10"/>
                  </a:cubicBezTo>
                  <a:cubicBezTo>
                    <a:pt x="28" y="8"/>
                    <a:pt x="24" y="8"/>
                    <a:pt x="21" y="8"/>
                  </a:cubicBezTo>
                  <a:cubicBezTo>
                    <a:pt x="17" y="7"/>
                    <a:pt x="13" y="7"/>
                    <a:pt x="10" y="7"/>
                  </a:cubicBezTo>
                  <a:cubicBezTo>
                    <a:pt x="9" y="7"/>
                    <a:pt x="8" y="7"/>
                    <a:pt x="8" y="7"/>
                  </a:cubicBezTo>
                  <a:cubicBezTo>
                    <a:pt x="8" y="8"/>
                    <a:pt x="7" y="8"/>
                    <a:pt x="7" y="8"/>
                  </a:cubicBezTo>
                  <a:cubicBezTo>
                    <a:pt x="7" y="8"/>
                    <a:pt x="7" y="8"/>
                    <a:pt x="7" y="8"/>
                  </a:cubicBezTo>
                  <a:cubicBezTo>
                    <a:pt x="7" y="8"/>
                    <a:pt x="6" y="8"/>
                    <a:pt x="6" y="8"/>
                  </a:cubicBezTo>
                  <a:cubicBezTo>
                    <a:pt x="6" y="8"/>
                    <a:pt x="6" y="8"/>
                    <a:pt x="6" y="8"/>
                  </a:cubicBezTo>
                  <a:cubicBezTo>
                    <a:pt x="6" y="8"/>
                    <a:pt x="7" y="8"/>
                    <a:pt x="7" y="8"/>
                  </a:cubicBezTo>
                  <a:cubicBezTo>
                    <a:pt x="7" y="8"/>
                    <a:pt x="6" y="7"/>
                    <a:pt x="6" y="8"/>
                  </a:cubicBezTo>
                  <a:cubicBezTo>
                    <a:pt x="6" y="8"/>
                    <a:pt x="6" y="8"/>
                    <a:pt x="6" y="8"/>
                  </a:cubicBezTo>
                  <a:cubicBezTo>
                    <a:pt x="6" y="8"/>
                    <a:pt x="6" y="8"/>
                    <a:pt x="6" y="8"/>
                  </a:cubicBezTo>
                  <a:cubicBezTo>
                    <a:pt x="6" y="8"/>
                    <a:pt x="6" y="8"/>
                    <a:pt x="6" y="8"/>
                  </a:cubicBezTo>
                  <a:cubicBezTo>
                    <a:pt x="7" y="8"/>
                    <a:pt x="7" y="8"/>
                    <a:pt x="7" y="8"/>
                  </a:cubicBezTo>
                  <a:cubicBezTo>
                    <a:pt x="8" y="8"/>
                    <a:pt x="8" y="8"/>
                    <a:pt x="9" y="8"/>
                  </a:cubicBezTo>
                  <a:cubicBezTo>
                    <a:pt x="10" y="8"/>
                    <a:pt x="11" y="8"/>
                    <a:pt x="12" y="8"/>
                  </a:cubicBezTo>
                  <a:cubicBezTo>
                    <a:pt x="14" y="8"/>
                    <a:pt x="16" y="8"/>
                    <a:pt x="19" y="8"/>
                  </a:cubicBezTo>
                  <a:cubicBezTo>
                    <a:pt x="22" y="8"/>
                    <a:pt x="25" y="8"/>
                    <a:pt x="28" y="9"/>
                  </a:cubicBezTo>
                  <a:cubicBezTo>
                    <a:pt x="29" y="9"/>
                    <a:pt x="30" y="10"/>
                    <a:pt x="30" y="10"/>
                  </a:cubicBezTo>
                  <a:cubicBezTo>
                    <a:pt x="31" y="10"/>
                    <a:pt x="31" y="10"/>
                    <a:pt x="31" y="10"/>
                  </a:cubicBezTo>
                  <a:cubicBezTo>
                    <a:pt x="29" y="9"/>
                    <a:pt x="28" y="9"/>
                    <a:pt x="26" y="8"/>
                  </a:cubicBezTo>
                  <a:cubicBezTo>
                    <a:pt x="25" y="8"/>
                    <a:pt x="23" y="8"/>
                    <a:pt x="22" y="8"/>
                  </a:cubicBezTo>
                  <a:cubicBezTo>
                    <a:pt x="20" y="7"/>
                    <a:pt x="19" y="7"/>
                    <a:pt x="18" y="7"/>
                  </a:cubicBezTo>
                  <a:cubicBezTo>
                    <a:pt x="17" y="7"/>
                    <a:pt x="16" y="7"/>
                    <a:pt x="15" y="8"/>
                  </a:cubicBezTo>
                  <a:cubicBezTo>
                    <a:pt x="14" y="8"/>
                    <a:pt x="14" y="8"/>
                    <a:pt x="15" y="8"/>
                  </a:cubicBezTo>
                  <a:cubicBezTo>
                    <a:pt x="15" y="9"/>
                    <a:pt x="16" y="9"/>
                    <a:pt x="17" y="10"/>
                  </a:cubicBezTo>
                  <a:cubicBezTo>
                    <a:pt x="18" y="10"/>
                    <a:pt x="20" y="10"/>
                    <a:pt x="21" y="10"/>
                  </a:cubicBezTo>
                  <a:cubicBezTo>
                    <a:pt x="22" y="10"/>
                    <a:pt x="23" y="10"/>
                    <a:pt x="24" y="10"/>
                  </a:cubicBezTo>
                  <a:cubicBezTo>
                    <a:pt x="25" y="11"/>
                    <a:pt x="26" y="11"/>
                    <a:pt x="27" y="11"/>
                  </a:cubicBezTo>
                  <a:cubicBezTo>
                    <a:pt x="28" y="11"/>
                    <a:pt x="29" y="11"/>
                    <a:pt x="30" y="11"/>
                  </a:cubicBezTo>
                  <a:cubicBezTo>
                    <a:pt x="31" y="12"/>
                    <a:pt x="31" y="12"/>
                    <a:pt x="32" y="12"/>
                  </a:cubicBezTo>
                  <a:cubicBezTo>
                    <a:pt x="32" y="11"/>
                    <a:pt x="32" y="11"/>
                    <a:pt x="32" y="11"/>
                  </a:cubicBezTo>
                  <a:cubicBezTo>
                    <a:pt x="29" y="9"/>
                    <a:pt x="26" y="8"/>
                    <a:pt x="22" y="8"/>
                  </a:cubicBezTo>
                  <a:cubicBezTo>
                    <a:pt x="20" y="8"/>
                    <a:pt x="18" y="8"/>
                    <a:pt x="16" y="8"/>
                  </a:cubicBezTo>
                  <a:cubicBezTo>
                    <a:pt x="14" y="8"/>
                    <a:pt x="12" y="8"/>
                    <a:pt x="10" y="9"/>
                  </a:cubicBezTo>
                  <a:cubicBezTo>
                    <a:pt x="9" y="9"/>
                    <a:pt x="7" y="9"/>
                    <a:pt x="6" y="9"/>
                  </a:cubicBezTo>
                  <a:cubicBezTo>
                    <a:pt x="6" y="10"/>
                    <a:pt x="6" y="10"/>
                    <a:pt x="6" y="10"/>
                  </a:cubicBezTo>
                  <a:cubicBezTo>
                    <a:pt x="14" y="8"/>
                    <a:pt x="22" y="10"/>
                    <a:pt x="30" y="10"/>
                  </a:cubicBezTo>
                  <a:cubicBezTo>
                    <a:pt x="30" y="10"/>
                    <a:pt x="30" y="10"/>
                    <a:pt x="30" y="10"/>
                  </a:cubicBezTo>
                  <a:cubicBezTo>
                    <a:pt x="29" y="9"/>
                    <a:pt x="29" y="9"/>
                    <a:pt x="28" y="9"/>
                  </a:cubicBezTo>
                  <a:cubicBezTo>
                    <a:pt x="27" y="9"/>
                    <a:pt x="26" y="9"/>
                    <a:pt x="25" y="8"/>
                  </a:cubicBezTo>
                  <a:cubicBezTo>
                    <a:pt x="23" y="8"/>
                    <a:pt x="21" y="8"/>
                    <a:pt x="19" y="7"/>
                  </a:cubicBezTo>
                  <a:cubicBezTo>
                    <a:pt x="15" y="7"/>
                    <a:pt x="11" y="7"/>
                    <a:pt x="8" y="8"/>
                  </a:cubicBezTo>
                  <a:cubicBezTo>
                    <a:pt x="7" y="8"/>
                    <a:pt x="6" y="8"/>
                    <a:pt x="6" y="9"/>
                  </a:cubicBezTo>
                  <a:cubicBezTo>
                    <a:pt x="5" y="9"/>
                    <a:pt x="5" y="9"/>
                    <a:pt x="6" y="9"/>
                  </a:cubicBezTo>
                  <a:cubicBezTo>
                    <a:pt x="13" y="7"/>
                    <a:pt x="21" y="7"/>
                    <a:pt x="29" y="9"/>
                  </a:cubicBezTo>
                  <a:cubicBezTo>
                    <a:pt x="29" y="9"/>
                    <a:pt x="30" y="9"/>
                    <a:pt x="30" y="10"/>
                  </a:cubicBezTo>
                  <a:cubicBezTo>
                    <a:pt x="30" y="10"/>
                    <a:pt x="31" y="9"/>
                    <a:pt x="30" y="9"/>
                  </a:cubicBezTo>
                  <a:cubicBezTo>
                    <a:pt x="27" y="8"/>
                    <a:pt x="23" y="6"/>
                    <a:pt x="19" y="6"/>
                  </a:cubicBezTo>
                  <a:cubicBezTo>
                    <a:pt x="15" y="6"/>
                    <a:pt x="11" y="7"/>
                    <a:pt x="7" y="8"/>
                  </a:cubicBezTo>
                  <a:cubicBezTo>
                    <a:pt x="6" y="8"/>
                    <a:pt x="5" y="8"/>
                    <a:pt x="5" y="8"/>
                  </a:cubicBezTo>
                  <a:cubicBezTo>
                    <a:pt x="5" y="9"/>
                    <a:pt x="5" y="9"/>
                    <a:pt x="5" y="9"/>
                  </a:cubicBezTo>
                  <a:cubicBezTo>
                    <a:pt x="9" y="8"/>
                    <a:pt x="13" y="7"/>
                    <a:pt x="17" y="7"/>
                  </a:cubicBezTo>
                  <a:cubicBezTo>
                    <a:pt x="20" y="7"/>
                    <a:pt x="22" y="7"/>
                    <a:pt x="24" y="7"/>
                  </a:cubicBezTo>
                  <a:cubicBezTo>
                    <a:pt x="25" y="7"/>
                    <a:pt x="26" y="8"/>
                    <a:pt x="27" y="8"/>
                  </a:cubicBezTo>
                  <a:cubicBezTo>
                    <a:pt x="27" y="8"/>
                    <a:pt x="28" y="8"/>
                    <a:pt x="29" y="8"/>
                  </a:cubicBezTo>
                  <a:cubicBezTo>
                    <a:pt x="30" y="9"/>
                    <a:pt x="30" y="9"/>
                    <a:pt x="31" y="8"/>
                  </a:cubicBezTo>
                  <a:cubicBezTo>
                    <a:pt x="31" y="8"/>
                    <a:pt x="31" y="8"/>
                    <a:pt x="31" y="8"/>
                  </a:cubicBezTo>
                  <a:cubicBezTo>
                    <a:pt x="30" y="8"/>
                    <a:pt x="30" y="7"/>
                    <a:pt x="29" y="7"/>
                  </a:cubicBezTo>
                  <a:cubicBezTo>
                    <a:pt x="28" y="7"/>
                    <a:pt x="27" y="6"/>
                    <a:pt x="26" y="6"/>
                  </a:cubicBezTo>
                  <a:cubicBezTo>
                    <a:pt x="25" y="5"/>
                    <a:pt x="23" y="5"/>
                    <a:pt x="21" y="5"/>
                  </a:cubicBezTo>
                  <a:cubicBezTo>
                    <a:pt x="17" y="4"/>
                    <a:pt x="13" y="4"/>
                    <a:pt x="9" y="5"/>
                  </a:cubicBezTo>
                  <a:cubicBezTo>
                    <a:pt x="7" y="5"/>
                    <a:pt x="5" y="6"/>
                    <a:pt x="3" y="7"/>
                  </a:cubicBezTo>
                  <a:cubicBezTo>
                    <a:pt x="3" y="7"/>
                    <a:pt x="3" y="7"/>
                    <a:pt x="3" y="7"/>
                  </a:cubicBezTo>
                  <a:cubicBezTo>
                    <a:pt x="7" y="7"/>
                    <a:pt x="12" y="6"/>
                    <a:pt x="16" y="5"/>
                  </a:cubicBezTo>
                  <a:cubicBezTo>
                    <a:pt x="18" y="5"/>
                    <a:pt x="20" y="5"/>
                    <a:pt x="22" y="6"/>
                  </a:cubicBezTo>
                  <a:cubicBezTo>
                    <a:pt x="23" y="6"/>
                    <a:pt x="24" y="6"/>
                    <a:pt x="25" y="6"/>
                  </a:cubicBezTo>
                  <a:cubicBezTo>
                    <a:pt x="26" y="6"/>
                    <a:pt x="27" y="6"/>
                    <a:pt x="28" y="6"/>
                  </a:cubicBezTo>
                  <a:cubicBezTo>
                    <a:pt x="28" y="6"/>
                    <a:pt x="28" y="6"/>
                    <a:pt x="28" y="6"/>
                  </a:cubicBezTo>
                  <a:cubicBezTo>
                    <a:pt x="24" y="4"/>
                    <a:pt x="21" y="4"/>
                    <a:pt x="17" y="4"/>
                  </a:cubicBezTo>
                  <a:cubicBezTo>
                    <a:pt x="15" y="4"/>
                    <a:pt x="13" y="4"/>
                    <a:pt x="11" y="4"/>
                  </a:cubicBezTo>
                  <a:cubicBezTo>
                    <a:pt x="10" y="4"/>
                    <a:pt x="9" y="4"/>
                    <a:pt x="7" y="5"/>
                  </a:cubicBezTo>
                  <a:cubicBezTo>
                    <a:pt x="6" y="5"/>
                    <a:pt x="5" y="5"/>
                    <a:pt x="5" y="5"/>
                  </a:cubicBezTo>
                  <a:cubicBezTo>
                    <a:pt x="4" y="6"/>
                    <a:pt x="3" y="6"/>
                    <a:pt x="3" y="6"/>
                  </a:cubicBezTo>
                  <a:cubicBezTo>
                    <a:pt x="3" y="6"/>
                    <a:pt x="3" y="6"/>
                    <a:pt x="3" y="6"/>
                  </a:cubicBezTo>
                  <a:cubicBezTo>
                    <a:pt x="6" y="5"/>
                    <a:pt x="10" y="4"/>
                    <a:pt x="13" y="4"/>
                  </a:cubicBezTo>
                  <a:cubicBezTo>
                    <a:pt x="17" y="4"/>
                    <a:pt x="21" y="4"/>
                    <a:pt x="24" y="5"/>
                  </a:cubicBezTo>
                  <a:cubicBezTo>
                    <a:pt x="25" y="5"/>
                    <a:pt x="26" y="6"/>
                    <a:pt x="27" y="6"/>
                  </a:cubicBezTo>
                  <a:cubicBezTo>
                    <a:pt x="27" y="6"/>
                    <a:pt x="27" y="6"/>
                    <a:pt x="27" y="6"/>
                  </a:cubicBezTo>
                  <a:cubicBezTo>
                    <a:pt x="23" y="5"/>
                    <a:pt x="19" y="4"/>
                    <a:pt x="16" y="3"/>
                  </a:cubicBezTo>
                  <a:cubicBezTo>
                    <a:pt x="12" y="3"/>
                    <a:pt x="8" y="4"/>
                    <a:pt x="4" y="5"/>
                  </a:cubicBezTo>
                  <a:cubicBezTo>
                    <a:pt x="3" y="5"/>
                    <a:pt x="2" y="5"/>
                    <a:pt x="2" y="6"/>
                  </a:cubicBezTo>
                  <a:cubicBezTo>
                    <a:pt x="2" y="6"/>
                    <a:pt x="2" y="6"/>
                    <a:pt x="2" y="6"/>
                  </a:cubicBezTo>
                  <a:cubicBezTo>
                    <a:pt x="5" y="4"/>
                    <a:pt x="9" y="4"/>
                    <a:pt x="13" y="4"/>
                  </a:cubicBezTo>
                  <a:cubicBezTo>
                    <a:pt x="17" y="4"/>
                    <a:pt x="21" y="5"/>
                    <a:pt x="25" y="5"/>
                  </a:cubicBezTo>
                  <a:cubicBezTo>
                    <a:pt x="25" y="5"/>
                    <a:pt x="25" y="5"/>
                    <a:pt x="26" y="5"/>
                  </a:cubicBezTo>
                  <a:cubicBezTo>
                    <a:pt x="26" y="5"/>
                    <a:pt x="26" y="5"/>
                    <a:pt x="26" y="5"/>
                  </a:cubicBezTo>
                  <a:cubicBezTo>
                    <a:pt x="24" y="4"/>
                    <a:pt x="22" y="4"/>
                    <a:pt x="21" y="4"/>
                  </a:cubicBezTo>
                  <a:cubicBezTo>
                    <a:pt x="19" y="3"/>
                    <a:pt x="17" y="3"/>
                    <a:pt x="16" y="3"/>
                  </a:cubicBezTo>
                  <a:cubicBezTo>
                    <a:pt x="14" y="3"/>
                    <a:pt x="12" y="3"/>
                    <a:pt x="10" y="4"/>
                  </a:cubicBezTo>
                  <a:cubicBezTo>
                    <a:pt x="7" y="4"/>
                    <a:pt x="5" y="5"/>
                    <a:pt x="3" y="5"/>
                  </a:cubicBezTo>
                  <a:cubicBezTo>
                    <a:pt x="3" y="5"/>
                    <a:pt x="2" y="5"/>
                    <a:pt x="2" y="6"/>
                  </a:cubicBezTo>
                  <a:cubicBezTo>
                    <a:pt x="2" y="6"/>
                    <a:pt x="2" y="6"/>
                    <a:pt x="2" y="6"/>
                  </a:cubicBezTo>
                  <a:cubicBezTo>
                    <a:pt x="6" y="5"/>
                    <a:pt x="10" y="4"/>
                    <a:pt x="14" y="4"/>
                  </a:cubicBezTo>
                  <a:cubicBezTo>
                    <a:pt x="17" y="3"/>
                    <a:pt x="20" y="3"/>
                    <a:pt x="23" y="4"/>
                  </a:cubicBezTo>
                  <a:cubicBezTo>
                    <a:pt x="24" y="4"/>
                    <a:pt x="25" y="4"/>
                    <a:pt x="25" y="5"/>
                  </a:cubicBezTo>
                  <a:cubicBezTo>
                    <a:pt x="25" y="5"/>
                    <a:pt x="25" y="5"/>
                    <a:pt x="25" y="5"/>
                  </a:cubicBezTo>
                  <a:cubicBezTo>
                    <a:pt x="22" y="3"/>
                    <a:pt x="18" y="3"/>
                    <a:pt x="14" y="2"/>
                  </a:cubicBezTo>
                  <a:cubicBezTo>
                    <a:pt x="10" y="2"/>
                    <a:pt x="6" y="3"/>
                    <a:pt x="2" y="4"/>
                  </a:cubicBezTo>
                  <a:cubicBezTo>
                    <a:pt x="2" y="4"/>
                    <a:pt x="1" y="4"/>
                    <a:pt x="1" y="4"/>
                  </a:cubicBezTo>
                  <a:cubicBezTo>
                    <a:pt x="1" y="4"/>
                    <a:pt x="1" y="4"/>
                    <a:pt x="1" y="4"/>
                  </a:cubicBezTo>
                  <a:cubicBezTo>
                    <a:pt x="5" y="3"/>
                    <a:pt x="9" y="3"/>
                    <a:pt x="13" y="3"/>
                  </a:cubicBezTo>
                  <a:cubicBezTo>
                    <a:pt x="17" y="3"/>
                    <a:pt x="20" y="3"/>
                    <a:pt x="23" y="4"/>
                  </a:cubicBezTo>
                  <a:cubicBezTo>
                    <a:pt x="23" y="4"/>
                    <a:pt x="23" y="4"/>
                    <a:pt x="23" y="4"/>
                  </a:cubicBezTo>
                  <a:cubicBezTo>
                    <a:pt x="20" y="3"/>
                    <a:pt x="16" y="1"/>
                    <a:pt x="12" y="1"/>
                  </a:cubicBezTo>
                  <a:cubicBezTo>
                    <a:pt x="9" y="1"/>
                    <a:pt x="5" y="2"/>
                    <a:pt x="2" y="3"/>
                  </a:cubicBezTo>
                  <a:cubicBezTo>
                    <a:pt x="1" y="3"/>
                    <a:pt x="1" y="3"/>
                    <a:pt x="0" y="4"/>
                  </a:cubicBezTo>
                  <a:cubicBezTo>
                    <a:pt x="0" y="4"/>
                    <a:pt x="0" y="4"/>
                    <a:pt x="0" y="4"/>
                  </a:cubicBezTo>
                  <a:cubicBezTo>
                    <a:pt x="4" y="3"/>
                    <a:pt x="8" y="2"/>
                    <a:pt x="13" y="2"/>
                  </a:cubicBezTo>
                  <a:cubicBezTo>
                    <a:pt x="15" y="2"/>
                    <a:pt x="18" y="2"/>
                    <a:pt x="21" y="3"/>
                  </a:cubicBezTo>
                  <a:cubicBezTo>
                    <a:pt x="22" y="3"/>
                    <a:pt x="24" y="4"/>
                    <a:pt x="25" y="5"/>
                  </a:cubicBezTo>
                  <a:cubicBezTo>
                    <a:pt x="25" y="5"/>
                    <a:pt x="25" y="4"/>
                    <a:pt x="25" y="4"/>
                  </a:cubicBezTo>
                  <a:cubicBezTo>
                    <a:pt x="21" y="4"/>
                    <a:pt x="18" y="2"/>
                    <a:pt x="15" y="1"/>
                  </a:cubicBezTo>
                  <a:cubicBezTo>
                    <a:pt x="11" y="0"/>
                    <a:pt x="7" y="0"/>
                    <a:pt x="4" y="2"/>
                  </a:cubicBezTo>
                  <a:cubicBezTo>
                    <a:pt x="3" y="2"/>
                    <a:pt x="3" y="2"/>
                    <a:pt x="4" y="2"/>
                  </a:cubicBezTo>
                  <a:cubicBezTo>
                    <a:pt x="11" y="1"/>
                    <a:pt x="18" y="1"/>
                    <a:pt x="25" y="5"/>
                  </a:cubicBezTo>
                  <a:cubicBezTo>
                    <a:pt x="25" y="5"/>
                    <a:pt x="25" y="5"/>
                    <a:pt x="26" y="5"/>
                  </a:cubicBezTo>
                  <a:cubicBezTo>
                    <a:pt x="26" y="5"/>
                    <a:pt x="26" y="5"/>
                    <a:pt x="26" y="5"/>
                  </a:cubicBezTo>
                  <a:cubicBezTo>
                    <a:pt x="23" y="4"/>
                    <a:pt x="20" y="3"/>
                    <a:pt x="18" y="2"/>
                  </a:cubicBezTo>
                  <a:cubicBezTo>
                    <a:pt x="15" y="2"/>
                    <a:pt x="12" y="2"/>
                    <a:pt x="10" y="1"/>
                  </a:cubicBezTo>
                  <a:cubicBezTo>
                    <a:pt x="10" y="2"/>
                    <a:pt x="10" y="2"/>
                    <a:pt x="10" y="2"/>
                  </a:cubicBezTo>
                  <a:cubicBezTo>
                    <a:pt x="12" y="2"/>
                    <a:pt x="14" y="2"/>
                    <a:pt x="15" y="2"/>
                  </a:cubicBezTo>
                  <a:cubicBezTo>
                    <a:pt x="17" y="2"/>
                    <a:pt x="19" y="2"/>
                    <a:pt x="21" y="3"/>
                  </a:cubicBezTo>
                  <a:cubicBezTo>
                    <a:pt x="22" y="3"/>
                    <a:pt x="24" y="4"/>
                    <a:pt x="25" y="4"/>
                  </a:cubicBezTo>
                  <a:cubicBezTo>
                    <a:pt x="26" y="5"/>
                    <a:pt x="28" y="5"/>
                    <a:pt x="29" y="5"/>
                  </a:cubicBezTo>
                  <a:cubicBezTo>
                    <a:pt x="29" y="5"/>
                    <a:pt x="29" y="5"/>
                    <a:pt x="29" y="5"/>
                  </a:cubicBezTo>
                  <a:cubicBezTo>
                    <a:pt x="27" y="3"/>
                    <a:pt x="24" y="2"/>
                    <a:pt x="22" y="2"/>
                  </a:cubicBezTo>
                  <a:cubicBezTo>
                    <a:pt x="19" y="1"/>
                    <a:pt x="15" y="1"/>
                    <a:pt x="12" y="1"/>
                  </a:cubicBezTo>
                  <a:cubicBezTo>
                    <a:pt x="12" y="1"/>
                    <a:pt x="12" y="1"/>
                    <a:pt x="12" y="1"/>
                  </a:cubicBezTo>
                  <a:cubicBezTo>
                    <a:pt x="15" y="1"/>
                    <a:pt x="18" y="1"/>
                    <a:pt x="21" y="2"/>
                  </a:cubicBezTo>
                  <a:cubicBezTo>
                    <a:pt x="24" y="3"/>
                    <a:pt x="27" y="4"/>
                    <a:pt x="30" y="5"/>
                  </a:cubicBezTo>
                  <a:cubicBezTo>
                    <a:pt x="30" y="5"/>
                    <a:pt x="31" y="5"/>
                    <a:pt x="30" y="5"/>
                  </a:cubicBezTo>
                  <a:cubicBezTo>
                    <a:pt x="26" y="3"/>
                    <a:pt x="22" y="1"/>
                    <a:pt x="17" y="1"/>
                  </a:cubicBezTo>
                  <a:cubicBezTo>
                    <a:pt x="17" y="1"/>
                    <a:pt x="17" y="1"/>
                    <a:pt x="17" y="1"/>
                  </a:cubicBezTo>
                  <a:cubicBezTo>
                    <a:pt x="17" y="2"/>
                    <a:pt x="18" y="2"/>
                    <a:pt x="19" y="2"/>
                  </a:cubicBezTo>
                  <a:cubicBezTo>
                    <a:pt x="20" y="2"/>
                    <a:pt x="21" y="2"/>
                    <a:pt x="22" y="2"/>
                  </a:cubicBezTo>
                  <a:cubicBezTo>
                    <a:pt x="23" y="3"/>
                    <a:pt x="25" y="4"/>
                    <a:pt x="27" y="4"/>
                  </a:cubicBezTo>
                  <a:cubicBezTo>
                    <a:pt x="27" y="4"/>
                    <a:pt x="27" y="4"/>
                    <a:pt x="27" y="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
            <p:cNvSpPr>
              <a:spLocks/>
            </p:cNvSpPr>
            <p:nvPr/>
          </p:nvSpPr>
          <p:spPr bwMode="auto">
            <a:xfrm>
              <a:off x="1433513" y="2917826"/>
              <a:ext cx="822325" cy="709613"/>
            </a:xfrm>
            <a:custGeom>
              <a:avLst/>
              <a:gdLst>
                <a:gd name="T0" fmla="*/ 32 w 36"/>
                <a:gd name="T1" fmla="*/ 9 h 31"/>
                <a:gd name="T2" fmla="*/ 20 w 36"/>
                <a:gd name="T3" fmla="*/ 11 h 31"/>
                <a:gd name="T4" fmla="*/ 16 w 36"/>
                <a:gd name="T5" fmla="*/ 11 h 31"/>
                <a:gd name="T6" fmla="*/ 36 w 36"/>
                <a:gd name="T7" fmla="*/ 8 h 31"/>
                <a:gd name="T8" fmla="*/ 27 w 36"/>
                <a:gd name="T9" fmla="*/ 7 h 31"/>
                <a:gd name="T10" fmla="*/ 14 w 36"/>
                <a:gd name="T11" fmla="*/ 12 h 31"/>
                <a:gd name="T12" fmla="*/ 12 w 36"/>
                <a:gd name="T13" fmla="*/ 14 h 31"/>
                <a:gd name="T14" fmla="*/ 25 w 36"/>
                <a:gd name="T15" fmla="*/ 7 h 31"/>
                <a:gd name="T16" fmla="*/ 24 w 36"/>
                <a:gd name="T17" fmla="*/ 6 h 31"/>
                <a:gd name="T18" fmla="*/ 25 w 36"/>
                <a:gd name="T19" fmla="*/ 3 h 31"/>
                <a:gd name="T20" fmla="*/ 22 w 36"/>
                <a:gd name="T21" fmla="*/ 2 h 31"/>
                <a:gd name="T22" fmla="*/ 15 w 36"/>
                <a:gd name="T23" fmla="*/ 2 h 31"/>
                <a:gd name="T24" fmla="*/ 5 w 36"/>
                <a:gd name="T25" fmla="*/ 6 h 31"/>
                <a:gd name="T26" fmla="*/ 3 w 36"/>
                <a:gd name="T27" fmla="*/ 7 h 31"/>
                <a:gd name="T28" fmla="*/ 7 w 36"/>
                <a:gd name="T29" fmla="*/ 8 h 31"/>
                <a:gd name="T30" fmla="*/ 6 w 36"/>
                <a:gd name="T31" fmla="*/ 9 h 31"/>
                <a:gd name="T32" fmla="*/ 9 w 36"/>
                <a:gd name="T33" fmla="*/ 5 h 31"/>
                <a:gd name="T34" fmla="*/ 8 w 36"/>
                <a:gd name="T35" fmla="*/ 6 h 31"/>
                <a:gd name="T36" fmla="*/ 4 w 36"/>
                <a:gd name="T37" fmla="*/ 14 h 31"/>
                <a:gd name="T38" fmla="*/ 4 w 36"/>
                <a:gd name="T39" fmla="*/ 14 h 31"/>
                <a:gd name="T40" fmla="*/ 7 w 36"/>
                <a:gd name="T41" fmla="*/ 11 h 31"/>
                <a:gd name="T42" fmla="*/ 12 w 36"/>
                <a:gd name="T43" fmla="*/ 6 h 31"/>
                <a:gd name="T44" fmla="*/ 13 w 36"/>
                <a:gd name="T45" fmla="*/ 7 h 31"/>
                <a:gd name="T46" fmla="*/ 7 w 36"/>
                <a:gd name="T47" fmla="*/ 20 h 31"/>
                <a:gd name="T48" fmla="*/ 10 w 36"/>
                <a:gd name="T49" fmla="*/ 17 h 31"/>
                <a:gd name="T50" fmla="*/ 9 w 36"/>
                <a:gd name="T51" fmla="*/ 28 h 31"/>
                <a:gd name="T52" fmla="*/ 10 w 36"/>
                <a:gd name="T53" fmla="*/ 16 h 31"/>
                <a:gd name="T54" fmla="*/ 6 w 36"/>
                <a:gd name="T55" fmla="*/ 15 h 31"/>
                <a:gd name="T56" fmla="*/ 9 w 36"/>
                <a:gd name="T57" fmla="*/ 31 h 31"/>
                <a:gd name="T58" fmla="*/ 9 w 36"/>
                <a:gd name="T59" fmla="*/ 22 h 31"/>
                <a:gd name="T60" fmla="*/ 12 w 36"/>
                <a:gd name="T61" fmla="*/ 11 h 31"/>
                <a:gd name="T62" fmla="*/ 13 w 36"/>
                <a:gd name="T63" fmla="*/ 10 h 31"/>
                <a:gd name="T64" fmla="*/ 6 w 36"/>
                <a:gd name="T65" fmla="*/ 18 h 31"/>
                <a:gd name="T66" fmla="*/ 5 w 36"/>
                <a:gd name="T67" fmla="*/ 17 h 31"/>
                <a:gd name="T68" fmla="*/ 12 w 36"/>
                <a:gd name="T69" fmla="*/ 7 h 31"/>
                <a:gd name="T70" fmla="*/ 12 w 36"/>
                <a:gd name="T71" fmla="*/ 6 h 31"/>
                <a:gd name="T72" fmla="*/ 11 w 36"/>
                <a:gd name="T73" fmla="*/ 7 h 31"/>
                <a:gd name="T74" fmla="*/ 7 w 36"/>
                <a:gd name="T75" fmla="*/ 10 h 31"/>
                <a:gd name="T76" fmla="*/ 1 w 36"/>
                <a:gd name="T77" fmla="*/ 11 h 31"/>
                <a:gd name="T78" fmla="*/ 3 w 36"/>
                <a:gd name="T79" fmla="*/ 11 h 31"/>
                <a:gd name="T80" fmla="*/ 9 w 36"/>
                <a:gd name="T81" fmla="*/ 6 h 31"/>
                <a:gd name="T82" fmla="*/ 6 w 36"/>
                <a:gd name="T83" fmla="*/ 6 h 31"/>
                <a:gd name="T84" fmla="*/ 5 w 36"/>
                <a:gd name="T85" fmla="*/ 7 h 31"/>
                <a:gd name="T86" fmla="*/ 11 w 36"/>
                <a:gd name="T87" fmla="*/ 2 h 31"/>
                <a:gd name="T88" fmla="*/ 8 w 36"/>
                <a:gd name="T89" fmla="*/ 5 h 31"/>
                <a:gd name="T90" fmla="*/ 10 w 36"/>
                <a:gd name="T91" fmla="*/ 6 h 31"/>
                <a:gd name="T92" fmla="*/ 15 w 36"/>
                <a:gd name="T93" fmla="*/ 7 h 31"/>
                <a:gd name="T94" fmla="*/ 8 w 36"/>
                <a:gd name="T95" fmla="*/ 15 h 31"/>
                <a:gd name="T96" fmla="*/ 11 w 36"/>
                <a:gd name="T97" fmla="*/ 14 h 31"/>
                <a:gd name="T98" fmla="*/ 24 w 36"/>
                <a:gd name="T99" fmla="*/ 9 h 31"/>
                <a:gd name="T100" fmla="*/ 10 w 36"/>
                <a:gd name="T101" fmla="*/ 18 h 31"/>
                <a:gd name="T102" fmla="*/ 11 w 36"/>
                <a:gd name="T103" fmla="*/ 14 h 31"/>
                <a:gd name="T104" fmla="*/ 33 w 36"/>
                <a:gd name="T105" fmla="*/ 8 h 31"/>
                <a:gd name="T106" fmla="*/ 30 w 36"/>
                <a:gd name="T107" fmla="*/ 7 h 31"/>
                <a:gd name="T108" fmla="*/ 12 w 36"/>
                <a:gd name="T109" fmla="*/ 15 h 31"/>
                <a:gd name="T110" fmla="*/ 15 w 36"/>
                <a:gd name="T111"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31">
                  <a:moveTo>
                    <a:pt x="30" y="7"/>
                  </a:moveTo>
                  <a:cubicBezTo>
                    <a:pt x="27" y="7"/>
                    <a:pt x="25" y="8"/>
                    <a:pt x="22" y="9"/>
                  </a:cubicBezTo>
                  <a:cubicBezTo>
                    <a:pt x="21" y="9"/>
                    <a:pt x="20" y="9"/>
                    <a:pt x="19" y="10"/>
                  </a:cubicBezTo>
                  <a:cubicBezTo>
                    <a:pt x="18" y="11"/>
                    <a:pt x="16" y="11"/>
                    <a:pt x="15" y="11"/>
                  </a:cubicBezTo>
                  <a:cubicBezTo>
                    <a:pt x="15" y="12"/>
                    <a:pt x="15" y="12"/>
                    <a:pt x="15" y="12"/>
                  </a:cubicBezTo>
                  <a:cubicBezTo>
                    <a:pt x="17" y="10"/>
                    <a:pt x="20" y="9"/>
                    <a:pt x="23" y="8"/>
                  </a:cubicBezTo>
                  <a:cubicBezTo>
                    <a:pt x="26" y="8"/>
                    <a:pt x="29" y="7"/>
                    <a:pt x="32" y="8"/>
                  </a:cubicBezTo>
                  <a:cubicBezTo>
                    <a:pt x="32" y="8"/>
                    <a:pt x="32" y="9"/>
                    <a:pt x="32" y="9"/>
                  </a:cubicBezTo>
                  <a:cubicBezTo>
                    <a:pt x="32" y="9"/>
                    <a:pt x="32" y="8"/>
                    <a:pt x="32" y="8"/>
                  </a:cubicBezTo>
                  <a:cubicBezTo>
                    <a:pt x="31" y="9"/>
                    <a:pt x="31" y="9"/>
                    <a:pt x="30" y="9"/>
                  </a:cubicBezTo>
                  <a:cubicBezTo>
                    <a:pt x="29" y="9"/>
                    <a:pt x="28" y="9"/>
                    <a:pt x="27" y="9"/>
                  </a:cubicBezTo>
                  <a:cubicBezTo>
                    <a:pt x="25" y="9"/>
                    <a:pt x="23" y="10"/>
                    <a:pt x="21" y="10"/>
                  </a:cubicBezTo>
                  <a:cubicBezTo>
                    <a:pt x="18" y="11"/>
                    <a:pt x="15" y="13"/>
                    <a:pt x="12" y="15"/>
                  </a:cubicBezTo>
                  <a:cubicBezTo>
                    <a:pt x="12" y="15"/>
                    <a:pt x="12" y="15"/>
                    <a:pt x="12" y="15"/>
                  </a:cubicBezTo>
                  <a:cubicBezTo>
                    <a:pt x="13" y="14"/>
                    <a:pt x="14" y="13"/>
                    <a:pt x="16" y="12"/>
                  </a:cubicBezTo>
                  <a:cubicBezTo>
                    <a:pt x="17" y="12"/>
                    <a:pt x="18" y="11"/>
                    <a:pt x="20" y="11"/>
                  </a:cubicBezTo>
                  <a:cubicBezTo>
                    <a:pt x="22" y="10"/>
                    <a:pt x="23" y="10"/>
                    <a:pt x="25" y="10"/>
                  </a:cubicBezTo>
                  <a:cubicBezTo>
                    <a:pt x="27" y="9"/>
                    <a:pt x="29" y="9"/>
                    <a:pt x="31" y="8"/>
                  </a:cubicBezTo>
                  <a:cubicBezTo>
                    <a:pt x="31" y="8"/>
                    <a:pt x="31" y="8"/>
                    <a:pt x="31" y="8"/>
                  </a:cubicBezTo>
                  <a:cubicBezTo>
                    <a:pt x="31" y="8"/>
                    <a:pt x="31" y="8"/>
                    <a:pt x="31" y="8"/>
                  </a:cubicBezTo>
                  <a:cubicBezTo>
                    <a:pt x="30" y="7"/>
                    <a:pt x="29" y="7"/>
                    <a:pt x="28" y="7"/>
                  </a:cubicBezTo>
                  <a:cubicBezTo>
                    <a:pt x="27" y="7"/>
                    <a:pt x="26" y="7"/>
                    <a:pt x="25" y="8"/>
                  </a:cubicBezTo>
                  <a:cubicBezTo>
                    <a:pt x="24" y="8"/>
                    <a:pt x="22" y="8"/>
                    <a:pt x="21" y="9"/>
                  </a:cubicBezTo>
                  <a:cubicBezTo>
                    <a:pt x="19" y="9"/>
                    <a:pt x="18" y="10"/>
                    <a:pt x="16" y="11"/>
                  </a:cubicBezTo>
                  <a:cubicBezTo>
                    <a:pt x="15" y="12"/>
                    <a:pt x="14" y="12"/>
                    <a:pt x="12" y="13"/>
                  </a:cubicBezTo>
                  <a:cubicBezTo>
                    <a:pt x="12" y="13"/>
                    <a:pt x="12" y="13"/>
                    <a:pt x="12" y="13"/>
                  </a:cubicBezTo>
                  <a:cubicBezTo>
                    <a:pt x="16" y="11"/>
                    <a:pt x="19" y="9"/>
                    <a:pt x="23" y="8"/>
                  </a:cubicBezTo>
                  <a:cubicBezTo>
                    <a:pt x="25" y="8"/>
                    <a:pt x="27" y="8"/>
                    <a:pt x="29" y="8"/>
                  </a:cubicBezTo>
                  <a:cubicBezTo>
                    <a:pt x="30" y="8"/>
                    <a:pt x="31" y="8"/>
                    <a:pt x="32" y="8"/>
                  </a:cubicBezTo>
                  <a:cubicBezTo>
                    <a:pt x="33" y="8"/>
                    <a:pt x="34" y="8"/>
                    <a:pt x="35" y="9"/>
                  </a:cubicBezTo>
                  <a:cubicBezTo>
                    <a:pt x="35" y="9"/>
                    <a:pt x="35" y="9"/>
                    <a:pt x="36" y="9"/>
                  </a:cubicBezTo>
                  <a:cubicBezTo>
                    <a:pt x="36" y="9"/>
                    <a:pt x="36" y="9"/>
                    <a:pt x="36" y="8"/>
                  </a:cubicBezTo>
                  <a:cubicBezTo>
                    <a:pt x="34" y="7"/>
                    <a:pt x="31" y="7"/>
                    <a:pt x="29" y="7"/>
                  </a:cubicBezTo>
                  <a:cubicBezTo>
                    <a:pt x="26" y="7"/>
                    <a:pt x="23" y="7"/>
                    <a:pt x="20" y="9"/>
                  </a:cubicBezTo>
                  <a:cubicBezTo>
                    <a:pt x="16" y="10"/>
                    <a:pt x="13" y="13"/>
                    <a:pt x="10" y="15"/>
                  </a:cubicBezTo>
                  <a:cubicBezTo>
                    <a:pt x="11" y="15"/>
                    <a:pt x="11" y="15"/>
                    <a:pt x="11" y="15"/>
                  </a:cubicBezTo>
                  <a:cubicBezTo>
                    <a:pt x="11" y="14"/>
                    <a:pt x="12" y="13"/>
                    <a:pt x="13" y="12"/>
                  </a:cubicBezTo>
                  <a:cubicBezTo>
                    <a:pt x="14" y="11"/>
                    <a:pt x="15" y="10"/>
                    <a:pt x="16" y="10"/>
                  </a:cubicBezTo>
                  <a:cubicBezTo>
                    <a:pt x="19" y="8"/>
                    <a:pt x="23" y="7"/>
                    <a:pt x="26" y="7"/>
                  </a:cubicBezTo>
                  <a:cubicBezTo>
                    <a:pt x="27" y="7"/>
                    <a:pt x="27" y="7"/>
                    <a:pt x="27" y="7"/>
                  </a:cubicBezTo>
                  <a:cubicBezTo>
                    <a:pt x="27" y="7"/>
                    <a:pt x="27" y="7"/>
                    <a:pt x="27" y="7"/>
                  </a:cubicBezTo>
                  <a:cubicBezTo>
                    <a:pt x="24" y="7"/>
                    <a:pt x="20" y="8"/>
                    <a:pt x="17" y="9"/>
                  </a:cubicBezTo>
                  <a:cubicBezTo>
                    <a:pt x="15" y="10"/>
                    <a:pt x="14" y="11"/>
                    <a:pt x="13" y="13"/>
                  </a:cubicBezTo>
                  <a:cubicBezTo>
                    <a:pt x="12" y="14"/>
                    <a:pt x="11" y="16"/>
                    <a:pt x="10" y="17"/>
                  </a:cubicBezTo>
                  <a:cubicBezTo>
                    <a:pt x="10" y="17"/>
                    <a:pt x="10" y="17"/>
                    <a:pt x="9" y="18"/>
                  </a:cubicBezTo>
                  <a:cubicBezTo>
                    <a:pt x="9" y="18"/>
                    <a:pt x="10" y="18"/>
                    <a:pt x="10" y="18"/>
                  </a:cubicBezTo>
                  <a:cubicBezTo>
                    <a:pt x="10" y="16"/>
                    <a:pt x="10" y="15"/>
                    <a:pt x="11" y="15"/>
                  </a:cubicBezTo>
                  <a:cubicBezTo>
                    <a:pt x="12" y="14"/>
                    <a:pt x="13" y="13"/>
                    <a:pt x="14" y="12"/>
                  </a:cubicBezTo>
                  <a:cubicBezTo>
                    <a:pt x="16" y="11"/>
                    <a:pt x="17" y="10"/>
                    <a:pt x="18" y="10"/>
                  </a:cubicBezTo>
                  <a:cubicBezTo>
                    <a:pt x="19" y="10"/>
                    <a:pt x="20" y="9"/>
                    <a:pt x="21" y="9"/>
                  </a:cubicBezTo>
                  <a:cubicBezTo>
                    <a:pt x="22" y="9"/>
                    <a:pt x="23" y="9"/>
                    <a:pt x="24" y="9"/>
                  </a:cubicBezTo>
                  <a:cubicBezTo>
                    <a:pt x="24" y="9"/>
                    <a:pt x="24" y="9"/>
                    <a:pt x="24" y="9"/>
                  </a:cubicBezTo>
                  <a:cubicBezTo>
                    <a:pt x="24" y="9"/>
                    <a:pt x="24" y="8"/>
                    <a:pt x="24" y="8"/>
                  </a:cubicBezTo>
                  <a:cubicBezTo>
                    <a:pt x="23" y="8"/>
                    <a:pt x="21" y="8"/>
                    <a:pt x="20" y="9"/>
                  </a:cubicBezTo>
                  <a:cubicBezTo>
                    <a:pt x="18" y="9"/>
                    <a:pt x="17" y="10"/>
                    <a:pt x="15" y="11"/>
                  </a:cubicBezTo>
                  <a:cubicBezTo>
                    <a:pt x="14" y="12"/>
                    <a:pt x="13" y="13"/>
                    <a:pt x="12" y="14"/>
                  </a:cubicBezTo>
                  <a:cubicBezTo>
                    <a:pt x="11" y="16"/>
                    <a:pt x="10" y="17"/>
                    <a:pt x="9" y="19"/>
                  </a:cubicBezTo>
                  <a:cubicBezTo>
                    <a:pt x="9" y="19"/>
                    <a:pt x="8" y="20"/>
                    <a:pt x="8" y="20"/>
                  </a:cubicBezTo>
                  <a:cubicBezTo>
                    <a:pt x="8" y="20"/>
                    <a:pt x="8" y="20"/>
                    <a:pt x="8" y="20"/>
                  </a:cubicBezTo>
                  <a:cubicBezTo>
                    <a:pt x="8" y="19"/>
                    <a:pt x="9" y="17"/>
                    <a:pt x="10" y="16"/>
                  </a:cubicBezTo>
                  <a:cubicBezTo>
                    <a:pt x="11" y="15"/>
                    <a:pt x="12" y="14"/>
                    <a:pt x="13" y="12"/>
                  </a:cubicBezTo>
                  <a:cubicBezTo>
                    <a:pt x="14" y="11"/>
                    <a:pt x="16" y="10"/>
                    <a:pt x="17" y="9"/>
                  </a:cubicBezTo>
                  <a:cubicBezTo>
                    <a:pt x="19" y="9"/>
                    <a:pt x="21" y="8"/>
                    <a:pt x="22" y="8"/>
                  </a:cubicBezTo>
                  <a:cubicBezTo>
                    <a:pt x="23" y="8"/>
                    <a:pt x="24" y="8"/>
                    <a:pt x="25" y="7"/>
                  </a:cubicBezTo>
                  <a:cubicBezTo>
                    <a:pt x="25" y="7"/>
                    <a:pt x="25" y="7"/>
                    <a:pt x="25" y="7"/>
                  </a:cubicBezTo>
                  <a:cubicBezTo>
                    <a:pt x="24" y="6"/>
                    <a:pt x="22" y="7"/>
                    <a:pt x="21" y="7"/>
                  </a:cubicBezTo>
                  <a:cubicBezTo>
                    <a:pt x="19" y="7"/>
                    <a:pt x="18" y="8"/>
                    <a:pt x="17" y="9"/>
                  </a:cubicBezTo>
                  <a:cubicBezTo>
                    <a:pt x="14" y="11"/>
                    <a:pt x="11" y="13"/>
                    <a:pt x="8" y="15"/>
                  </a:cubicBezTo>
                  <a:cubicBezTo>
                    <a:pt x="8" y="15"/>
                    <a:pt x="8" y="15"/>
                    <a:pt x="8" y="16"/>
                  </a:cubicBezTo>
                  <a:cubicBezTo>
                    <a:pt x="11" y="13"/>
                    <a:pt x="13" y="11"/>
                    <a:pt x="15" y="9"/>
                  </a:cubicBezTo>
                  <a:cubicBezTo>
                    <a:pt x="18" y="7"/>
                    <a:pt x="21" y="5"/>
                    <a:pt x="24" y="6"/>
                  </a:cubicBezTo>
                  <a:cubicBezTo>
                    <a:pt x="24" y="6"/>
                    <a:pt x="24" y="6"/>
                    <a:pt x="24" y="6"/>
                  </a:cubicBezTo>
                  <a:cubicBezTo>
                    <a:pt x="21" y="6"/>
                    <a:pt x="18" y="7"/>
                    <a:pt x="15" y="8"/>
                  </a:cubicBezTo>
                  <a:cubicBezTo>
                    <a:pt x="12" y="10"/>
                    <a:pt x="9" y="12"/>
                    <a:pt x="7" y="14"/>
                  </a:cubicBezTo>
                  <a:cubicBezTo>
                    <a:pt x="7" y="14"/>
                    <a:pt x="7" y="14"/>
                    <a:pt x="7" y="14"/>
                  </a:cubicBezTo>
                  <a:cubicBezTo>
                    <a:pt x="9" y="11"/>
                    <a:pt x="12" y="9"/>
                    <a:pt x="15" y="7"/>
                  </a:cubicBezTo>
                  <a:cubicBezTo>
                    <a:pt x="17" y="6"/>
                    <a:pt x="18" y="5"/>
                    <a:pt x="20" y="5"/>
                  </a:cubicBezTo>
                  <a:cubicBezTo>
                    <a:pt x="21" y="5"/>
                    <a:pt x="22" y="4"/>
                    <a:pt x="23" y="4"/>
                  </a:cubicBezTo>
                  <a:cubicBezTo>
                    <a:pt x="24" y="4"/>
                    <a:pt x="24" y="4"/>
                    <a:pt x="25" y="3"/>
                  </a:cubicBezTo>
                  <a:cubicBezTo>
                    <a:pt x="25" y="3"/>
                    <a:pt x="25" y="3"/>
                    <a:pt x="25" y="3"/>
                  </a:cubicBezTo>
                  <a:cubicBezTo>
                    <a:pt x="24" y="2"/>
                    <a:pt x="23" y="2"/>
                    <a:pt x="22" y="2"/>
                  </a:cubicBezTo>
                  <a:cubicBezTo>
                    <a:pt x="20" y="2"/>
                    <a:pt x="19" y="3"/>
                    <a:pt x="18" y="3"/>
                  </a:cubicBezTo>
                  <a:cubicBezTo>
                    <a:pt x="15" y="4"/>
                    <a:pt x="12" y="4"/>
                    <a:pt x="10" y="6"/>
                  </a:cubicBezTo>
                  <a:cubicBezTo>
                    <a:pt x="8" y="6"/>
                    <a:pt x="7" y="7"/>
                    <a:pt x="6" y="9"/>
                  </a:cubicBezTo>
                  <a:cubicBezTo>
                    <a:pt x="5" y="9"/>
                    <a:pt x="6" y="9"/>
                    <a:pt x="6" y="9"/>
                  </a:cubicBezTo>
                  <a:cubicBezTo>
                    <a:pt x="9" y="8"/>
                    <a:pt x="11" y="6"/>
                    <a:pt x="14" y="5"/>
                  </a:cubicBezTo>
                  <a:cubicBezTo>
                    <a:pt x="16" y="4"/>
                    <a:pt x="19" y="3"/>
                    <a:pt x="22" y="2"/>
                  </a:cubicBezTo>
                  <a:cubicBezTo>
                    <a:pt x="22" y="2"/>
                    <a:pt x="22" y="2"/>
                    <a:pt x="22" y="2"/>
                  </a:cubicBezTo>
                  <a:cubicBezTo>
                    <a:pt x="22" y="1"/>
                    <a:pt x="21" y="1"/>
                    <a:pt x="20" y="1"/>
                  </a:cubicBezTo>
                  <a:cubicBezTo>
                    <a:pt x="19" y="1"/>
                    <a:pt x="18" y="1"/>
                    <a:pt x="17" y="1"/>
                  </a:cubicBezTo>
                  <a:cubicBezTo>
                    <a:pt x="16" y="1"/>
                    <a:pt x="15" y="2"/>
                    <a:pt x="14" y="2"/>
                  </a:cubicBezTo>
                  <a:cubicBezTo>
                    <a:pt x="13" y="2"/>
                    <a:pt x="12" y="3"/>
                    <a:pt x="10" y="3"/>
                  </a:cubicBezTo>
                  <a:cubicBezTo>
                    <a:pt x="8" y="4"/>
                    <a:pt x="5" y="6"/>
                    <a:pt x="3" y="7"/>
                  </a:cubicBezTo>
                  <a:cubicBezTo>
                    <a:pt x="3" y="7"/>
                    <a:pt x="3" y="8"/>
                    <a:pt x="3" y="8"/>
                  </a:cubicBezTo>
                  <a:cubicBezTo>
                    <a:pt x="6" y="6"/>
                    <a:pt x="8" y="4"/>
                    <a:pt x="11" y="3"/>
                  </a:cubicBezTo>
                  <a:cubicBezTo>
                    <a:pt x="12" y="2"/>
                    <a:pt x="14" y="2"/>
                    <a:pt x="15" y="2"/>
                  </a:cubicBezTo>
                  <a:cubicBezTo>
                    <a:pt x="17" y="2"/>
                    <a:pt x="18" y="2"/>
                    <a:pt x="20" y="1"/>
                  </a:cubicBezTo>
                  <a:cubicBezTo>
                    <a:pt x="20" y="1"/>
                    <a:pt x="20" y="1"/>
                    <a:pt x="20" y="1"/>
                  </a:cubicBezTo>
                  <a:cubicBezTo>
                    <a:pt x="20" y="0"/>
                    <a:pt x="19" y="0"/>
                    <a:pt x="18" y="0"/>
                  </a:cubicBezTo>
                  <a:cubicBezTo>
                    <a:pt x="17" y="0"/>
                    <a:pt x="16" y="0"/>
                    <a:pt x="15" y="1"/>
                  </a:cubicBezTo>
                  <a:cubicBezTo>
                    <a:pt x="12" y="1"/>
                    <a:pt x="10" y="2"/>
                    <a:pt x="8" y="3"/>
                  </a:cubicBezTo>
                  <a:cubicBezTo>
                    <a:pt x="6" y="4"/>
                    <a:pt x="4" y="5"/>
                    <a:pt x="4" y="7"/>
                  </a:cubicBezTo>
                  <a:cubicBezTo>
                    <a:pt x="4" y="7"/>
                    <a:pt x="4" y="7"/>
                    <a:pt x="4" y="7"/>
                  </a:cubicBezTo>
                  <a:cubicBezTo>
                    <a:pt x="4" y="7"/>
                    <a:pt x="5" y="7"/>
                    <a:pt x="5" y="6"/>
                  </a:cubicBezTo>
                  <a:cubicBezTo>
                    <a:pt x="6" y="6"/>
                    <a:pt x="7" y="5"/>
                    <a:pt x="7" y="5"/>
                  </a:cubicBezTo>
                  <a:cubicBezTo>
                    <a:pt x="8" y="4"/>
                    <a:pt x="9" y="2"/>
                    <a:pt x="10" y="1"/>
                  </a:cubicBezTo>
                  <a:cubicBezTo>
                    <a:pt x="10" y="1"/>
                    <a:pt x="10" y="1"/>
                    <a:pt x="10" y="1"/>
                  </a:cubicBezTo>
                  <a:cubicBezTo>
                    <a:pt x="8" y="3"/>
                    <a:pt x="6" y="5"/>
                    <a:pt x="5" y="7"/>
                  </a:cubicBezTo>
                  <a:cubicBezTo>
                    <a:pt x="3" y="8"/>
                    <a:pt x="2" y="10"/>
                    <a:pt x="0" y="12"/>
                  </a:cubicBezTo>
                  <a:cubicBezTo>
                    <a:pt x="0" y="12"/>
                    <a:pt x="0" y="12"/>
                    <a:pt x="0" y="12"/>
                  </a:cubicBezTo>
                  <a:cubicBezTo>
                    <a:pt x="1" y="10"/>
                    <a:pt x="2" y="9"/>
                    <a:pt x="3" y="8"/>
                  </a:cubicBezTo>
                  <a:cubicBezTo>
                    <a:pt x="3" y="7"/>
                    <a:pt x="3" y="7"/>
                    <a:pt x="3" y="7"/>
                  </a:cubicBezTo>
                  <a:cubicBezTo>
                    <a:pt x="2" y="9"/>
                    <a:pt x="1" y="12"/>
                    <a:pt x="0" y="14"/>
                  </a:cubicBezTo>
                  <a:cubicBezTo>
                    <a:pt x="0" y="14"/>
                    <a:pt x="0" y="14"/>
                    <a:pt x="0" y="14"/>
                  </a:cubicBezTo>
                  <a:cubicBezTo>
                    <a:pt x="1" y="13"/>
                    <a:pt x="2" y="11"/>
                    <a:pt x="2" y="10"/>
                  </a:cubicBezTo>
                  <a:cubicBezTo>
                    <a:pt x="3" y="9"/>
                    <a:pt x="4" y="7"/>
                    <a:pt x="6" y="7"/>
                  </a:cubicBezTo>
                  <a:cubicBezTo>
                    <a:pt x="6" y="7"/>
                    <a:pt x="6" y="6"/>
                    <a:pt x="5" y="6"/>
                  </a:cubicBezTo>
                  <a:cubicBezTo>
                    <a:pt x="4" y="9"/>
                    <a:pt x="3" y="11"/>
                    <a:pt x="1" y="13"/>
                  </a:cubicBezTo>
                  <a:cubicBezTo>
                    <a:pt x="1" y="13"/>
                    <a:pt x="1" y="13"/>
                    <a:pt x="2" y="13"/>
                  </a:cubicBezTo>
                  <a:cubicBezTo>
                    <a:pt x="4" y="12"/>
                    <a:pt x="5" y="9"/>
                    <a:pt x="7" y="8"/>
                  </a:cubicBezTo>
                  <a:cubicBezTo>
                    <a:pt x="6" y="7"/>
                    <a:pt x="6" y="7"/>
                    <a:pt x="6" y="7"/>
                  </a:cubicBezTo>
                  <a:cubicBezTo>
                    <a:pt x="5" y="9"/>
                    <a:pt x="3" y="11"/>
                    <a:pt x="2" y="13"/>
                  </a:cubicBezTo>
                  <a:cubicBezTo>
                    <a:pt x="2" y="13"/>
                    <a:pt x="2" y="13"/>
                    <a:pt x="2" y="13"/>
                  </a:cubicBezTo>
                  <a:cubicBezTo>
                    <a:pt x="4" y="11"/>
                    <a:pt x="6" y="8"/>
                    <a:pt x="9" y="6"/>
                  </a:cubicBezTo>
                  <a:cubicBezTo>
                    <a:pt x="9" y="6"/>
                    <a:pt x="9" y="6"/>
                    <a:pt x="8" y="6"/>
                  </a:cubicBezTo>
                  <a:cubicBezTo>
                    <a:pt x="7" y="8"/>
                    <a:pt x="5" y="11"/>
                    <a:pt x="3" y="13"/>
                  </a:cubicBezTo>
                  <a:cubicBezTo>
                    <a:pt x="2" y="13"/>
                    <a:pt x="3" y="13"/>
                    <a:pt x="3" y="13"/>
                  </a:cubicBezTo>
                  <a:cubicBezTo>
                    <a:pt x="4" y="12"/>
                    <a:pt x="5" y="10"/>
                    <a:pt x="6" y="9"/>
                  </a:cubicBezTo>
                  <a:cubicBezTo>
                    <a:pt x="7" y="8"/>
                    <a:pt x="9" y="7"/>
                    <a:pt x="9" y="6"/>
                  </a:cubicBezTo>
                  <a:cubicBezTo>
                    <a:pt x="9" y="6"/>
                    <a:pt x="9" y="5"/>
                    <a:pt x="9" y="6"/>
                  </a:cubicBezTo>
                  <a:cubicBezTo>
                    <a:pt x="7" y="7"/>
                    <a:pt x="4" y="9"/>
                    <a:pt x="3" y="11"/>
                  </a:cubicBezTo>
                  <a:cubicBezTo>
                    <a:pt x="3" y="11"/>
                    <a:pt x="3" y="11"/>
                    <a:pt x="3" y="11"/>
                  </a:cubicBezTo>
                  <a:cubicBezTo>
                    <a:pt x="4" y="11"/>
                    <a:pt x="4" y="11"/>
                    <a:pt x="4" y="10"/>
                  </a:cubicBezTo>
                  <a:cubicBezTo>
                    <a:pt x="5" y="10"/>
                    <a:pt x="5" y="9"/>
                    <a:pt x="6" y="9"/>
                  </a:cubicBezTo>
                  <a:cubicBezTo>
                    <a:pt x="7" y="8"/>
                    <a:pt x="8" y="7"/>
                    <a:pt x="9" y="5"/>
                  </a:cubicBezTo>
                  <a:cubicBezTo>
                    <a:pt x="9" y="5"/>
                    <a:pt x="9" y="5"/>
                    <a:pt x="9" y="5"/>
                  </a:cubicBezTo>
                  <a:cubicBezTo>
                    <a:pt x="8" y="5"/>
                    <a:pt x="7" y="5"/>
                    <a:pt x="6" y="6"/>
                  </a:cubicBezTo>
                  <a:cubicBezTo>
                    <a:pt x="6" y="6"/>
                    <a:pt x="5" y="7"/>
                    <a:pt x="4" y="8"/>
                  </a:cubicBezTo>
                  <a:cubicBezTo>
                    <a:pt x="3" y="9"/>
                    <a:pt x="2" y="10"/>
                    <a:pt x="1" y="12"/>
                  </a:cubicBezTo>
                  <a:cubicBezTo>
                    <a:pt x="1" y="12"/>
                    <a:pt x="1" y="12"/>
                    <a:pt x="1" y="12"/>
                  </a:cubicBezTo>
                  <a:cubicBezTo>
                    <a:pt x="2" y="12"/>
                    <a:pt x="3" y="11"/>
                    <a:pt x="3" y="11"/>
                  </a:cubicBezTo>
                  <a:cubicBezTo>
                    <a:pt x="4" y="11"/>
                    <a:pt x="4" y="10"/>
                    <a:pt x="5" y="10"/>
                  </a:cubicBezTo>
                  <a:cubicBezTo>
                    <a:pt x="6" y="9"/>
                    <a:pt x="7" y="7"/>
                    <a:pt x="9" y="6"/>
                  </a:cubicBezTo>
                  <a:cubicBezTo>
                    <a:pt x="9" y="6"/>
                    <a:pt x="9" y="6"/>
                    <a:pt x="8" y="6"/>
                  </a:cubicBezTo>
                  <a:cubicBezTo>
                    <a:pt x="8" y="7"/>
                    <a:pt x="7" y="8"/>
                    <a:pt x="6" y="9"/>
                  </a:cubicBezTo>
                  <a:cubicBezTo>
                    <a:pt x="5" y="10"/>
                    <a:pt x="4" y="11"/>
                    <a:pt x="4" y="13"/>
                  </a:cubicBezTo>
                  <a:cubicBezTo>
                    <a:pt x="4" y="13"/>
                    <a:pt x="4" y="13"/>
                    <a:pt x="4" y="13"/>
                  </a:cubicBezTo>
                  <a:cubicBezTo>
                    <a:pt x="5" y="12"/>
                    <a:pt x="6" y="12"/>
                    <a:pt x="7" y="11"/>
                  </a:cubicBezTo>
                  <a:cubicBezTo>
                    <a:pt x="8" y="10"/>
                    <a:pt x="9" y="9"/>
                    <a:pt x="10" y="8"/>
                  </a:cubicBezTo>
                  <a:cubicBezTo>
                    <a:pt x="10" y="8"/>
                    <a:pt x="10" y="8"/>
                    <a:pt x="10" y="8"/>
                  </a:cubicBezTo>
                  <a:cubicBezTo>
                    <a:pt x="8" y="10"/>
                    <a:pt x="5" y="11"/>
                    <a:pt x="4" y="14"/>
                  </a:cubicBezTo>
                  <a:cubicBezTo>
                    <a:pt x="4" y="14"/>
                    <a:pt x="4" y="14"/>
                    <a:pt x="4" y="14"/>
                  </a:cubicBezTo>
                  <a:cubicBezTo>
                    <a:pt x="5" y="14"/>
                    <a:pt x="5" y="14"/>
                    <a:pt x="6" y="13"/>
                  </a:cubicBezTo>
                  <a:cubicBezTo>
                    <a:pt x="7" y="13"/>
                    <a:pt x="7" y="12"/>
                    <a:pt x="8" y="11"/>
                  </a:cubicBezTo>
                  <a:cubicBezTo>
                    <a:pt x="9" y="10"/>
                    <a:pt x="10" y="9"/>
                    <a:pt x="11" y="7"/>
                  </a:cubicBezTo>
                  <a:cubicBezTo>
                    <a:pt x="11" y="7"/>
                    <a:pt x="11" y="7"/>
                    <a:pt x="11" y="7"/>
                  </a:cubicBezTo>
                  <a:cubicBezTo>
                    <a:pt x="9" y="7"/>
                    <a:pt x="8" y="9"/>
                    <a:pt x="7" y="10"/>
                  </a:cubicBezTo>
                  <a:cubicBezTo>
                    <a:pt x="6" y="11"/>
                    <a:pt x="5" y="12"/>
                    <a:pt x="5" y="12"/>
                  </a:cubicBezTo>
                  <a:cubicBezTo>
                    <a:pt x="4" y="13"/>
                    <a:pt x="4" y="13"/>
                    <a:pt x="4" y="14"/>
                  </a:cubicBezTo>
                  <a:cubicBezTo>
                    <a:pt x="4" y="14"/>
                    <a:pt x="4" y="14"/>
                    <a:pt x="4" y="14"/>
                  </a:cubicBezTo>
                  <a:cubicBezTo>
                    <a:pt x="6" y="14"/>
                    <a:pt x="7" y="12"/>
                    <a:pt x="8" y="11"/>
                  </a:cubicBezTo>
                  <a:cubicBezTo>
                    <a:pt x="9" y="9"/>
                    <a:pt x="11" y="8"/>
                    <a:pt x="12" y="6"/>
                  </a:cubicBezTo>
                  <a:cubicBezTo>
                    <a:pt x="12" y="6"/>
                    <a:pt x="12" y="6"/>
                    <a:pt x="11" y="6"/>
                  </a:cubicBezTo>
                  <a:cubicBezTo>
                    <a:pt x="9" y="7"/>
                    <a:pt x="8" y="9"/>
                    <a:pt x="6" y="10"/>
                  </a:cubicBezTo>
                  <a:cubicBezTo>
                    <a:pt x="6" y="11"/>
                    <a:pt x="5" y="11"/>
                    <a:pt x="4" y="12"/>
                  </a:cubicBezTo>
                  <a:cubicBezTo>
                    <a:pt x="4" y="13"/>
                    <a:pt x="3" y="13"/>
                    <a:pt x="3" y="14"/>
                  </a:cubicBezTo>
                  <a:cubicBezTo>
                    <a:pt x="2" y="14"/>
                    <a:pt x="3" y="15"/>
                    <a:pt x="3" y="15"/>
                  </a:cubicBezTo>
                  <a:cubicBezTo>
                    <a:pt x="4" y="14"/>
                    <a:pt x="6" y="12"/>
                    <a:pt x="7" y="11"/>
                  </a:cubicBezTo>
                  <a:cubicBezTo>
                    <a:pt x="8" y="10"/>
                    <a:pt x="9" y="10"/>
                    <a:pt x="9" y="9"/>
                  </a:cubicBezTo>
                  <a:cubicBezTo>
                    <a:pt x="10" y="8"/>
                    <a:pt x="11" y="7"/>
                    <a:pt x="12" y="7"/>
                  </a:cubicBezTo>
                  <a:cubicBezTo>
                    <a:pt x="12" y="7"/>
                    <a:pt x="12" y="7"/>
                    <a:pt x="12" y="7"/>
                  </a:cubicBezTo>
                  <a:cubicBezTo>
                    <a:pt x="11" y="9"/>
                    <a:pt x="9" y="10"/>
                    <a:pt x="8" y="12"/>
                  </a:cubicBezTo>
                  <a:cubicBezTo>
                    <a:pt x="6" y="13"/>
                    <a:pt x="5" y="15"/>
                    <a:pt x="4" y="17"/>
                  </a:cubicBezTo>
                  <a:cubicBezTo>
                    <a:pt x="4" y="17"/>
                    <a:pt x="4" y="17"/>
                    <a:pt x="4" y="17"/>
                  </a:cubicBezTo>
                  <a:cubicBezTo>
                    <a:pt x="7" y="14"/>
                    <a:pt x="10" y="10"/>
                    <a:pt x="13" y="7"/>
                  </a:cubicBezTo>
                  <a:cubicBezTo>
                    <a:pt x="13" y="6"/>
                    <a:pt x="13" y="6"/>
                    <a:pt x="12" y="6"/>
                  </a:cubicBezTo>
                  <a:cubicBezTo>
                    <a:pt x="11" y="8"/>
                    <a:pt x="9" y="10"/>
                    <a:pt x="8" y="12"/>
                  </a:cubicBezTo>
                  <a:cubicBezTo>
                    <a:pt x="7" y="13"/>
                    <a:pt x="7" y="14"/>
                    <a:pt x="6" y="14"/>
                  </a:cubicBezTo>
                  <a:cubicBezTo>
                    <a:pt x="5" y="15"/>
                    <a:pt x="5" y="16"/>
                    <a:pt x="5" y="17"/>
                  </a:cubicBezTo>
                  <a:cubicBezTo>
                    <a:pt x="5" y="17"/>
                    <a:pt x="5" y="17"/>
                    <a:pt x="5" y="17"/>
                  </a:cubicBezTo>
                  <a:cubicBezTo>
                    <a:pt x="7" y="16"/>
                    <a:pt x="8" y="14"/>
                    <a:pt x="9" y="12"/>
                  </a:cubicBezTo>
                  <a:cubicBezTo>
                    <a:pt x="10" y="11"/>
                    <a:pt x="10" y="10"/>
                    <a:pt x="11" y="10"/>
                  </a:cubicBezTo>
                  <a:cubicBezTo>
                    <a:pt x="12" y="9"/>
                    <a:pt x="13" y="8"/>
                    <a:pt x="14" y="7"/>
                  </a:cubicBezTo>
                  <a:cubicBezTo>
                    <a:pt x="14" y="7"/>
                    <a:pt x="14" y="7"/>
                    <a:pt x="13" y="7"/>
                  </a:cubicBezTo>
                  <a:cubicBezTo>
                    <a:pt x="13" y="9"/>
                    <a:pt x="11" y="11"/>
                    <a:pt x="10" y="13"/>
                  </a:cubicBezTo>
                  <a:cubicBezTo>
                    <a:pt x="8" y="14"/>
                    <a:pt x="8" y="17"/>
                    <a:pt x="6" y="18"/>
                  </a:cubicBezTo>
                  <a:cubicBezTo>
                    <a:pt x="6" y="18"/>
                    <a:pt x="6" y="18"/>
                    <a:pt x="6" y="18"/>
                  </a:cubicBezTo>
                  <a:cubicBezTo>
                    <a:pt x="6" y="17"/>
                    <a:pt x="7" y="17"/>
                    <a:pt x="7" y="16"/>
                  </a:cubicBezTo>
                  <a:cubicBezTo>
                    <a:pt x="8" y="15"/>
                    <a:pt x="8" y="15"/>
                    <a:pt x="9" y="14"/>
                  </a:cubicBezTo>
                  <a:cubicBezTo>
                    <a:pt x="10" y="12"/>
                    <a:pt x="11" y="11"/>
                    <a:pt x="12" y="9"/>
                  </a:cubicBezTo>
                  <a:cubicBezTo>
                    <a:pt x="12" y="9"/>
                    <a:pt x="12" y="9"/>
                    <a:pt x="12" y="9"/>
                  </a:cubicBezTo>
                  <a:cubicBezTo>
                    <a:pt x="10" y="13"/>
                    <a:pt x="8" y="16"/>
                    <a:pt x="7" y="20"/>
                  </a:cubicBezTo>
                  <a:cubicBezTo>
                    <a:pt x="7" y="20"/>
                    <a:pt x="7" y="21"/>
                    <a:pt x="7" y="20"/>
                  </a:cubicBezTo>
                  <a:cubicBezTo>
                    <a:pt x="10" y="17"/>
                    <a:pt x="10" y="13"/>
                    <a:pt x="13" y="10"/>
                  </a:cubicBezTo>
                  <a:cubicBezTo>
                    <a:pt x="13" y="10"/>
                    <a:pt x="12" y="10"/>
                    <a:pt x="12" y="10"/>
                  </a:cubicBezTo>
                  <a:cubicBezTo>
                    <a:pt x="12" y="12"/>
                    <a:pt x="10" y="15"/>
                    <a:pt x="10" y="18"/>
                  </a:cubicBezTo>
                  <a:cubicBezTo>
                    <a:pt x="9" y="20"/>
                    <a:pt x="10" y="22"/>
                    <a:pt x="8" y="24"/>
                  </a:cubicBezTo>
                  <a:cubicBezTo>
                    <a:pt x="9" y="24"/>
                    <a:pt x="9" y="24"/>
                    <a:pt x="9" y="24"/>
                  </a:cubicBezTo>
                  <a:cubicBezTo>
                    <a:pt x="8" y="23"/>
                    <a:pt x="9" y="22"/>
                    <a:pt x="9" y="21"/>
                  </a:cubicBezTo>
                  <a:cubicBezTo>
                    <a:pt x="9" y="20"/>
                    <a:pt x="10" y="19"/>
                    <a:pt x="10" y="17"/>
                  </a:cubicBezTo>
                  <a:cubicBezTo>
                    <a:pt x="10" y="16"/>
                    <a:pt x="10" y="15"/>
                    <a:pt x="11" y="14"/>
                  </a:cubicBezTo>
                  <a:cubicBezTo>
                    <a:pt x="11" y="13"/>
                    <a:pt x="11" y="12"/>
                    <a:pt x="12" y="11"/>
                  </a:cubicBezTo>
                  <a:cubicBezTo>
                    <a:pt x="12" y="11"/>
                    <a:pt x="12" y="11"/>
                    <a:pt x="12" y="11"/>
                  </a:cubicBezTo>
                  <a:cubicBezTo>
                    <a:pt x="12" y="12"/>
                    <a:pt x="11" y="12"/>
                    <a:pt x="11" y="13"/>
                  </a:cubicBezTo>
                  <a:cubicBezTo>
                    <a:pt x="11" y="14"/>
                    <a:pt x="11" y="14"/>
                    <a:pt x="11" y="15"/>
                  </a:cubicBezTo>
                  <a:cubicBezTo>
                    <a:pt x="10" y="16"/>
                    <a:pt x="10" y="18"/>
                    <a:pt x="10" y="19"/>
                  </a:cubicBezTo>
                  <a:cubicBezTo>
                    <a:pt x="9" y="21"/>
                    <a:pt x="9" y="22"/>
                    <a:pt x="9" y="24"/>
                  </a:cubicBezTo>
                  <a:cubicBezTo>
                    <a:pt x="9" y="25"/>
                    <a:pt x="9" y="27"/>
                    <a:pt x="9" y="28"/>
                  </a:cubicBezTo>
                  <a:cubicBezTo>
                    <a:pt x="9" y="28"/>
                    <a:pt x="9" y="28"/>
                    <a:pt x="9" y="28"/>
                  </a:cubicBezTo>
                  <a:cubicBezTo>
                    <a:pt x="9" y="27"/>
                    <a:pt x="9" y="26"/>
                    <a:pt x="9" y="25"/>
                  </a:cubicBezTo>
                  <a:cubicBezTo>
                    <a:pt x="9" y="24"/>
                    <a:pt x="9" y="23"/>
                    <a:pt x="10" y="22"/>
                  </a:cubicBezTo>
                  <a:cubicBezTo>
                    <a:pt x="10" y="21"/>
                    <a:pt x="10" y="20"/>
                    <a:pt x="10" y="20"/>
                  </a:cubicBezTo>
                  <a:cubicBezTo>
                    <a:pt x="10" y="19"/>
                    <a:pt x="10" y="18"/>
                    <a:pt x="11" y="18"/>
                  </a:cubicBezTo>
                  <a:cubicBezTo>
                    <a:pt x="11" y="16"/>
                    <a:pt x="11" y="15"/>
                    <a:pt x="12" y="13"/>
                  </a:cubicBezTo>
                  <a:cubicBezTo>
                    <a:pt x="12" y="13"/>
                    <a:pt x="11" y="13"/>
                    <a:pt x="11" y="13"/>
                  </a:cubicBezTo>
                  <a:cubicBezTo>
                    <a:pt x="10" y="14"/>
                    <a:pt x="10" y="15"/>
                    <a:pt x="10" y="16"/>
                  </a:cubicBezTo>
                  <a:cubicBezTo>
                    <a:pt x="9" y="17"/>
                    <a:pt x="9" y="19"/>
                    <a:pt x="9" y="20"/>
                  </a:cubicBezTo>
                  <a:cubicBezTo>
                    <a:pt x="9" y="22"/>
                    <a:pt x="8" y="23"/>
                    <a:pt x="8" y="24"/>
                  </a:cubicBezTo>
                  <a:cubicBezTo>
                    <a:pt x="8" y="26"/>
                    <a:pt x="8" y="29"/>
                    <a:pt x="9" y="30"/>
                  </a:cubicBezTo>
                  <a:cubicBezTo>
                    <a:pt x="9" y="31"/>
                    <a:pt x="9" y="31"/>
                    <a:pt x="9" y="31"/>
                  </a:cubicBezTo>
                  <a:cubicBezTo>
                    <a:pt x="9" y="31"/>
                    <a:pt x="9" y="31"/>
                    <a:pt x="9" y="31"/>
                  </a:cubicBezTo>
                  <a:cubicBezTo>
                    <a:pt x="8" y="28"/>
                    <a:pt x="7" y="26"/>
                    <a:pt x="7" y="23"/>
                  </a:cubicBezTo>
                  <a:cubicBezTo>
                    <a:pt x="7" y="20"/>
                    <a:pt x="6" y="18"/>
                    <a:pt x="7" y="15"/>
                  </a:cubicBezTo>
                  <a:cubicBezTo>
                    <a:pt x="7" y="15"/>
                    <a:pt x="6" y="15"/>
                    <a:pt x="6" y="15"/>
                  </a:cubicBezTo>
                  <a:cubicBezTo>
                    <a:pt x="6" y="16"/>
                    <a:pt x="6" y="18"/>
                    <a:pt x="6" y="19"/>
                  </a:cubicBezTo>
                  <a:cubicBezTo>
                    <a:pt x="7" y="20"/>
                    <a:pt x="7" y="21"/>
                    <a:pt x="8" y="22"/>
                  </a:cubicBezTo>
                  <a:cubicBezTo>
                    <a:pt x="8" y="22"/>
                    <a:pt x="8" y="22"/>
                    <a:pt x="8" y="22"/>
                  </a:cubicBezTo>
                  <a:cubicBezTo>
                    <a:pt x="7" y="21"/>
                    <a:pt x="7" y="20"/>
                    <a:pt x="7" y="19"/>
                  </a:cubicBezTo>
                  <a:cubicBezTo>
                    <a:pt x="6" y="17"/>
                    <a:pt x="6" y="16"/>
                    <a:pt x="7" y="15"/>
                  </a:cubicBezTo>
                  <a:cubicBezTo>
                    <a:pt x="6" y="15"/>
                    <a:pt x="6" y="15"/>
                    <a:pt x="6" y="15"/>
                  </a:cubicBezTo>
                  <a:cubicBezTo>
                    <a:pt x="6" y="18"/>
                    <a:pt x="6" y="20"/>
                    <a:pt x="7" y="23"/>
                  </a:cubicBezTo>
                  <a:cubicBezTo>
                    <a:pt x="7" y="26"/>
                    <a:pt x="8" y="28"/>
                    <a:pt x="9" y="31"/>
                  </a:cubicBezTo>
                  <a:cubicBezTo>
                    <a:pt x="9" y="31"/>
                    <a:pt x="9" y="31"/>
                    <a:pt x="9" y="31"/>
                  </a:cubicBezTo>
                  <a:cubicBezTo>
                    <a:pt x="8" y="29"/>
                    <a:pt x="8" y="27"/>
                    <a:pt x="9" y="25"/>
                  </a:cubicBezTo>
                  <a:cubicBezTo>
                    <a:pt x="9" y="23"/>
                    <a:pt x="9" y="22"/>
                    <a:pt x="9" y="20"/>
                  </a:cubicBezTo>
                  <a:cubicBezTo>
                    <a:pt x="9" y="19"/>
                    <a:pt x="10" y="18"/>
                    <a:pt x="10" y="16"/>
                  </a:cubicBezTo>
                  <a:cubicBezTo>
                    <a:pt x="10" y="15"/>
                    <a:pt x="11" y="14"/>
                    <a:pt x="12" y="13"/>
                  </a:cubicBezTo>
                  <a:cubicBezTo>
                    <a:pt x="11" y="13"/>
                    <a:pt x="11" y="13"/>
                    <a:pt x="11" y="13"/>
                  </a:cubicBezTo>
                  <a:cubicBezTo>
                    <a:pt x="11" y="15"/>
                    <a:pt x="11" y="16"/>
                    <a:pt x="10" y="18"/>
                  </a:cubicBezTo>
                  <a:cubicBezTo>
                    <a:pt x="10" y="19"/>
                    <a:pt x="9" y="20"/>
                    <a:pt x="9" y="22"/>
                  </a:cubicBezTo>
                  <a:cubicBezTo>
                    <a:pt x="9" y="23"/>
                    <a:pt x="9" y="24"/>
                    <a:pt x="9" y="25"/>
                  </a:cubicBezTo>
                  <a:cubicBezTo>
                    <a:pt x="9" y="26"/>
                    <a:pt x="9" y="28"/>
                    <a:pt x="9" y="28"/>
                  </a:cubicBezTo>
                  <a:cubicBezTo>
                    <a:pt x="9" y="29"/>
                    <a:pt x="10" y="28"/>
                    <a:pt x="10" y="28"/>
                  </a:cubicBezTo>
                  <a:cubicBezTo>
                    <a:pt x="10" y="27"/>
                    <a:pt x="10" y="25"/>
                    <a:pt x="10" y="24"/>
                  </a:cubicBezTo>
                  <a:cubicBezTo>
                    <a:pt x="10" y="22"/>
                    <a:pt x="10" y="21"/>
                    <a:pt x="10" y="19"/>
                  </a:cubicBezTo>
                  <a:cubicBezTo>
                    <a:pt x="10" y="18"/>
                    <a:pt x="11" y="16"/>
                    <a:pt x="11" y="15"/>
                  </a:cubicBezTo>
                  <a:cubicBezTo>
                    <a:pt x="11" y="14"/>
                    <a:pt x="11" y="14"/>
                    <a:pt x="12" y="13"/>
                  </a:cubicBezTo>
                  <a:cubicBezTo>
                    <a:pt x="12" y="12"/>
                    <a:pt x="12" y="12"/>
                    <a:pt x="12" y="11"/>
                  </a:cubicBezTo>
                  <a:cubicBezTo>
                    <a:pt x="12" y="11"/>
                    <a:pt x="12" y="11"/>
                    <a:pt x="12" y="11"/>
                  </a:cubicBezTo>
                  <a:cubicBezTo>
                    <a:pt x="11" y="12"/>
                    <a:pt x="11" y="13"/>
                    <a:pt x="10" y="14"/>
                  </a:cubicBezTo>
                  <a:cubicBezTo>
                    <a:pt x="10" y="15"/>
                    <a:pt x="10" y="16"/>
                    <a:pt x="10" y="17"/>
                  </a:cubicBezTo>
                  <a:cubicBezTo>
                    <a:pt x="9" y="19"/>
                    <a:pt x="9" y="20"/>
                    <a:pt x="9" y="21"/>
                  </a:cubicBezTo>
                  <a:cubicBezTo>
                    <a:pt x="8" y="22"/>
                    <a:pt x="8" y="23"/>
                    <a:pt x="8" y="24"/>
                  </a:cubicBezTo>
                  <a:cubicBezTo>
                    <a:pt x="8" y="25"/>
                    <a:pt x="9" y="25"/>
                    <a:pt x="9" y="24"/>
                  </a:cubicBezTo>
                  <a:cubicBezTo>
                    <a:pt x="10" y="22"/>
                    <a:pt x="10" y="20"/>
                    <a:pt x="10" y="18"/>
                  </a:cubicBezTo>
                  <a:cubicBezTo>
                    <a:pt x="11" y="15"/>
                    <a:pt x="12" y="13"/>
                    <a:pt x="13" y="10"/>
                  </a:cubicBezTo>
                  <a:cubicBezTo>
                    <a:pt x="13" y="10"/>
                    <a:pt x="13" y="10"/>
                    <a:pt x="12" y="10"/>
                  </a:cubicBezTo>
                  <a:cubicBezTo>
                    <a:pt x="10" y="13"/>
                    <a:pt x="9" y="17"/>
                    <a:pt x="7" y="20"/>
                  </a:cubicBezTo>
                  <a:cubicBezTo>
                    <a:pt x="7" y="20"/>
                    <a:pt x="7" y="20"/>
                    <a:pt x="7" y="20"/>
                  </a:cubicBezTo>
                  <a:cubicBezTo>
                    <a:pt x="8" y="16"/>
                    <a:pt x="10" y="13"/>
                    <a:pt x="12" y="9"/>
                  </a:cubicBezTo>
                  <a:cubicBezTo>
                    <a:pt x="12" y="9"/>
                    <a:pt x="12" y="9"/>
                    <a:pt x="12" y="9"/>
                  </a:cubicBezTo>
                  <a:cubicBezTo>
                    <a:pt x="10" y="10"/>
                    <a:pt x="9" y="12"/>
                    <a:pt x="8" y="14"/>
                  </a:cubicBezTo>
                  <a:cubicBezTo>
                    <a:pt x="8" y="14"/>
                    <a:pt x="7" y="15"/>
                    <a:pt x="7" y="16"/>
                  </a:cubicBezTo>
                  <a:cubicBezTo>
                    <a:pt x="7" y="17"/>
                    <a:pt x="6" y="17"/>
                    <a:pt x="6" y="18"/>
                  </a:cubicBezTo>
                  <a:cubicBezTo>
                    <a:pt x="6" y="18"/>
                    <a:pt x="6" y="18"/>
                    <a:pt x="6" y="18"/>
                  </a:cubicBezTo>
                  <a:cubicBezTo>
                    <a:pt x="8" y="17"/>
                    <a:pt x="9" y="15"/>
                    <a:pt x="10" y="13"/>
                  </a:cubicBezTo>
                  <a:cubicBezTo>
                    <a:pt x="11" y="11"/>
                    <a:pt x="13" y="9"/>
                    <a:pt x="14" y="7"/>
                  </a:cubicBezTo>
                  <a:cubicBezTo>
                    <a:pt x="14" y="7"/>
                    <a:pt x="14" y="6"/>
                    <a:pt x="14" y="7"/>
                  </a:cubicBezTo>
                  <a:cubicBezTo>
                    <a:pt x="13" y="7"/>
                    <a:pt x="12" y="8"/>
                    <a:pt x="11" y="9"/>
                  </a:cubicBezTo>
                  <a:cubicBezTo>
                    <a:pt x="10" y="10"/>
                    <a:pt x="10" y="11"/>
                    <a:pt x="9" y="12"/>
                  </a:cubicBezTo>
                  <a:cubicBezTo>
                    <a:pt x="7" y="14"/>
                    <a:pt x="6" y="16"/>
                    <a:pt x="5" y="17"/>
                  </a:cubicBezTo>
                  <a:cubicBezTo>
                    <a:pt x="5" y="17"/>
                    <a:pt x="5" y="17"/>
                    <a:pt x="5" y="17"/>
                  </a:cubicBezTo>
                  <a:cubicBezTo>
                    <a:pt x="5" y="16"/>
                    <a:pt x="6" y="15"/>
                    <a:pt x="6" y="14"/>
                  </a:cubicBezTo>
                  <a:cubicBezTo>
                    <a:pt x="7" y="14"/>
                    <a:pt x="8" y="13"/>
                    <a:pt x="8" y="12"/>
                  </a:cubicBezTo>
                  <a:cubicBezTo>
                    <a:pt x="10" y="10"/>
                    <a:pt x="12" y="9"/>
                    <a:pt x="13" y="6"/>
                  </a:cubicBezTo>
                  <a:cubicBezTo>
                    <a:pt x="13" y="6"/>
                    <a:pt x="13" y="6"/>
                    <a:pt x="12" y="6"/>
                  </a:cubicBezTo>
                  <a:cubicBezTo>
                    <a:pt x="9" y="10"/>
                    <a:pt x="7" y="13"/>
                    <a:pt x="4" y="17"/>
                  </a:cubicBezTo>
                  <a:cubicBezTo>
                    <a:pt x="4" y="17"/>
                    <a:pt x="4" y="17"/>
                    <a:pt x="4" y="17"/>
                  </a:cubicBezTo>
                  <a:cubicBezTo>
                    <a:pt x="6" y="16"/>
                    <a:pt x="7" y="14"/>
                    <a:pt x="8" y="12"/>
                  </a:cubicBezTo>
                  <a:cubicBezTo>
                    <a:pt x="9" y="10"/>
                    <a:pt x="11" y="9"/>
                    <a:pt x="12" y="7"/>
                  </a:cubicBezTo>
                  <a:cubicBezTo>
                    <a:pt x="12" y="7"/>
                    <a:pt x="12" y="6"/>
                    <a:pt x="12" y="7"/>
                  </a:cubicBezTo>
                  <a:cubicBezTo>
                    <a:pt x="11" y="7"/>
                    <a:pt x="10" y="8"/>
                    <a:pt x="9" y="9"/>
                  </a:cubicBezTo>
                  <a:cubicBezTo>
                    <a:pt x="9" y="9"/>
                    <a:pt x="8" y="10"/>
                    <a:pt x="7" y="11"/>
                  </a:cubicBezTo>
                  <a:cubicBezTo>
                    <a:pt x="6" y="12"/>
                    <a:pt x="4" y="13"/>
                    <a:pt x="3" y="14"/>
                  </a:cubicBezTo>
                  <a:cubicBezTo>
                    <a:pt x="3" y="14"/>
                    <a:pt x="3" y="14"/>
                    <a:pt x="3" y="14"/>
                  </a:cubicBezTo>
                  <a:cubicBezTo>
                    <a:pt x="3" y="14"/>
                    <a:pt x="4" y="13"/>
                    <a:pt x="5" y="12"/>
                  </a:cubicBezTo>
                  <a:cubicBezTo>
                    <a:pt x="5" y="12"/>
                    <a:pt x="6" y="11"/>
                    <a:pt x="7" y="10"/>
                  </a:cubicBezTo>
                  <a:cubicBezTo>
                    <a:pt x="8" y="9"/>
                    <a:pt x="10" y="7"/>
                    <a:pt x="12" y="6"/>
                  </a:cubicBezTo>
                  <a:cubicBezTo>
                    <a:pt x="11" y="6"/>
                    <a:pt x="11" y="6"/>
                    <a:pt x="11" y="6"/>
                  </a:cubicBezTo>
                  <a:cubicBezTo>
                    <a:pt x="11" y="8"/>
                    <a:pt x="9" y="9"/>
                    <a:pt x="8" y="10"/>
                  </a:cubicBezTo>
                  <a:cubicBezTo>
                    <a:pt x="7" y="12"/>
                    <a:pt x="6" y="13"/>
                    <a:pt x="4" y="14"/>
                  </a:cubicBezTo>
                  <a:cubicBezTo>
                    <a:pt x="4" y="14"/>
                    <a:pt x="4" y="14"/>
                    <a:pt x="4" y="14"/>
                  </a:cubicBezTo>
                  <a:cubicBezTo>
                    <a:pt x="4" y="14"/>
                    <a:pt x="5" y="13"/>
                    <a:pt x="5" y="12"/>
                  </a:cubicBezTo>
                  <a:cubicBezTo>
                    <a:pt x="6" y="12"/>
                    <a:pt x="6" y="11"/>
                    <a:pt x="7" y="11"/>
                  </a:cubicBezTo>
                  <a:cubicBezTo>
                    <a:pt x="8" y="9"/>
                    <a:pt x="9" y="8"/>
                    <a:pt x="11" y="7"/>
                  </a:cubicBezTo>
                  <a:cubicBezTo>
                    <a:pt x="11" y="7"/>
                    <a:pt x="11" y="7"/>
                    <a:pt x="11" y="7"/>
                  </a:cubicBezTo>
                  <a:cubicBezTo>
                    <a:pt x="10" y="8"/>
                    <a:pt x="9" y="10"/>
                    <a:pt x="7" y="11"/>
                  </a:cubicBezTo>
                  <a:cubicBezTo>
                    <a:pt x="7" y="12"/>
                    <a:pt x="6" y="12"/>
                    <a:pt x="6" y="13"/>
                  </a:cubicBezTo>
                  <a:cubicBezTo>
                    <a:pt x="5" y="13"/>
                    <a:pt x="5" y="14"/>
                    <a:pt x="4" y="14"/>
                  </a:cubicBezTo>
                  <a:cubicBezTo>
                    <a:pt x="4" y="14"/>
                    <a:pt x="4" y="14"/>
                    <a:pt x="4" y="14"/>
                  </a:cubicBezTo>
                  <a:cubicBezTo>
                    <a:pt x="5" y="13"/>
                    <a:pt x="6" y="12"/>
                    <a:pt x="7" y="11"/>
                  </a:cubicBezTo>
                  <a:cubicBezTo>
                    <a:pt x="8" y="10"/>
                    <a:pt x="9" y="9"/>
                    <a:pt x="10" y="8"/>
                  </a:cubicBezTo>
                  <a:cubicBezTo>
                    <a:pt x="10" y="8"/>
                    <a:pt x="10" y="8"/>
                    <a:pt x="10" y="8"/>
                  </a:cubicBezTo>
                  <a:cubicBezTo>
                    <a:pt x="9" y="9"/>
                    <a:pt x="8" y="10"/>
                    <a:pt x="7" y="10"/>
                  </a:cubicBezTo>
                  <a:cubicBezTo>
                    <a:pt x="6" y="11"/>
                    <a:pt x="5" y="12"/>
                    <a:pt x="4" y="13"/>
                  </a:cubicBezTo>
                  <a:cubicBezTo>
                    <a:pt x="4" y="13"/>
                    <a:pt x="4" y="13"/>
                    <a:pt x="4" y="13"/>
                  </a:cubicBezTo>
                  <a:cubicBezTo>
                    <a:pt x="4" y="11"/>
                    <a:pt x="5" y="10"/>
                    <a:pt x="6" y="9"/>
                  </a:cubicBezTo>
                  <a:cubicBezTo>
                    <a:pt x="7" y="8"/>
                    <a:pt x="8" y="7"/>
                    <a:pt x="9" y="6"/>
                  </a:cubicBezTo>
                  <a:cubicBezTo>
                    <a:pt x="9" y="6"/>
                    <a:pt x="9" y="6"/>
                    <a:pt x="9" y="6"/>
                  </a:cubicBezTo>
                  <a:cubicBezTo>
                    <a:pt x="7" y="7"/>
                    <a:pt x="6" y="8"/>
                    <a:pt x="5" y="9"/>
                  </a:cubicBezTo>
                  <a:cubicBezTo>
                    <a:pt x="4" y="10"/>
                    <a:pt x="4" y="10"/>
                    <a:pt x="3" y="10"/>
                  </a:cubicBezTo>
                  <a:cubicBezTo>
                    <a:pt x="3" y="11"/>
                    <a:pt x="2" y="11"/>
                    <a:pt x="1" y="11"/>
                  </a:cubicBezTo>
                  <a:cubicBezTo>
                    <a:pt x="1" y="11"/>
                    <a:pt x="2" y="12"/>
                    <a:pt x="2" y="12"/>
                  </a:cubicBezTo>
                  <a:cubicBezTo>
                    <a:pt x="2" y="10"/>
                    <a:pt x="4" y="9"/>
                    <a:pt x="5" y="8"/>
                  </a:cubicBezTo>
                  <a:cubicBezTo>
                    <a:pt x="5" y="7"/>
                    <a:pt x="6" y="7"/>
                    <a:pt x="7" y="6"/>
                  </a:cubicBezTo>
                  <a:cubicBezTo>
                    <a:pt x="7" y="6"/>
                    <a:pt x="8" y="5"/>
                    <a:pt x="9" y="5"/>
                  </a:cubicBezTo>
                  <a:cubicBezTo>
                    <a:pt x="9" y="5"/>
                    <a:pt x="9" y="5"/>
                    <a:pt x="8" y="5"/>
                  </a:cubicBezTo>
                  <a:cubicBezTo>
                    <a:pt x="8" y="6"/>
                    <a:pt x="7" y="7"/>
                    <a:pt x="6" y="8"/>
                  </a:cubicBezTo>
                  <a:cubicBezTo>
                    <a:pt x="5" y="9"/>
                    <a:pt x="5" y="9"/>
                    <a:pt x="4" y="10"/>
                  </a:cubicBezTo>
                  <a:cubicBezTo>
                    <a:pt x="4" y="10"/>
                    <a:pt x="4" y="11"/>
                    <a:pt x="3" y="11"/>
                  </a:cubicBezTo>
                  <a:cubicBezTo>
                    <a:pt x="3" y="11"/>
                    <a:pt x="3" y="11"/>
                    <a:pt x="3" y="11"/>
                  </a:cubicBezTo>
                  <a:cubicBezTo>
                    <a:pt x="5" y="9"/>
                    <a:pt x="7" y="7"/>
                    <a:pt x="9" y="6"/>
                  </a:cubicBezTo>
                  <a:cubicBezTo>
                    <a:pt x="9" y="6"/>
                    <a:pt x="9" y="6"/>
                    <a:pt x="9" y="6"/>
                  </a:cubicBezTo>
                  <a:cubicBezTo>
                    <a:pt x="8" y="7"/>
                    <a:pt x="7" y="8"/>
                    <a:pt x="6" y="9"/>
                  </a:cubicBezTo>
                  <a:cubicBezTo>
                    <a:pt x="5" y="10"/>
                    <a:pt x="4" y="12"/>
                    <a:pt x="3" y="13"/>
                  </a:cubicBezTo>
                  <a:cubicBezTo>
                    <a:pt x="3" y="13"/>
                    <a:pt x="3" y="13"/>
                    <a:pt x="3" y="13"/>
                  </a:cubicBezTo>
                  <a:cubicBezTo>
                    <a:pt x="5" y="11"/>
                    <a:pt x="7" y="9"/>
                    <a:pt x="9" y="6"/>
                  </a:cubicBezTo>
                  <a:cubicBezTo>
                    <a:pt x="9" y="6"/>
                    <a:pt x="9" y="6"/>
                    <a:pt x="9" y="6"/>
                  </a:cubicBezTo>
                  <a:cubicBezTo>
                    <a:pt x="6" y="8"/>
                    <a:pt x="4" y="10"/>
                    <a:pt x="2" y="13"/>
                  </a:cubicBezTo>
                  <a:cubicBezTo>
                    <a:pt x="2" y="13"/>
                    <a:pt x="2" y="13"/>
                    <a:pt x="2" y="13"/>
                  </a:cubicBezTo>
                  <a:cubicBezTo>
                    <a:pt x="4" y="11"/>
                    <a:pt x="5" y="9"/>
                    <a:pt x="7" y="7"/>
                  </a:cubicBezTo>
                  <a:cubicBezTo>
                    <a:pt x="7" y="7"/>
                    <a:pt x="6" y="7"/>
                    <a:pt x="6" y="7"/>
                  </a:cubicBezTo>
                  <a:cubicBezTo>
                    <a:pt x="4" y="9"/>
                    <a:pt x="3" y="11"/>
                    <a:pt x="1" y="13"/>
                  </a:cubicBezTo>
                  <a:cubicBezTo>
                    <a:pt x="1" y="13"/>
                    <a:pt x="2" y="13"/>
                    <a:pt x="2" y="13"/>
                  </a:cubicBezTo>
                  <a:cubicBezTo>
                    <a:pt x="3" y="11"/>
                    <a:pt x="5" y="9"/>
                    <a:pt x="6" y="7"/>
                  </a:cubicBezTo>
                  <a:cubicBezTo>
                    <a:pt x="6" y="6"/>
                    <a:pt x="6" y="6"/>
                    <a:pt x="6" y="6"/>
                  </a:cubicBezTo>
                  <a:cubicBezTo>
                    <a:pt x="4" y="7"/>
                    <a:pt x="3" y="8"/>
                    <a:pt x="2" y="10"/>
                  </a:cubicBezTo>
                  <a:cubicBezTo>
                    <a:pt x="1" y="11"/>
                    <a:pt x="0" y="13"/>
                    <a:pt x="0" y="14"/>
                  </a:cubicBezTo>
                  <a:cubicBezTo>
                    <a:pt x="0" y="14"/>
                    <a:pt x="0" y="14"/>
                    <a:pt x="0" y="14"/>
                  </a:cubicBezTo>
                  <a:cubicBezTo>
                    <a:pt x="1" y="12"/>
                    <a:pt x="2" y="10"/>
                    <a:pt x="3" y="8"/>
                  </a:cubicBezTo>
                  <a:cubicBezTo>
                    <a:pt x="3" y="7"/>
                    <a:pt x="3" y="7"/>
                    <a:pt x="3" y="7"/>
                  </a:cubicBezTo>
                  <a:cubicBezTo>
                    <a:pt x="1" y="9"/>
                    <a:pt x="1" y="10"/>
                    <a:pt x="0" y="12"/>
                  </a:cubicBezTo>
                  <a:cubicBezTo>
                    <a:pt x="0" y="12"/>
                    <a:pt x="0" y="12"/>
                    <a:pt x="0" y="12"/>
                  </a:cubicBezTo>
                  <a:cubicBezTo>
                    <a:pt x="2" y="11"/>
                    <a:pt x="3" y="9"/>
                    <a:pt x="5" y="7"/>
                  </a:cubicBezTo>
                  <a:cubicBezTo>
                    <a:pt x="6" y="5"/>
                    <a:pt x="8" y="3"/>
                    <a:pt x="10" y="1"/>
                  </a:cubicBezTo>
                  <a:cubicBezTo>
                    <a:pt x="11" y="1"/>
                    <a:pt x="10" y="1"/>
                    <a:pt x="10" y="1"/>
                  </a:cubicBezTo>
                  <a:cubicBezTo>
                    <a:pt x="9" y="2"/>
                    <a:pt x="8" y="3"/>
                    <a:pt x="7" y="4"/>
                  </a:cubicBezTo>
                  <a:cubicBezTo>
                    <a:pt x="7" y="5"/>
                    <a:pt x="6" y="5"/>
                    <a:pt x="5" y="6"/>
                  </a:cubicBezTo>
                  <a:cubicBezTo>
                    <a:pt x="5" y="6"/>
                    <a:pt x="4" y="6"/>
                    <a:pt x="4" y="6"/>
                  </a:cubicBezTo>
                  <a:cubicBezTo>
                    <a:pt x="4" y="7"/>
                    <a:pt x="4" y="7"/>
                    <a:pt x="4" y="7"/>
                  </a:cubicBezTo>
                  <a:cubicBezTo>
                    <a:pt x="5" y="5"/>
                    <a:pt x="6" y="4"/>
                    <a:pt x="7" y="4"/>
                  </a:cubicBezTo>
                  <a:cubicBezTo>
                    <a:pt x="8" y="3"/>
                    <a:pt x="10" y="2"/>
                    <a:pt x="11" y="2"/>
                  </a:cubicBezTo>
                  <a:cubicBezTo>
                    <a:pt x="13" y="1"/>
                    <a:pt x="15" y="1"/>
                    <a:pt x="17" y="1"/>
                  </a:cubicBezTo>
                  <a:cubicBezTo>
                    <a:pt x="18" y="1"/>
                    <a:pt x="19" y="1"/>
                    <a:pt x="20" y="1"/>
                  </a:cubicBezTo>
                  <a:cubicBezTo>
                    <a:pt x="20" y="1"/>
                    <a:pt x="20" y="1"/>
                    <a:pt x="20" y="1"/>
                  </a:cubicBezTo>
                  <a:cubicBezTo>
                    <a:pt x="18" y="1"/>
                    <a:pt x="17" y="1"/>
                    <a:pt x="15" y="2"/>
                  </a:cubicBezTo>
                  <a:cubicBezTo>
                    <a:pt x="14" y="2"/>
                    <a:pt x="12" y="2"/>
                    <a:pt x="11" y="3"/>
                  </a:cubicBezTo>
                  <a:cubicBezTo>
                    <a:pt x="8" y="4"/>
                    <a:pt x="5" y="6"/>
                    <a:pt x="3" y="7"/>
                  </a:cubicBezTo>
                  <a:cubicBezTo>
                    <a:pt x="3" y="7"/>
                    <a:pt x="3" y="8"/>
                    <a:pt x="3" y="8"/>
                  </a:cubicBezTo>
                  <a:cubicBezTo>
                    <a:pt x="5" y="7"/>
                    <a:pt x="6" y="6"/>
                    <a:pt x="8" y="5"/>
                  </a:cubicBezTo>
                  <a:cubicBezTo>
                    <a:pt x="10" y="4"/>
                    <a:pt x="11" y="3"/>
                    <a:pt x="13" y="3"/>
                  </a:cubicBezTo>
                  <a:cubicBezTo>
                    <a:pt x="15" y="2"/>
                    <a:pt x="17" y="1"/>
                    <a:pt x="19" y="1"/>
                  </a:cubicBezTo>
                  <a:cubicBezTo>
                    <a:pt x="20" y="1"/>
                    <a:pt x="22" y="1"/>
                    <a:pt x="22" y="2"/>
                  </a:cubicBezTo>
                  <a:cubicBezTo>
                    <a:pt x="22" y="2"/>
                    <a:pt x="22" y="2"/>
                    <a:pt x="22" y="2"/>
                  </a:cubicBezTo>
                  <a:cubicBezTo>
                    <a:pt x="19" y="3"/>
                    <a:pt x="16" y="3"/>
                    <a:pt x="13" y="5"/>
                  </a:cubicBezTo>
                  <a:cubicBezTo>
                    <a:pt x="11" y="6"/>
                    <a:pt x="9" y="8"/>
                    <a:pt x="6" y="9"/>
                  </a:cubicBezTo>
                  <a:cubicBezTo>
                    <a:pt x="6" y="9"/>
                    <a:pt x="6" y="9"/>
                    <a:pt x="6" y="9"/>
                  </a:cubicBezTo>
                  <a:cubicBezTo>
                    <a:pt x="7" y="8"/>
                    <a:pt x="8" y="7"/>
                    <a:pt x="10" y="6"/>
                  </a:cubicBezTo>
                  <a:cubicBezTo>
                    <a:pt x="11" y="5"/>
                    <a:pt x="13" y="5"/>
                    <a:pt x="14" y="4"/>
                  </a:cubicBezTo>
                  <a:cubicBezTo>
                    <a:pt x="16" y="4"/>
                    <a:pt x="17" y="3"/>
                    <a:pt x="18" y="3"/>
                  </a:cubicBezTo>
                  <a:cubicBezTo>
                    <a:pt x="19" y="3"/>
                    <a:pt x="21" y="3"/>
                    <a:pt x="22" y="3"/>
                  </a:cubicBezTo>
                  <a:cubicBezTo>
                    <a:pt x="23" y="3"/>
                    <a:pt x="24" y="3"/>
                    <a:pt x="24" y="3"/>
                  </a:cubicBezTo>
                  <a:cubicBezTo>
                    <a:pt x="24" y="3"/>
                    <a:pt x="24" y="3"/>
                    <a:pt x="24" y="3"/>
                  </a:cubicBezTo>
                  <a:cubicBezTo>
                    <a:pt x="24" y="4"/>
                    <a:pt x="23" y="4"/>
                    <a:pt x="22" y="4"/>
                  </a:cubicBezTo>
                  <a:cubicBezTo>
                    <a:pt x="21" y="4"/>
                    <a:pt x="20" y="4"/>
                    <a:pt x="20" y="5"/>
                  </a:cubicBezTo>
                  <a:cubicBezTo>
                    <a:pt x="18" y="5"/>
                    <a:pt x="16" y="6"/>
                    <a:pt x="15" y="7"/>
                  </a:cubicBezTo>
                  <a:cubicBezTo>
                    <a:pt x="12" y="9"/>
                    <a:pt x="9" y="11"/>
                    <a:pt x="7" y="14"/>
                  </a:cubicBezTo>
                  <a:cubicBezTo>
                    <a:pt x="7" y="14"/>
                    <a:pt x="7" y="14"/>
                    <a:pt x="7" y="14"/>
                  </a:cubicBezTo>
                  <a:cubicBezTo>
                    <a:pt x="9" y="12"/>
                    <a:pt x="12" y="10"/>
                    <a:pt x="15" y="9"/>
                  </a:cubicBezTo>
                  <a:cubicBezTo>
                    <a:pt x="18" y="7"/>
                    <a:pt x="21" y="6"/>
                    <a:pt x="24" y="6"/>
                  </a:cubicBezTo>
                  <a:cubicBezTo>
                    <a:pt x="24" y="6"/>
                    <a:pt x="24" y="6"/>
                    <a:pt x="24" y="6"/>
                  </a:cubicBezTo>
                  <a:cubicBezTo>
                    <a:pt x="21" y="5"/>
                    <a:pt x="18" y="6"/>
                    <a:pt x="15" y="8"/>
                  </a:cubicBezTo>
                  <a:cubicBezTo>
                    <a:pt x="13" y="10"/>
                    <a:pt x="11" y="13"/>
                    <a:pt x="9" y="15"/>
                  </a:cubicBezTo>
                  <a:cubicBezTo>
                    <a:pt x="8" y="15"/>
                    <a:pt x="8" y="15"/>
                    <a:pt x="8" y="15"/>
                  </a:cubicBezTo>
                  <a:cubicBezTo>
                    <a:pt x="8" y="16"/>
                    <a:pt x="8" y="16"/>
                    <a:pt x="8" y="16"/>
                  </a:cubicBezTo>
                  <a:cubicBezTo>
                    <a:pt x="11" y="13"/>
                    <a:pt x="14" y="11"/>
                    <a:pt x="17" y="9"/>
                  </a:cubicBezTo>
                  <a:cubicBezTo>
                    <a:pt x="18" y="8"/>
                    <a:pt x="19" y="8"/>
                    <a:pt x="21" y="7"/>
                  </a:cubicBezTo>
                  <a:cubicBezTo>
                    <a:pt x="22" y="7"/>
                    <a:pt x="24" y="7"/>
                    <a:pt x="25" y="7"/>
                  </a:cubicBezTo>
                  <a:cubicBezTo>
                    <a:pt x="25" y="7"/>
                    <a:pt x="25" y="7"/>
                    <a:pt x="25" y="7"/>
                  </a:cubicBezTo>
                  <a:cubicBezTo>
                    <a:pt x="23" y="8"/>
                    <a:pt x="21" y="8"/>
                    <a:pt x="19" y="8"/>
                  </a:cubicBezTo>
                  <a:cubicBezTo>
                    <a:pt x="18" y="9"/>
                    <a:pt x="16" y="10"/>
                    <a:pt x="15" y="11"/>
                  </a:cubicBezTo>
                  <a:cubicBezTo>
                    <a:pt x="13" y="12"/>
                    <a:pt x="12" y="13"/>
                    <a:pt x="11" y="14"/>
                  </a:cubicBezTo>
                  <a:cubicBezTo>
                    <a:pt x="10" y="15"/>
                    <a:pt x="9" y="16"/>
                    <a:pt x="8" y="17"/>
                  </a:cubicBezTo>
                  <a:cubicBezTo>
                    <a:pt x="8" y="18"/>
                    <a:pt x="8" y="19"/>
                    <a:pt x="8" y="20"/>
                  </a:cubicBezTo>
                  <a:cubicBezTo>
                    <a:pt x="8" y="20"/>
                    <a:pt x="8" y="20"/>
                    <a:pt x="8" y="20"/>
                  </a:cubicBezTo>
                  <a:cubicBezTo>
                    <a:pt x="9" y="19"/>
                    <a:pt x="10" y="18"/>
                    <a:pt x="11" y="16"/>
                  </a:cubicBezTo>
                  <a:cubicBezTo>
                    <a:pt x="12" y="15"/>
                    <a:pt x="13" y="14"/>
                    <a:pt x="14" y="13"/>
                  </a:cubicBezTo>
                  <a:cubicBezTo>
                    <a:pt x="15" y="11"/>
                    <a:pt x="17" y="11"/>
                    <a:pt x="18" y="10"/>
                  </a:cubicBezTo>
                  <a:cubicBezTo>
                    <a:pt x="20" y="9"/>
                    <a:pt x="21" y="8"/>
                    <a:pt x="23" y="8"/>
                  </a:cubicBezTo>
                  <a:cubicBezTo>
                    <a:pt x="23" y="8"/>
                    <a:pt x="24" y="9"/>
                    <a:pt x="24" y="9"/>
                  </a:cubicBezTo>
                  <a:cubicBezTo>
                    <a:pt x="24" y="9"/>
                    <a:pt x="24" y="8"/>
                    <a:pt x="24" y="8"/>
                  </a:cubicBezTo>
                  <a:cubicBezTo>
                    <a:pt x="23" y="9"/>
                    <a:pt x="22" y="9"/>
                    <a:pt x="22" y="9"/>
                  </a:cubicBezTo>
                  <a:cubicBezTo>
                    <a:pt x="21" y="9"/>
                    <a:pt x="20" y="9"/>
                    <a:pt x="19" y="9"/>
                  </a:cubicBezTo>
                  <a:cubicBezTo>
                    <a:pt x="17" y="10"/>
                    <a:pt x="16" y="11"/>
                    <a:pt x="15" y="11"/>
                  </a:cubicBezTo>
                  <a:cubicBezTo>
                    <a:pt x="13" y="12"/>
                    <a:pt x="12" y="13"/>
                    <a:pt x="11" y="14"/>
                  </a:cubicBezTo>
                  <a:cubicBezTo>
                    <a:pt x="11" y="15"/>
                    <a:pt x="10" y="16"/>
                    <a:pt x="9" y="17"/>
                  </a:cubicBezTo>
                  <a:cubicBezTo>
                    <a:pt x="9" y="17"/>
                    <a:pt x="9" y="17"/>
                    <a:pt x="9" y="18"/>
                  </a:cubicBezTo>
                  <a:cubicBezTo>
                    <a:pt x="9" y="18"/>
                    <a:pt x="10" y="18"/>
                    <a:pt x="10" y="18"/>
                  </a:cubicBezTo>
                  <a:cubicBezTo>
                    <a:pt x="11" y="16"/>
                    <a:pt x="12" y="15"/>
                    <a:pt x="13" y="13"/>
                  </a:cubicBezTo>
                  <a:cubicBezTo>
                    <a:pt x="14" y="12"/>
                    <a:pt x="15" y="11"/>
                    <a:pt x="17" y="10"/>
                  </a:cubicBezTo>
                  <a:cubicBezTo>
                    <a:pt x="20" y="8"/>
                    <a:pt x="24" y="7"/>
                    <a:pt x="27" y="7"/>
                  </a:cubicBezTo>
                  <a:cubicBezTo>
                    <a:pt x="27" y="7"/>
                    <a:pt x="27" y="7"/>
                    <a:pt x="27" y="7"/>
                  </a:cubicBezTo>
                  <a:cubicBezTo>
                    <a:pt x="28" y="7"/>
                    <a:pt x="28" y="7"/>
                    <a:pt x="27" y="7"/>
                  </a:cubicBezTo>
                  <a:cubicBezTo>
                    <a:pt x="24" y="6"/>
                    <a:pt x="20" y="7"/>
                    <a:pt x="17" y="9"/>
                  </a:cubicBezTo>
                  <a:cubicBezTo>
                    <a:pt x="16" y="9"/>
                    <a:pt x="15" y="10"/>
                    <a:pt x="14" y="11"/>
                  </a:cubicBezTo>
                  <a:cubicBezTo>
                    <a:pt x="13" y="12"/>
                    <a:pt x="12" y="13"/>
                    <a:pt x="11" y="14"/>
                  </a:cubicBezTo>
                  <a:cubicBezTo>
                    <a:pt x="11" y="14"/>
                    <a:pt x="10" y="15"/>
                    <a:pt x="10" y="15"/>
                  </a:cubicBezTo>
                  <a:cubicBezTo>
                    <a:pt x="10" y="15"/>
                    <a:pt x="11" y="16"/>
                    <a:pt x="11" y="15"/>
                  </a:cubicBezTo>
                  <a:cubicBezTo>
                    <a:pt x="13" y="13"/>
                    <a:pt x="16" y="11"/>
                    <a:pt x="20" y="9"/>
                  </a:cubicBezTo>
                  <a:cubicBezTo>
                    <a:pt x="22" y="8"/>
                    <a:pt x="25" y="7"/>
                    <a:pt x="28" y="7"/>
                  </a:cubicBezTo>
                  <a:cubicBezTo>
                    <a:pt x="30" y="7"/>
                    <a:pt x="31" y="7"/>
                    <a:pt x="32" y="7"/>
                  </a:cubicBezTo>
                  <a:cubicBezTo>
                    <a:pt x="33" y="7"/>
                    <a:pt x="35" y="8"/>
                    <a:pt x="36" y="9"/>
                  </a:cubicBezTo>
                  <a:cubicBezTo>
                    <a:pt x="36" y="9"/>
                    <a:pt x="36" y="9"/>
                    <a:pt x="36" y="8"/>
                  </a:cubicBezTo>
                  <a:cubicBezTo>
                    <a:pt x="35" y="8"/>
                    <a:pt x="34" y="8"/>
                    <a:pt x="33" y="8"/>
                  </a:cubicBezTo>
                  <a:cubicBezTo>
                    <a:pt x="32" y="8"/>
                    <a:pt x="31" y="8"/>
                    <a:pt x="30" y="7"/>
                  </a:cubicBezTo>
                  <a:cubicBezTo>
                    <a:pt x="28" y="7"/>
                    <a:pt x="26" y="7"/>
                    <a:pt x="24" y="8"/>
                  </a:cubicBezTo>
                  <a:cubicBezTo>
                    <a:pt x="20" y="8"/>
                    <a:pt x="17" y="10"/>
                    <a:pt x="13" y="12"/>
                  </a:cubicBezTo>
                  <a:cubicBezTo>
                    <a:pt x="13" y="12"/>
                    <a:pt x="13" y="12"/>
                    <a:pt x="12" y="13"/>
                  </a:cubicBezTo>
                  <a:cubicBezTo>
                    <a:pt x="12" y="13"/>
                    <a:pt x="12" y="13"/>
                    <a:pt x="12" y="13"/>
                  </a:cubicBezTo>
                  <a:cubicBezTo>
                    <a:pt x="16" y="12"/>
                    <a:pt x="19" y="9"/>
                    <a:pt x="23" y="8"/>
                  </a:cubicBezTo>
                  <a:cubicBezTo>
                    <a:pt x="24" y="8"/>
                    <a:pt x="25" y="8"/>
                    <a:pt x="26" y="8"/>
                  </a:cubicBezTo>
                  <a:cubicBezTo>
                    <a:pt x="27" y="7"/>
                    <a:pt x="29" y="7"/>
                    <a:pt x="30" y="7"/>
                  </a:cubicBezTo>
                  <a:cubicBezTo>
                    <a:pt x="30" y="8"/>
                    <a:pt x="30" y="8"/>
                    <a:pt x="31" y="8"/>
                  </a:cubicBezTo>
                  <a:cubicBezTo>
                    <a:pt x="31" y="8"/>
                    <a:pt x="31" y="8"/>
                    <a:pt x="31" y="8"/>
                  </a:cubicBezTo>
                  <a:cubicBezTo>
                    <a:pt x="29" y="9"/>
                    <a:pt x="27" y="9"/>
                    <a:pt x="25" y="9"/>
                  </a:cubicBezTo>
                  <a:cubicBezTo>
                    <a:pt x="23" y="10"/>
                    <a:pt x="22" y="10"/>
                    <a:pt x="20" y="10"/>
                  </a:cubicBezTo>
                  <a:cubicBezTo>
                    <a:pt x="18" y="11"/>
                    <a:pt x="17" y="11"/>
                    <a:pt x="16" y="12"/>
                  </a:cubicBezTo>
                  <a:cubicBezTo>
                    <a:pt x="14" y="13"/>
                    <a:pt x="13" y="13"/>
                    <a:pt x="12" y="15"/>
                  </a:cubicBezTo>
                  <a:cubicBezTo>
                    <a:pt x="12" y="15"/>
                    <a:pt x="12" y="15"/>
                    <a:pt x="12" y="15"/>
                  </a:cubicBezTo>
                  <a:cubicBezTo>
                    <a:pt x="12" y="15"/>
                    <a:pt x="12" y="15"/>
                    <a:pt x="12" y="15"/>
                  </a:cubicBezTo>
                  <a:cubicBezTo>
                    <a:pt x="15" y="13"/>
                    <a:pt x="18" y="11"/>
                    <a:pt x="22" y="10"/>
                  </a:cubicBezTo>
                  <a:cubicBezTo>
                    <a:pt x="24" y="10"/>
                    <a:pt x="25" y="9"/>
                    <a:pt x="27" y="9"/>
                  </a:cubicBezTo>
                  <a:cubicBezTo>
                    <a:pt x="29" y="9"/>
                    <a:pt x="31" y="9"/>
                    <a:pt x="32" y="9"/>
                  </a:cubicBezTo>
                  <a:cubicBezTo>
                    <a:pt x="33" y="9"/>
                    <a:pt x="33" y="8"/>
                    <a:pt x="32" y="8"/>
                  </a:cubicBezTo>
                  <a:cubicBezTo>
                    <a:pt x="30" y="7"/>
                    <a:pt x="27" y="7"/>
                    <a:pt x="24" y="8"/>
                  </a:cubicBezTo>
                  <a:cubicBezTo>
                    <a:pt x="21" y="8"/>
                    <a:pt x="18" y="9"/>
                    <a:pt x="16" y="11"/>
                  </a:cubicBezTo>
                  <a:cubicBezTo>
                    <a:pt x="16" y="11"/>
                    <a:pt x="15" y="11"/>
                    <a:pt x="15" y="12"/>
                  </a:cubicBezTo>
                  <a:cubicBezTo>
                    <a:pt x="15" y="12"/>
                    <a:pt x="15" y="12"/>
                    <a:pt x="15" y="12"/>
                  </a:cubicBezTo>
                  <a:cubicBezTo>
                    <a:pt x="16" y="12"/>
                    <a:pt x="18" y="11"/>
                    <a:pt x="19" y="10"/>
                  </a:cubicBezTo>
                  <a:cubicBezTo>
                    <a:pt x="20" y="10"/>
                    <a:pt x="21" y="9"/>
                    <a:pt x="22" y="9"/>
                  </a:cubicBezTo>
                  <a:cubicBezTo>
                    <a:pt x="25" y="8"/>
                    <a:pt x="27" y="8"/>
                    <a:pt x="30" y="7"/>
                  </a:cubicBezTo>
                  <a:cubicBezTo>
                    <a:pt x="30" y="7"/>
                    <a:pt x="30" y="7"/>
                    <a:pt x="30" y="7"/>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1"/>
            <p:cNvSpPr>
              <a:spLocks/>
            </p:cNvSpPr>
            <p:nvPr/>
          </p:nvSpPr>
          <p:spPr bwMode="auto">
            <a:xfrm>
              <a:off x="1365250" y="3124201"/>
              <a:ext cx="457200" cy="822325"/>
            </a:xfrm>
            <a:custGeom>
              <a:avLst/>
              <a:gdLst>
                <a:gd name="T0" fmla="*/ 7 w 20"/>
                <a:gd name="T1" fmla="*/ 17 h 36"/>
                <a:gd name="T2" fmla="*/ 6 w 20"/>
                <a:gd name="T3" fmla="*/ 5 h 36"/>
                <a:gd name="T4" fmla="*/ 9 w 20"/>
                <a:gd name="T5" fmla="*/ 22 h 36"/>
                <a:gd name="T6" fmla="*/ 5 w 20"/>
                <a:gd name="T7" fmla="*/ 14 h 36"/>
                <a:gd name="T8" fmla="*/ 7 w 20"/>
                <a:gd name="T9" fmla="*/ 19 h 36"/>
                <a:gd name="T10" fmla="*/ 5 w 20"/>
                <a:gd name="T11" fmla="*/ 11 h 36"/>
                <a:gd name="T12" fmla="*/ 8 w 20"/>
                <a:gd name="T13" fmla="*/ 21 h 36"/>
                <a:gd name="T14" fmla="*/ 2 w 20"/>
                <a:gd name="T15" fmla="*/ 18 h 36"/>
                <a:gd name="T16" fmla="*/ 3 w 20"/>
                <a:gd name="T17" fmla="*/ 19 h 36"/>
                <a:gd name="T18" fmla="*/ 8 w 20"/>
                <a:gd name="T19" fmla="*/ 31 h 36"/>
                <a:gd name="T20" fmla="*/ 3 w 20"/>
                <a:gd name="T21" fmla="*/ 19 h 36"/>
                <a:gd name="T22" fmla="*/ 9 w 20"/>
                <a:gd name="T23" fmla="*/ 31 h 36"/>
                <a:gd name="T24" fmla="*/ 4 w 20"/>
                <a:gd name="T25" fmla="*/ 7 h 36"/>
                <a:gd name="T26" fmla="*/ 8 w 20"/>
                <a:gd name="T27" fmla="*/ 27 h 36"/>
                <a:gd name="T28" fmla="*/ 3 w 20"/>
                <a:gd name="T29" fmla="*/ 4 h 36"/>
                <a:gd name="T30" fmla="*/ 3 w 20"/>
                <a:gd name="T31" fmla="*/ 14 h 36"/>
                <a:gd name="T32" fmla="*/ 4 w 20"/>
                <a:gd name="T33" fmla="*/ 12 h 36"/>
                <a:gd name="T34" fmla="*/ 9 w 20"/>
                <a:gd name="T35" fmla="*/ 25 h 36"/>
                <a:gd name="T36" fmla="*/ 5 w 20"/>
                <a:gd name="T37" fmla="*/ 12 h 36"/>
                <a:gd name="T38" fmla="*/ 14 w 20"/>
                <a:gd name="T39" fmla="*/ 33 h 36"/>
                <a:gd name="T40" fmla="*/ 9 w 20"/>
                <a:gd name="T41" fmla="*/ 2 h 36"/>
                <a:gd name="T42" fmla="*/ 12 w 20"/>
                <a:gd name="T43" fmla="*/ 28 h 36"/>
                <a:gd name="T44" fmla="*/ 9 w 20"/>
                <a:gd name="T45" fmla="*/ 9 h 36"/>
                <a:gd name="T46" fmla="*/ 12 w 20"/>
                <a:gd name="T47" fmla="*/ 29 h 36"/>
                <a:gd name="T48" fmla="*/ 9 w 20"/>
                <a:gd name="T49" fmla="*/ 5 h 36"/>
                <a:gd name="T50" fmla="*/ 11 w 20"/>
                <a:gd name="T51" fmla="*/ 17 h 36"/>
                <a:gd name="T52" fmla="*/ 12 w 20"/>
                <a:gd name="T53" fmla="*/ 18 h 36"/>
                <a:gd name="T54" fmla="*/ 16 w 20"/>
                <a:gd name="T55" fmla="*/ 27 h 36"/>
                <a:gd name="T56" fmla="*/ 11 w 20"/>
                <a:gd name="T57" fmla="*/ 13 h 36"/>
                <a:gd name="T58" fmla="*/ 12 w 20"/>
                <a:gd name="T59" fmla="*/ 14 h 36"/>
                <a:gd name="T60" fmla="*/ 11 w 20"/>
                <a:gd name="T61" fmla="*/ 13 h 36"/>
                <a:gd name="T62" fmla="*/ 19 w 20"/>
                <a:gd name="T63" fmla="*/ 35 h 36"/>
                <a:gd name="T64" fmla="*/ 8 w 20"/>
                <a:gd name="T65" fmla="*/ 6 h 36"/>
                <a:gd name="T66" fmla="*/ 18 w 20"/>
                <a:gd name="T67" fmla="*/ 35 h 36"/>
                <a:gd name="T68" fmla="*/ 13 w 20"/>
                <a:gd name="T69" fmla="*/ 28 h 36"/>
                <a:gd name="T70" fmla="*/ 8 w 20"/>
                <a:gd name="T71" fmla="*/ 5 h 36"/>
                <a:gd name="T72" fmla="*/ 16 w 20"/>
                <a:gd name="T73" fmla="*/ 32 h 36"/>
                <a:gd name="T74" fmla="*/ 10 w 20"/>
                <a:gd name="T75" fmla="*/ 4 h 36"/>
                <a:gd name="T76" fmla="*/ 12 w 20"/>
                <a:gd name="T77" fmla="*/ 30 h 36"/>
                <a:gd name="T78" fmla="*/ 6 w 20"/>
                <a:gd name="T79" fmla="*/ 16 h 36"/>
                <a:gd name="T80" fmla="*/ 5 w 20"/>
                <a:gd name="T81" fmla="*/ 16 h 36"/>
                <a:gd name="T82" fmla="*/ 11 w 20"/>
                <a:gd name="T83" fmla="*/ 32 h 36"/>
                <a:gd name="T84" fmla="*/ 2 w 20"/>
                <a:gd name="T85" fmla="*/ 10 h 36"/>
                <a:gd name="T86" fmla="*/ 3 w 20"/>
                <a:gd name="T87" fmla="*/ 8 h 36"/>
                <a:gd name="T88" fmla="*/ 2 w 20"/>
                <a:gd name="T89" fmla="*/ 11 h 36"/>
                <a:gd name="T90" fmla="*/ 4 w 20"/>
                <a:gd name="T91" fmla="*/ 13 h 36"/>
                <a:gd name="T92" fmla="*/ 10 w 20"/>
                <a:gd name="T93" fmla="*/ 34 h 36"/>
                <a:gd name="T94" fmla="*/ 2 w 20"/>
                <a:gd name="T95" fmla="*/ 6 h 36"/>
                <a:gd name="T96" fmla="*/ 3 w 20"/>
                <a:gd name="T97" fmla="*/ 21 h 36"/>
                <a:gd name="T98" fmla="*/ 5 w 20"/>
                <a:gd name="T99" fmla="*/ 23 h 36"/>
                <a:gd name="T100" fmla="*/ 2 w 20"/>
                <a:gd name="T101" fmla="*/ 15 h 36"/>
                <a:gd name="T102" fmla="*/ 13 w 20"/>
                <a:gd name="T103" fmla="*/ 32 h 36"/>
                <a:gd name="T104" fmla="*/ 4 w 20"/>
                <a:gd name="T105" fmla="*/ 5 h 36"/>
                <a:gd name="T106" fmla="*/ 15 w 20"/>
                <a:gd name="T107" fmla="*/ 31 h 36"/>
                <a:gd name="T108" fmla="*/ 5 w 20"/>
                <a:gd name="T109" fmla="*/ 3 h 36"/>
                <a:gd name="T110" fmla="*/ 8 w 20"/>
                <a:gd name="T111" fmla="*/ 20 h 36"/>
                <a:gd name="T112" fmla="*/ 6 w 20"/>
                <a:gd name="T113" fmla="*/ 3 h 36"/>
                <a:gd name="T114" fmla="*/ 9 w 20"/>
                <a:gd name="T115"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36">
                  <a:moveTo>
                    <a:pt x="9" y="3"/>
                  </a:moveTo>
                  <a:cubicBezTo>
                    <a:pt x="7" y="6"/>
                    <a:pt x="6" y="8"/>
                    <a:pt x="6" y="11"/>
                  </a:cubicBezTo>
                  <a:cubicBezTo>
                    <a:pt x="6" y="13"/>
                    <a:pt x="7" y="14"/>
                    <a:pt x="7" y="16"/>
                  </a:cubicBezTo>
                  <a:cubicBezTo>
                    <a:pt x="8" y="17"/>
                    <a:pt x="8" y="19"/>
                    <a:pt x="9" y="20"/>
                  </a:cubicBezTo>
                  <a:cubicBezTo>
                    <a:pt x="9" y="20"/>
                    <a:pt x="9" y="20"/>
                    <a:pt x="9" y="20"/>
                  </a:cubicBezTo>
                  <a:cubicBezTo>
                    <a:pt x="8" y="19"/>
                    <a:pt x="7" y="18"/>
                    <a:pt x="7" y="17"/>
                  </a:cubicBezTo>
                  <a:cubicBezTo>
                    <a:pt x="6" y="15"/>
                    <a:pt x="6" y="14"/>
                    <a:pt x="5" y="13"/>
                  </a:cubicBezTo>
                  <a:cubicBezTo>
                    <a:pt x="5" y="11"/>
                    <a:pt x="5" y="10"/>
                    <a:pt x="5" y="8"/>
                  </a:cubicBezTo>
                  <a:cubicBezTo>
                    <a:pt x="5" y="7"/>
                    <a:pt x="5" y="5"/>
                    <a:pt x="6" y="4"/>
                  </a:cubicBezTo>
                  <a:cubicBezTo>
                    <a:pt x="6" y="3"/>
                    <a:pt x="6" y="3"/>
                    <a:pt x="7" y="3"/>
                  </a:cubicBezTo>
                  <a:cubicBezTo>
                    <a:pt x="7" y="3"/>
                    <a:pt x="6" y="3"/>
                    <a:pt x="6" y="3"/>
                  </a:cubicBezTo>
                  <a:cubicBezTo>
                    <a:pt x="7" y="4"/>
                    <a:pt x="6" y="5"/>
                    <a:pt x="6" y="5"/>
                  </a:cubicBezTo>
                  <a:cubicBezTo>
                    <a:pt x="6" y="6"/>
                    <a:pt x="6" y="7"/>
                    <a:pt x="6" y="8"/>
                  </a:cubicBezTo>
                  <a:cubicBezTo>
                    <a:pt x="6" y="10"/>
                    <a:pt x="6" y="12"/>
                    <a:pt x="7" y="14"/>
                  </a:cubicBezTo>
                  <a:cubicBezTo>
                    <a:pt x="7" y="17"/>
                    <a:pt x="7" y="20"/>
                    <a:pt x="9" y="23"/>
                  </a:cubicBezTo>
                  <a:cubicBezTo>
                    <a:pt x="9" y="23"/>
                    <a:pt x="9" y="24"/>
                    <a:pt x="10" y="24"/>
                  </a:cubicBezTo>
                  <a:cubicBezTo>
                    <a:pt x="10" y="24"/>
                    <a:pt x="10" y="24"/>
                    <a:pt x="10" y="24"/>
                  </a:cubicBezTo>
                  <a:cubicBezTo>
                    <a:pt x="10" y="23"/>
                    <a:pt x="9" y="22"/>
                    <a:pt x="9" y="22"/>
                  </a:cubicBezTo>
                  <a:cubicBezTo>
                    <a:pt x="8" y="21"/>
                    <a:pt x="8" y="20"/>
                    <a:pt x="8" y="19"/>
                  </a:cubicBezTo>
                  <a:cubicBezTo>
                    <a:pt x="7" y="17"/>
                    <a:pt x="6" y="15"/>
                    <a:pt x="6" y="14"/>
                  </a:cubicBezTo>
                  <a:cubicBezTo>
                    <a:pt x="5" y="10"/>
                    <a:pt x="5" y="6"/>
                    <a:pt x="6" y="3"/>
                  </a:cubicBezTo>
                  <a:cubicBezTo>
                    <a:pt x="5" y="3"/>
                    <a:pt x="5" y="3"/>
                    <a:pt x="5" y="3"/>
                  </a:cubicBezTo>
                  <a:cubicBezTo>
                    <a:pt x="6" y="4"/>
                    <a:pt x="5" y="6"/>
                    <a:pt x="5" y="8"/>
                  </a:cubicBezTo>
                  <a:cubicBezTo>
                    <a:pt x="5" y="10"/>
                    <a:pt x="5" y="12"/>
                    <a:pt x="5" y="14"/>
                  </a:cubicBezTo>
                  <a:cubicBezTo>
                    <a:pt x="6" y="16"/>
                    <a:pt x="6" y="18"/>
                    <a:pt x="7" y="20"/>
                  </a:cubicBezTo>
                  <a:cubicBezTo>
                    <a:pt x="8" y="22"/>
                    <a:pt x="8" y="23"/>
                    <a:pt x="10" y="25"/>
                  </a:cubicBezTo>
                  <a:cubicBezTo>
                    <a:pt x="11" y="27"/>
                    <a:pt x="13" y="29"/>
                    <a:pt x="15" y="31"/>
                  </a:cubicBezTo>
                  <a:cubicBezTo>
                    <a:pt x="15" y="31"/>
                    <a:pt x="15" y="31"/>
                    <a:pt x="15" y="31"/>
                  </a:cubicBezTo>
                  <a:cubicBezTo>
                    <a:pt x="12" y="29"/>
                    <a:pt x="11" y="26"/>
                    <a:pt x="9" y="23"/>
                  </a:cubicBezTo>
                  <a:cubicBezTo>
                    <a:pt x="8" y="22"/>
                    <a:pt x="8" y="20"/>
                    <a:pt x="7" y="19"/>
                  </a:cubicBezTo>
                  <a:cubicBezTo>
                    <a:pt x="6" y="17"/>
                    <a:pt x="5" y="15"/>
                    <a:pt x="5" y="13"/>
                  </a:cubicBezTo>
                  <a:cubicBezTo>
                    <a:pt x="5" y="12"/>
                    <a:pt x="4" y="10"/>
                    <a:pt x="4" y="9"/>
                  </a:cubicBezTo>
                  <a:cubicBezTo>
                    <a:pt x="4" y="8"/>
                    <a:pt x="4" y="6"/>
                    <a:pt x="4" y="5"/>
                  </a:cubicBezTo>
                  <a:cubicBezTo>
                    <a:pt x="4" y="5"/>
                    <a:pt x="4" y="5"/>
                    <a:pt x="4" y="5"/>
                  </a:cubicBezTo>
                  <a:cubicBezTo>
                    <a:pt x="4" y="6"/>
                    <a:pt x="5" y="7"/>
                    <a:pt x="5" y="8"/>
                  </a:cubicBezTo>
                  <a:cubicBezTo>
                    <a:pt x="5" y="9"/>
                    <a:pt x="5" y="10"/>
                    <a:pt x="5" y="11"/>
                  </a:cubicBezTo>
                  <a:cubicBezTo>
                    <a:pt x="5" y="13"/>
                    <a:pt x="6" y="15"/>
                    <a:pt x="6" y="17"/>
                  </a:cubicBezTo>
                  <a:cubicBezTo>
                    <a:pt x="7" y="18"/>
                    <a:pt x="7" y="20"/>
                    <a:pt x="8" y="22"/>
                  </a:cubicBezTo>
                  <a:cubicBezTo>
                    <a:pt x="8" y="23"/>
                    <a:pt x="9" y="25"/>
                    <a:pt x="10" y="26"/>
                  </a:cubicBezTo>
                  <a:cubicBezTo>
                    <a:pt x="10" y="28"/>
                    <a:pt x="12" y="30"/>
                    <a:pt x="14" y="32"/>
                  </a:cubicBezTo>
                  <a:cubicBezTo>
                    <a:pt x="14" y="32"/>
                    <a:pt x="14" y="32"/>
                    <a:pt x="14" y="32"/>
                  </a:cubicBezTo>
                  <a:cubicBezTo>
                    <a:pt x="12" y="28"/>
                    <a:pt x="10" y="24"/>
                    <a:pt x="8" y="21"/>
                  </a:cubicBezTo>
                  <a:cubicBezTo>
                    <a:pt x="6" y="17"/>
                    <a:pt x="5" y="13"/>
                    <a:pt x="5" y="9"/>
                  </a:cubicBezTo>
                  <a:cubicBezTo>
                    <a:pt x="4" y="7"/>
                    <a:pt x="4" y="4"/>
                    <a:pt x="5" y="2"/>
                  </a:cubicBezTo>
                  <a:cubicBezTo>
                    <a:pt x="5" y="2"/>
                    <a:pt x="4" y="2"/>
                    <a:pt x="4" y="2"/>
                  </a:cubicBezTo>
                  <a:cubicBezTo>
                    <a:pt x="3" y="4"/>
                    <a:pt x="3" y="5"/>
                    <a:pt x="3" y="7"/>
                  </a:cubicBezTo>
                  <a:cubicBezTo>
                    <a:pt x="3" y="9"/>
                    <a:pt x="2" y="11"/>
                    <a:pt x="2" y="13"/>
                  </a:cubicBezTo>
                  <a:cubicBezTo>
                    <a:pt x="2" y="15"/>
                    <a:pt x="2" y="17"/>
                    <a:pt x="2" y="18"/>
                  </a:cubicBezTo>
                  <a:cubicBezTo>
                    <a:pt x="3" y="20"/>
                    <a:pt x="3" y="22"/>
                    <a:pt x="4" y="23"/>
                  </a:cubicBezTo>
                  <a:cubicBezTo>
                    <a:pt x="6" y="26"/>
                    <a:pt x="7" y="28"/>
                    <a:pt x="9" y="30"/>
                  </a:cubicBezTo>
                  <a:cubicBezTo>
                    <a:pt x="10" y="30"/>
                    <a:pt x="10" y="29"/>
                    <a:pt x="10" y="29"/>
                  </a:cubicBezTo>
                  <a:cubicBezTo>
                    <a:pt x="9" y="28"/>
                    <a:pt x="8" y="28"/>
                    <a:pt x="8" y="27"/>
                  </a:cubicBezTo>
                  <a:cubicBezTo>
                    <a:pt x="7" y="26"/>
                    <a:pt x="7" y="26"/>
                    <a:pt x="6" y="25"/>
                  </a:cubicBezTo>
                  <a:cubicBezTo>
                    <a:pt x="5" y="23"/>
                    <a:pt x="4" y="21"/>
                    <a:pt x="3" y="19"/>
                  </a:cubicBezTo>
                  <a:cubicBezTo>
                    <a:pt x="2" y="15"/>
                    <a:pt x="1" y="11"/>
                    <a:pt x="1" y="7"/>
                  </a:cubicBezTo>
                  <a:cubicBezTo>
                    <a:pt x="1" y="6"/>
                    <a:pt x="1" y="6"/>
                    <a:pt x="1" y="5"/>
                  </a:cubicBezTo>
                  <a:cubicBezTo>
                    <a:pt x="1" y="5"/>
                    <a:pt x="1" y="5"/>
                    <a:pt x="1" y="5"/>
                  </a:cubicBezTo>
                  <a:cubicBezTo>
                    <a:pt x="1" y="9"/>
                    <a:pt x="1" y="13"/>
                    <a:pt x="1" y="17"/>
                  </a:cubicBezTo>
                  <a:cubicBezTo>
                    <a:pt x="2" y="21"/>
                    <a:pt x="4" y="24"/>
                    <a:pt x="6" y="28"/>
                  </a:cubicBezTo>
                  <a:cubicBezTo>
                    <a:pt x="7" y="29"/>
                    <a:pt x="8" y="30"/>
                    <a:pt x="8" y="31"/>
                  </a:cubicBezTo>
                  <a:cubicBezTo>
                    <a:pt x="9" y="31"/>
                    <a:pt x="9" y="31"/>
                    <a:pt x="9" y="31"/>
                  </a:cubicBezTo>
                  <a:cubicBezTo>
                    <a:pt x="6" y="28"/>
                    <a:pt x="5" y="25"/>
                    <a:pt x="3" y="22"/>
                  </a:cubicBezTo>
                  <a:cubicBezTo>
                    <a:pt x="2" y="18"/>
                    <a:pt x="1" y="15"/>
                    <a:pt x="1" y="11"/>
                  </a:cubicBezTo>
                  <a:cubicBezTo>
                    <a:pt x="1" y="9"/>
                    <a:pt x="1" y="8"/>
                    <a:pt x="2" y="6"/>
                  </a:cubicBezTo>
                  <a:cubicBezTo>
                    <a:pt x="2" y="6"/>
                    <a:pt x="2" y="6"/>
                    <a:pt x="2" y="6"/>
                  </a:cubicBezTo>
                  <a:cubicBezTo>
                    <a:pt x="2" y="10"/>
                    <a:pt x="2" y="14"/>
                    <a:pt x="3" y="19"/>
                  </a:cubicBezTo>
                  <a:cubicBezTo>
                    <a:pt x="3" y="21"/>
                    <a:pt x="4" y="23"/>
                    <a:pt x="5" y="24"/>
                  </a:cubicBezTo>
                  <a:cubicBezTo>
                    <a:pt x="5" y="25"/>
                    <a:pt x="5" y="26"/>
                    <a:pt x="6" y="27"/>
                  </a:cubicBezTo>
                  <a:cubicBezTo>
                    <a:pt x="6" y="28"/>
                    <a:pt x="7" y="29"/>
                    <a:pt x="7" y="30"/>
                  </a:cubicBezTo>
                  <a:cubicBezTo>
                    <a:pt x="8" y="31"/>
                    <a:pt x="9" y="33"/>
                    <a:pt x="10" y="34"/>
                  </a:cubicBezTo>
                  <a:cubicBezTo>
                    <a:pt x="10" y="34"/>
                    <a:pt x="10" y="34"/>
                    <a:pt x="10" y="34"/>
                  </a:cubicBezTo>
                  <a:cubicBezTo>
                    <a:pt x="10" y="33"/>
                    <a:pt x="10" y="32"/>
                    <a:pt x="9" y="31"/>
                  </a:cubicBezTo>
                  <a:cubicBezTo>
                    <a:pt x="9" y="30"/>
                    <a:pt x="9" y="29"/>
                    <a:pt x="8" y="28"/>
                  </a:cubicBezTo>
                  <a:cubicBezTo>
                    <a:pt x="7" y="26"/>
                    <a:pt x="7" y="24"/>
                    <a:pt x="6" y="22"/>
                  </a:cubicBezTo>
                  <a:cubicBezTo>
                    <a:pt x="5" y="18"/>
                    <a:pt x="4" y="14"/>
                    <a:pt x="4" y="10"/>
                  </a:cubicBezTo>
                  <a:cubicBezTo>
                    <a:pt x="3" y="8"/>
                    <a:pt x="4" y="6"/>
                    <a:pt x="4" y="4"/>
                  </a:cubicBezTo>
                  <a:cubicBezTo>
                    <a:pt x="4" y="4"/>
                    <a:pt x="4" y="4"/>
                    <a:pt x="4" y="4"/>
                  </a:cubicBezTo>
                  <a:cubicBezTo>
                    <a:pt x="4" y="5"/>
                    <a:pt x="4" y="6"/>
                    <a:pt x="4" y="7"/>
                  </a:cubicBezTo>
                  <a:cubicBezTo>
                    <a:pt x="3" y="8"/>
                    <a:pt x="3" y="9"/>
                    <a:pt x="3" y="10"/>
                  </a:cubicBezTo>
                  <a:cubicBezTo>
                    <a:pt x="3" y="12"/>
                    <a:pt x="4" y="14"/>
                    <a:pt x="4" y="16"/>
                  </a:cubicBezTo>
                  <a:cubicBezTo>
                    <a:pt x="4" y="20"/>
                    <a:pt x="5" y="23"/>
                    <a:pt x="7" y="26"/>
                  </a:cubicBezTo>
                  <a:cubicBezTo>
                    <a:pt x="8" y="29"/>
                    <a:pt x="10" y="31"/>
                    <a:pt x="11" y="32"/>
                  </a:cubicBezTo>
                  <a:cubicBezTo>
                    <a:pt x="12" y="33"/>
                    <a:pt x="12" y="32"/>
                    <a:pt x="12" y="32"/>
                  </a:cubicBezTo>
                  <a:cubicBezTo>
                    <a:pt x="11" y="31"/>
                    <a:pt x="9" y="29"/>
                    <a:pt x="8" y="27"/>
                  </a:cubicBezTo>
                  <a:cubicBezTo>
                    <a:pt x="7" y="26"/>
                    <a:pt x="6" y="24"/>
                    <a:pt x="5" y="22"/>
                  </a:cubicBezTo>
                  <a:cubicBezTo>
                    <a:pt x="4" y="18"/>
                    <a:pt x="3" y="14"/>
                    <a:pt x="3" y="10"/>
                  </a:cubicBezTo>
                  <a:cubicBezTo>
                    <a:pt x="3" y="8"/>
                    <a:pt x="3" y="7"/>
                    <a:pt x="3" y="5"/>
                  </a:cubicBezTo>
                  <a:cubicBezTo>
                    <a:pt x="3" y="4"/>
                    <a:pt x="3" y="2"/>
                    <a:pt x="4" y="1"/>
                  </a:cubicBezTo>
                  <a:cubicBezTo>
                    <a:pt x="4" y="1"/>
                    <a:pt x="4" y="1"/>
                    <a:pt x="4" y="1"/>
                  </a:cubicBezTo>
                  <a:cubicBezTo>
                    <a:pt x="4" y="2"/>
                    <a:pt x="4" y="3"/>
                    <a:pt x="3" y="4"/>
                  </a:cubicBezTo>
                  <a:cubicBezTo>
                    <a:pt x="3" y="5"/>
                    <a:pt x="3" y="6"/>
                    <a:pt x="3" y="7"/>
                  </a:cubicBezTo>
                  <a:cubicBezTo>
                    <a:pt x="2" y="9"/>
                    <a:pt x="2" y="11"/>
                    <a:pt x="2" y="13"/>
                  </a:cubicBezTo>
                  <a:cubicBezTo>
                    <a:pt x="2" y="17"/>
                    <a:pt x="4" y="21"/>
                    <a:pt x="6" y="24"/>
                  </a:cubicBezTo>
                  <a:cubicBezTo>
                    <a:pt x="6" y="25"/>
                    <a:pt x="6" y="25"/>
                    <a:pt x="7" y="26"/>
                  </a:cubicBezTo>
                  <a:cubicBezTo>
                    <a:pt x="7" y="26"/>
                    <a:pt x="7" y="26"/>
                    <a:pt x="7" y="25"/>
                  </a:cubicBezTo>
                  <a:cubicBezTo>
                    <a:pt x="5" y="22"/>
                    <a:pt x="3" y="18"/>
                    <a:pt x="3" y="14"/>
                  </a:cubicBezTo>
                  <a:cubicBezTo>
                    <a:pt x="2" y="11"/>
                    <a:pt x="2" y="7"/>
                    <a:pt x="2" y="4"/>
                  </a:cubicBezTo>
                  <a:cubicBezTo>
                    <a:pt x="2" y="2"/>
                    <a:pt x="3" y="1"/>
                    <a:pt x="3" y="0"/>
                  </a:cubicBezTo>
                  <a:cubicBezTo>
                    <a:pt x="3" y="0"/>
                    <a:pt x="3" y="0"/>
                    <a:pt x="3" y="0"/>
                  </a:cubicBezTo>
                  <a:cubicBezTo>
                    <a:pt x="3" y="2"/>
                    <a:pt x="3" y="4"/>
                    <a:pt x="3" y="6"/>
                  </a:cubicBezTo>
                  <a:cubicBezTo>
                    <a:pt x="3" y="7"/>
                    <a:pt x="3" y="8"/>
                    <a:pt x="3" y="9"/>
                  </a:cubicBezTo>
                  <a:cubicBezTo>
                    <a:pt x="4" y="10"/>
                    <a:pt x="4" y="11"/>
                    <a:pt x="4" y="12"/>
                  </a:cubicBezTo>
                  <a:cubicBezTo>
                    <a:pt x="4" y="16"/>
                    <a:pt x="6" y="20"/>
                    <a:pt x="7" y="24"/>
                  </a:cubicBezTo>
                  <a:cubicBezTo>
                    <a:pt x="8" y="27"/>
                    <a:pt x="9" y="29"/>
                    <a:pt x="11" y="31"/>
                  </a:cubicBezTo>
                  <a:cubicBezTo>
                    <a:pt x="11" y="32"/>
                    <a:pt x="12" y="33"/>
                    <a:pt x="12" y="34"/>
                  </a:cubicBezTo>
                  <a:cubicBezTo>
                    <a:pt x="13" y="35"/>
                    <a:pt x="13" y="36"/>
                    <a:pt x="14" y="36"/>
                  </a:cubicBezTo>
                  <a:cubicBezTo>
                    <a:pt x="14" y="36"/>
                    <a:pt x="14" y="36"/>
                    <a:pt x="14" y="36"/>
                  </a:cubicBezTo>
                  <a:cubicBezTo>
                    <a:pt x="13" y="32"/>
                    <a:pt x="11" y="28"/>
                    <a:pt x="9" y="25"/>
                  </a:cubicBezTo>
                  <a:cubicBezTo>
                    <a:pt x="7" y="21"/>
                    <a:pt x="6" y="17"/>
                    <a:pt x="5" y="12"/>
                  </a:cubicBezTo>
                  <a:cubicBezTo>
                    <a:pt x="5" y="12"/>
                    <a:pt x="5" y="11"/>
                    <a:pt x="5" y="10"/>
                  </a:cubicBezTo>
                  <a:cubicBezTo>
                    <a:pt x="5" y="9"/>
                    <a:pt x="5" y="7"/>
                    <a:pt x="5" y="7"/>
                  </a:cubicBezTo>
                  <a:cubicBezTo>
                    <a:pt x="5" y="7"/>
                    <a:pt x="5" y="7"/>
                    <a:pt x="5" y="7"/>
                  </a:cubicBezTo>
                  <a:cubicBezTo>
                    <a:pt x="5" y="7"/>
                    <a:pt x="5" y="8"/>
                    <a:pt x="5" y="9"/>
                  </a:cubicBezTo>
                  <a:cubicBezTo>
                    <a:pt x="5" y="10"/>
                    <a:pt x="5" y="11"/>
                    <a:pt x="5" y="12"/>
                  </a:cubicBezTo>
                  <a:cubicBezTo>
                    <a:pt x="6" y="14"/>
                    <a:pt x="6" y="17"/>
                    <a:pt x="7" y="19"/>
                  </a:cubicBezTo>
                  <a:cubicBezTo>
                    <a:pt x="7" y="20"/>
                    <a:pt x="7" y="22"/>
                    <a:pt x="8" y="24"/>
                  </a:cubicBezTo>
                  <a:cubicBezTo>
                    <a:pt x="8" y="25"/>
                    <a:pt x="9" y="27"/>
                    <a:pt x="10" y="28"/>
                  </a:cubicBezTo>
                  <a:cubicBezTo>
                    <a:pt x="10" y="31"/>
                    <a:pt x="12" y="33"/>
                    <a:pt x="14" y="35"/>
                  </a:cubicBezTo>
                  <a:cubicBezTo>
                    <a:pt x="14" y="35"/>
                    <a:pt x="14" y="35"/>
                    <a:pt x="14" y="35"/>
                  </a:cubicBezTo>
                  <a:cubicBezTo>
                    <a:pt x="14" y="34"/>
                    <a:pt x="14" y="33"/>
                    <a:pt x="14" y="33"/>
                  </a:cubicBezTo>
                  <a:cubicBezTo>
                    <a:pt x="13" y="32"/>
                    <a:pt x="13" y="31"/>
                    <a:pt x="13" y="30"/>
                  </a:cubicBezTo>
                  <a:cubicBezTo>
                    <a:pt x="12" y="28"/>
                    <a:pt x="11" y="26"/>
                    <a:pt x="10" y="24"/>
                  </a:cubicBezTo>
                  <a:cubicBezTo>
                    <a:pt x="9" y="20"/>
                    <a:pt x="8" y="16"/>
                    <a:pt x="8" y="12"/>
                  </a:cubicBezTo>
                  <a:cubicBezTo>
                    <a:pt x="8" y="10"/>
                    <a:pt x="8" y="8"/>
                    <a:pt x="8" y="6"/>
                  </a:cubicBezTo>
                  <a:cubicBezTo>
                    <a:pt x="8" y="5"/>
                    <a:pt x="8" y="3"/>
                    <a:pt x="9" y="2"/>
                  </a:cubicBezTo>
                  <a:cubicBezTo>
                    <a:pt x="9" y="2"/>
                    <a:pt x="9" y="2"/>
                    <a:pt x="9" y="2"/>
                  </a:cubicBezTo>
                  <a:cubicBezTo>
                    <a:pt x="9" y="2"/>
                    <a:pt x="9" y="3"/>
                    <a:pt x="9" y="4"/>
                  </a:cubicBezTo>
                  <a:cubicBezTo>
                    <a:pt x="9" y="4"/>
                    <a:pt x="9" y="5"/>
                    <a:pt x="9" y="6"/>
                  </a:cubicBezTo>
                  <a:cubicBezTo>
                    <a:pt x="9" y="6"/>
                    <a:pt x="9" y="7"/>
                    <a:pt x="9" y="8"/>
                  </a:cubicBezTo>
                  <a:cubicBezTo>
                    <a:pt x="8" y="9"/>
                    <a:pt x="8" y="10"/>
                    <a:pt x="8" y="11"/>
                  </a:cubicBezTo>
                  <a:cubicBezTo>
                    <a:pt x="8" y="15"/>
                    <a:pt x="8" y="19"/>
                    <a:pt x="9" y="22"/>
                  </a:cubicBezTo>
                  <a:cubicBezTo>
                    <a:pt x="10" y="25"/>
                    <a:pt x="10" y="27"/>
                    <a:pt x="12" y="28"/>
                  </a:cubicBezTo>
                  <a:cubicBezTo>
                    <a:pt x="13" y="30"/>
                    <a:pt x="14" y="32"/>
                    <a:pt x="16" y="32"/>
                  </a:cubicBezTo>
                  <a:cubicBezTo>
                    <a:pt x="16" y="33"/>
                    <a:pt x="17" y="32"/>
                    <a:pt x="16" y="32"/>
                  </a:cubicBezTo>
                  <a:cubicBezTo>
                    <a:pt x="16" y="31"/>
                    <a:pt x="15" y="31"/>
                    <a:pt x="15" y="30"/>
                  </a:cubicBezTo>
                  <a:cubicBezTo>
                    <a:pt x="14" y="29"/>
                    <a:pt x="14" y="28"/>
                    <a:pt x="13" y="27"/>
                  </a:cubicBezTo>
                  <a:cubicBezTo>
                    <a:pt x="12" y="25"/>
                    <a:pt x="12" y="24"/>
                    <a:pt x="11" y="22"/>
                  </a:cubicBezTo>
                  <a:cubicBezTo>
                    <a:pt x="10" y="18"/>
                    <a:pt x="9" y="13"/>
                    <a:pt x="9" y="9"/>
                  </a:cubicBezTo>
                  <a:cubicBezTo>
                    <a:pt x="9" y="8"/>
                    <a:pt x="8" y="6"/>
                    <a:pt x="9" y="5"/>
                  </a:cubicBezTo>
                  <a:cubicBezTo>
                    <a:pt x="9" y="5"/>
                    <a:pt x="8" y="5"/>
                    <a:pt x="8" y="5"/>
                  </a:cubicBezTo>
                  <a:cubicBezTo>
                    <a:pt x="9" y="6"/>
                    <a:pt x="9" y="7"/>
                    <a:pt x="9" y="8"/>
                  </a:cubicBezTo>
                  <a:cubicBezTo>
                    <a:pt x="8" y="9"/>
                    <a:pt x="9" y="10"/>
                    <a:pt x="9" y="11"/>
                  </a:cubicBezTo>
                  <a:cubicBezTo>
                    <a:pt x="9" y="13"/>
                    <a:pt x="9" y="16"/>
                    <a:pt x="9" y="18"/>
                  </a:cubicBezTo>
                  <a:cubicBezTo>
                    <a:pt x="10" y="22"/>
                    <a:pt x="11" y="26"/>
                    <a:pt x="12" y="29"/>
                  </a:cubicBezTo>
                  <a:cubicBezTo>
                    <a:pt x="13" y="32"/>
                    <a:pt x="14" y="34"/>
                    <a:pt x="16" y="36"/>
                  </a:cubicBezTo>
                  <a:cubicBezTo>
                    <a:pt x="16" y="36"/>
                    <a:pt x="16" y="36"/>
                    <a:pt x="16" y="36"/>
                  </a:cubicBezTo>
                  <a:cubicBezTo>
                    <a:pt x="15" y="32"/>
                    <a:pt x="14" y="28"/>
                    <a:pt x="12" y="24"/>
                  </a:cubicBezTo>
                  <a:cubicBezTo>
                    <a:pt x="12" y="23"/>
                    <a:pt x="11" y="21"/>
                    <a:pt x="11" y="19"/>
                  </a:cubicBezTo>
                  <a:cubicBezTo>
                    <a:pt x="10" y="17"/>
                    <a:pt x="10" y="15"/>
                    <a:pt x="9" y="13"/>
                  </a:cubicBezTo>
                  <a:cubicBezTo>
                    <a:pt x="9" y="11"/>
                    <a:pt x="9" y="8"/>
                    <a:pt x="9" y="5"/>
                  </a:cubicBezTo>
                  <a:cubicBezTo>
                    <a:pt x="9" y="5"/>
                    <a:pt x="9" y="5"/>
                    <a:pt x="9" y="5"/>
                  </a:cubicBezTo>
                  <a:cubicBezTo>
                    <a:pt x="8" y="13"/>
                    <a:pt x="10" y="21"/>
                    <a:pt x="14" y="28"/>
                  </a:cubicBezTo>
                  <a:cubicBezTo>
                    <a:pt x="15" y="31"/>
                    <a:pt x="17" y="33"/>
                    <a:pt x="18" y="35"/>
                  </a:cubicBezTo>
                  <a:cubicBezTo>
                    <a:pt x="18" y="36"/>
                    <a:pt x="18" y="35"/>
                    <a:pt x="18" y="35"/>
                  </a:cubicBezTo>
                  <a:cubicBezTo>
                    <a:pt x="17" y="31"/>
                    <a:pt x="15" y="27"/>
                    <a:pt x="14" y="23"/>
                  </a:cubicBezTo>
                  <a:cubicBezTo>
                    <a:pt x="13" y="21"/>
                    <a:pt x="12" y="19"/>
                    <a:pt x="11" y="17"/>
                  </a:cubicBezTo>
                  <a:cubicBezTo>
                    <a:pt x="11" y="15"/>
                    <a:pt x="10" y="13"/>
                    <a:pt x="9" y="11"/>
                  </a:cubicBezTo>
                  <a:cubicBezTo>
                    <a:pt x="9" y="9"/>
                    <a:pt x="9" y="8"/>
                    <a:pt x="8" y="7"/>
                  </a:cubicBezTo>
                  <a:cubicBezTo>
                    <a:pt x="8" y="7"/>
                    <a:pt x="8" y="7"/>
                    <a:pt x="8" y="7"/>
                  </a:cubicBezTo>
                  <a:cubicBezTo>
                    <a:pt x="9" y="7"/>
                    <a:pt x="9" y="8"/>
                    <a:pt x="9" y="9"/>
                  </a:cubicBezTo>
                  <a:cubicBezTo>
                    <a:pt x="9" y="10"/>
                    <a:pt x="10" y="11"/>
                    <a:pt x="10" y="12"/>
                  </a:cubicBezTo>
                  <a:cubicBezTo>
                    <a:pt x="10" y="14"/>
                    <a:pt x="11" y="16"/>
                    <a:pt x="12" y="18"/>
                  </a:cubicBezTo>
                  <a:cubicBezTo>
                    <a:pt x="13" y="22"/>
                    <a:pt x="14" y="26"/>
                    <a:pt x="16" y="30"/>
                  </a:cubicBezTo>
                  <a:cubicBezTo>
                    <a:pt x="17" y="32"/>
                    <a:pt x="18" y="34"/>
                    <a:pt x="19" y="35"/>
                  </a:cubicBezTo>
                  <a:cubicBezTo>
                    <a:pt x="19" y="35"/>
                    <a:pt x="20" y="35"/>
                    <a:pt x="20" y="35"/>
                  </a:cubicBezTo>
                  <a:cubicBezTo>
                    <a:pt x="20" y="35"/>
                    <a:pt x="20" y="34"/>
                    <a:pt x="20" y="34"/>
                  </a:cubicBezTo>
                  <a:cubicBezTo>
                    <a:pt x="19" y="33"/>
                    <a:pt x="19" y="33"/>
                    <a:pt x="19" y="32"/>
                  </a:cubicBezTo>
                  <a:cubicBezTo>
                    <a:pt x="18" y="30"/>
                    <a:pt x="17" y="29"/>
                    <a:pt x="16" y="27"/>
                  </a:cubicBezTo>
                  <a:cubicBezTo>
                    <a:pt x="15" y="23"/>
                    <a:pt x="13" y="19"/>
                    <a:pt x="11" y="15"/>
                  </a:cubicBezTo>
                  <a:cubicBezTo>
                    <a:pt x="11" y="14"/>
                    <a:pt x="11" y="13"/>
                    <a:pt x="10" y="11"/>
                  </a:cubicBezTo>
                  <a:cubicBezTo>
                    <a:pt x="10" y="10"/>
                    <a:pt x="10" y="9"/>
                    <a:pt x="10" y="8"/>
                  </a:cubicBezTo>
                  <a:cubicBezTo>
                    <a:pt x="10" y="8"/>
                    <a:pt x="10" y="8"/>
                    <a:pt x="10" y="8"/>
                  </a:cubicBezTo>
                  <a:cubicBezTo>
                    <a:pt x="11" y="9"/>
                    <a:pt x="11" y="10"/>
                    <a:pt x="11" y="11"/>
                  </a:cubicBezTo>
                  <a:cubicBezTo>
                    <a:pt x="11" y="12"/>
                    <a:pt x="11" y="13"/>
                    <a:pt x="11" y="13"/>
                  </a:cubicBezTo>
                  <a:cubicBezTo>
                    <a:pt x="11" y="14"/>
                    <a:pt x="12" y="15"/>
                    <a:pt x="12" y="15"/>
                  </a:cubicBezTo>
                  <a:cubicBezTo>
                    <a:pt x="13" y="19"/>
                    <a:pt x="14" y="23"/>
                    <a:pt x="15" y="27"/>
                  </a:cubicBezTo>
                  <a:cubicBezTo>
                    <a:pt x="16" y="27"/>
                    <a:pt x="16" y="28"/>
                    <a:pt x="16" y="28"/>
                  </a:cubicBezTo>
                  <a:cubicBezTo>
                    <a:pt x="16" y="28"/>
                    <a:pt x="17" y="28"/>
                    <a:pt x="16" y="28"/>
                  </a:cubicBezTo>
                  <a:cubicBezTo>
                    <a:pt x="15" y="24"/>
                    <a:pt x="13" y="20"/>
                    <a:pt x="12" y="17"/>
                  </a:cubicBezTo>
                  <a:cubicBezTo>
                    <a:pt x="12" y="16"/>
                    <a:pt x="12" y="15"/>
                    <a:pt x="12" y="14"/>
                  </a:cubicBezTo>
                  <a:cubicBezTo>
                    <a:pt x="12" y="13"/>
                    <a:pt x="12" y="13"/>
                    <a:pt x="12" y="12"/>
                  </a:cubicBezTo>
                  <a:cubicBezTo>
                    <a:pt x="11" y="11"/>
                    <a:pt x="11" y="9"/>
                    <a:pt x="10" y="8"/>
                  </a:cubicBezTo>
                  <a:cubicBezTo>
                    <a:pt x="10" y="8"/>
                    <a:pt x="10" y="8"/>
                    <a:pt x="10" y="8"/>
                  </a:cubicBezTo>
                  <a:cubicBezTo>
                    <a:pt x="10" y="7"/>
                    <a:pt x="9" y="8"/>
                    <a:pt x="9" y="8"/>
                  </a:cubicBezTo>
                  <a:cubicBezTo>
                    <a:pt x="9" y="9"/>
                    <a:pt x="10" y="10"/>
                    <a:pt x="10" y="10"/>
                  </a:cubicBezTo>
                  <a:cubicBezTo>
                    <a:pt x="10" y="11"/>
                    <a:pt x="10" y="12"/>
                    <a:pt x="11" y="13"/>
                  </a:cubicBezTo>
                  <a:cubicBezTo>
                    <a:pt x="11" y="15"/>
                    <a:pt x="12" y="17"/>
                    <a:pt x="13" y="19"/>
                  </a:cubicBezTo>
                  <a:cubicBezTo>
                    <a:pt x="13" y="21"/>
                    <a:pt x="14" y="23"/>
                    <a:pt x="15" y="25"/>
                  </a:cubicBezTo>
                  <a:cubicBezTo>
                    <a:pt x="16" y="27"/>
                    <a:pt x="17" y="29"/>
                    <a:pt x="18" y="31"/>
                  </a:cubicBezTo>
                  <a:cubicBezTo>
                    <a:pt x="18" y="32"/>
                    <a:pt x="19" y="32"/>
                    <a:pt x="19" y="33"/>
                  </a:cubicBezTo>
                  <a:cubicBezTo>
                    <a:pt x="19" y="34"/>
                    <a:pt x="19" y="34"/>
                    <a:pt x="19" y="34"/>
                  </a:cubicBezTo>
                  <a:cubicBezTo>
                    <a:pt x="19" y="34"/>
                    <a:pt x="20" y="35"/>
                    <a:pt x="19" y="35"/>
                  </a:cubicBezTo>
                  <a:cubicBezTo>
                    <a:pt x="19" y="35"/>
                    <a:pt x="20" y="35"/>
                    <a:pt x="20" y="35"/>
                  </a:cubicBezTo>
                  <a:cubicBezTo>
                    <a:pt x="17" y="32"/>
                    <a:pt x="16" y="28"/>
                    <a:pt x="14" y="24"/>
                  </a:cubicBezTo>
                  <a:cubicBezTo>
                    <a:pt x="13" y="22"/>
                    <a:pt x="13" y="20"/>
                    <a:pt x="12" y="18"/>
                  </a:cubicBezTo>
                  <a:cubicBezTo>
                    <a:pt x="11" y="16"/>
                    <a:pt x="11" y="14"/>
                    <a:pt x="10" y="12"/>
                  </a:cubicBezTo>
                  <a:cubicBezTo>
                    <a:pt x="10" y="11"/>
                    <a:pt x="10" y="10"/>
                    <a:pt x="9" y="9"/>
                  </a:cubicBezTo>
                  <a:cubicBezTo>
                    <a:pt x="9" y="8"/>
                    <a:pt x="9" y="7"/>
                    <a:pt x="8" y="6"/>
                  </a:cubicBezTo>
                  <a:cubicBezTo>
                    <a:pt x="8" y="6"/>
                    <a:pt x="8" y="6"/>
                    <a:pt x="8" y="7"/>
                  </a:cubicBezTo>
                  <a:cubicBezTo>
                    <a:pt x="9" y="11"/>
                    <a:pt x="10" y="15"/>
                    <a:pt x="12" y="19"/>
                  </a:cubicBezTo>
                  <a:cubicBezTo>
                    <a:pt x="12" y="21"/>
                    <a:pt x="13" y="23"/>
                    <a:pt x="14" y="25"/>
                  </a:cubicBezTo>
                  <a:cubicBezTo>
                    <a:pt x="15" y="27"/>
                    <a:pt x="15" y="29"/>
                    <a:pt x="16" y="31"/>
                  </a:cubicBezTo>
                  <a:cubicBezTo>
                    <a:pt x="17" y="32"/>
                    <a:pt x="17" y="34"/>
                    <a:pt x="18" y="35"/>
                  </a:cubicBezTo>
                  <a:cubicBezTo>
                    <a:pt x="18" y="35"/>
                    <a:pt x="18" y="35"/>
                    <a:pt x="18" y="35"/>
                  </a:cubicBezTo>
                  <a:cubicBezTo>
                    <a:pt x="14" y="29"/>
                    <a:pt x="11" y="21"/>
                    <a:pt x="9" y="13"/>
                  </a:cubicBezTo>
                  <a:cubicBezTo>
                    <a:pt x="9" y="10"/>
                    <a:pt x="9" y="8"/>
                    <a:pt x="9" y="5"/>
                  </a:cubicBezTo>
                  <a:cubicBezTo>
                    <a:pt x="9" y="5"/>
                    <a:pt x="9" y="5"/>
                    <a:pt x="9" y="5"/>
                  </a:cubicBezTo>
                  <a:cubicBezTo>
                    <a:pt x="8" y="9"/>
                    <a:pt x="9" y="13"/>
                    <a:pt x="10" y="17"/>
                  </a:cubicBezTo>
                  <a:cubicBezTo>
                    <a:pt x="10" y="18"/>
                    <a:pt x="11" y="20"/>
                    <a:pt x="11" y="22"/>
                  </a:cubicBezTo>
                  <a:cubicBezTo>
                    <a:pt x="12" y="24"/>
                    <a:pt x="13" y="26"/>
                    <a:pt x="13" y="28"/>
                  </a:cubicBezTo>
                  <a:cubicBezTo>
                    <a:pt x="14" y="30"/>
                    <a:pt x="15" y="33"/>
                    <a:pt x="16" y="36"/>
                  </a:cubicBezTo>
                  <a:cubicBezTo>
                    <a:pt x="16" y="36"/>
                    <a:pt x="16" y="36"/>
                    <a:pt x="16" y="36"/>
                  </a:cubicBezTo>
                  <a:cubicBezTo>
                    <a:pt x="11" y="29"/>
                    <a:pt x="10" y="21"/>
                    <a:pt x="9" y="13"/>
                  </a:cubicBezTo>
                  <a:cubicBezTo>
                    <a:pt x="9" y="12"/>
                    <a:pt x="9" y="10"/>
                    <a:pt x="9" y="9"/>
                  </a:cubicBezTo>
                  <a:cubicBezTo>
                    <a:pt x="9" y="7"/>
                    <a:pt x="9" y="6"/>
                    <a:pt x="9" y="5"/>
                  </a:cubicBezTo>
                  <a:cubicBezTo>
                    <a:pt x="9" y="5"/>
                    <a:pt x="8" y="5"/>
                    <a:pt x="8" y="5"/>
                  </a:cubicBezTo>
                  <a:cubicBezTo>
                    <a:pt x="8" y="6"/>
                    <a:pt x="8" y="6"/>
                    <a:pt x="8" y="7"/>
                  </a:cubicBezTo>
                  <a:cubicBezTo>
                    <a:pt x="8" y="8"/>
                    <a:pt x="8" y="9"/>
                    <a:pt x="8" y="10"/>
                  </a:cubicBezTo>
                  <a:cubicBezTo>
                    <a:pt x="9" y="12"/>
                    <a:pt x="9" y="14"/>
                    <a:pt x="9" y="16"/>
                  </a:cubicBezTo>
                  <a:cubicBezTo>
                    <a:pt x="10" y="20"/>
                    <a:pt x="11" y="24"/>
                    <a:pt x="13" y="28"/>
                  </a:cubicBezTo>
                  <a:cubicBezTo>
                    <a:pt x="14" y="29"/>
                    <a:pt x="14" y="29"/>
                    <a:pt x="15" y="30"/>
                  </a:cubicBezTo>
                  <a:cubicBezTo>
                    <a:pt x="15" y="31"/>
                    <a:pt x="16" y="32"/>
                    <a:pt x="16" y="32"/>
                  </a:cubicBezTo>
                  <a:cubicBezTo>
                    <a:pt x="16" y="32"/>
                    <a:pt x="16" y="32"/>
                    <a:pt x="16" y="32"/>
                  </a:cubicBezTo>
                  <a:cubicBezTo>
                    <a:pt x="14" y="31"/>
                    <a:pt x="12" y="28"/>
                    <a:pt x="10" y="25"/>
                  </a:cubicBezTo>
                  <a:cubicBezTo>
                    <a:pt x="9" y="22"/>
                    <a:pt x="8" y="19"/>
                    <a:pt x="8" y="15"/>
                  </a:cubicBezTo>
                  <a:cubicBezTo>
                    <a:pt x="8" y="14"/>
                    <a:pt x="8" y="12"/>
                    <a:pt x="9" y="11"/>
                  </a:cubicBezTo>
                  <a:cubicBezTo>
                    <a:pt x="9" y="9"/>
                    <a:pt x="9" y="8"/>
                    <a:pt x="9" y="7"/>
                  </a:cubicBezTo>
                  <a:cubicBezTo>
                    <a:pt x="9" y="6"/>
                    <a:pt x="10" y="5"/>
                    <a:pt x="10" y="4"/>
                  </a:cubicBezTo>
                  <a:cubicBezTo>
                    <a:pt x="10" y="3"/>
                    <a:pt x="10" y="2"/>
                    <a:pt x="9" y="1"/>
                  </a:cubicBezTo>
                  <a:cubicBezTo>
                    <a:pt x="9" y="1"/>
                    <a:pt x="9" y="1"/>
                    <a:pt x="9" y="1"/>
                  </a:cubicBezTo>
                  <a:cubicBezTo>
                    <a:pt x="8" y="2"/>
                    <a:pt x="8" y="4"/>
                    <a:pt x="8" y="5"/>
                  </a:cubicBezTo>
                  <a:cubicBezTo>
                    <a:pt x="7" y="7"/>
                    <a:pt x="7" y="9"/>
                    <a:pt x="7" y="11"/>
                  </a:cubicBezTo>
                  <a:cubicBezTo>
                    <a:pt x="7" y="15"/>
                    <a:pt x="9" y="19"/>
                    <a:pt x="10" y="23"/>
                  </a:cubicBezTo>
                  <a:cubicBezTo>
                    <a:pt x="11" y="26"/>
                    <a:pt x="11" y="28"/>
                    <a:pt x="12" y="30"/>
                  </a:cubicBezTo>
                  <a:cubicBezTo>
                    <a:pt x="12" y="31"/>
                    <a:pt x="13" y="32"/>
                    <a:pt x="13" y="32"/>
                  </a:cubicBezTo>
                  <a:cubicBezTo>
                    <a:pt x="13" y="33"/>
                    <a:pt x="14" y="34"/>
                    <a:pt x="14" y="35"/>
                  </a:cubicBezTo>
                  <a:cubicBezTo>
                    <a:pt x="14" y="35"/>
                    <a:pt x="14" y="35"/>
                    <a:pt x="14" y="35"/>
                  </a:cubicBezTo>
                  <a:cubicBezTo>
                    <a:pt x="12" y="33"/>
                    <a:pt x="10" y="29"/>
                    <a:pt x="9" y="26"/>
                  </a:cubicBezTo>
                  <a:cubicBezTo>
                    <a:pt x="9" y="25"/>
                    <a:pt x="8" y="23"/>
                    <a:pt x="8" y="22"/>
                  </a:cubicBezTo>
                  <a:cubicBezTo>
                    <a:pt x="7" y="20"/>
                    <a:pt x="7" y="18"/>
                    <a:pt x="6" y="16"/>
                  </a:cubicBezTo>
                  <a:cubicBezTo>
                    <a:pt x="6" y="14"/>
                    <a:pt x="6" y="13"/>
                    <a:pt x="6" y="11"/>
                  </a:cubicBezTo>
                  <a:cubicBezTo>
                    <a:pt x="6" y="10"/>
                    <a:pt x="6" y="9"/>
                    <a:pt x="6" y="9"/>
                  </a:cubicBezTo>
                  <a:cubicBezTo>
                    <a:pt x="6" y="8"/>
                    <a:pt x="6" y="7"/>
                    <a:pt x="5" y="6"/>
                  </a:cubicBezTo>
                  <a:cubicBezTo>
                    <a:pt x="5" y="6"/>
                    <a:pt x="5" y="6"/>
                    <a:pt x="5" y="6"/>
                  </a:cubicBezTo>
                  <a:cubicBezTo>
                    <a:pt x="4" y="8"/>
                    <a:pt x="4" y="9"/>
                    <a:pt x="5" y="11"/>
                  </a:cubicBezTo>
                  <a:cubicBezTo>
                    <a:pt x="5" y="13"/>
                    <a:pt x="5" y="15"/>
                    <a:pt x="5" y="16"/>
                  </a:cubicBezTo>
                  <a:cubicBezTo>
                    <a:pt x="6" y="18"/>
                    <a:pt x="7" y="21"/>
                    <a:pt x="7" y="22"/>
                  </a:cubicBezTo>
                  <a:cubicBezTo>
                    <a:pt x="8" y="24"/>
                    <a:pt x="9" y="26"/>
                    <a:pt x="10" y="28"/>
                  </a:cubicBezTo>
                  <a:cubicBezTo>
                    <a:pt x="12" y="31"/>
                    <a:pt x="13" y="33"/>
                    <a:pt x="14" y="36"/>
                  </a:cubicBezTo>
                  <a:cubicBezTo>
                    <a:pt x="14" y="36"/>
                    <a:pt x="14" y="36"/>
                    <a:pt x="14" y="36"/>
                  </a:cubicBezTo>
                  <a:cubicBezTo>
                    <a:pt x="14" y="35"/>
                    <a:pt x="13" y="35"/>
                    <a:pt x="13" y="34"/>
                  </a:cubicBezTo>
                  <a:cubicBezTo>
                    <a:pt x="12" y="33"/>
                    <a:pt x="12" y="33"/>
                    <a:pt x="11" y="32"/>
                  </a:cubicBezTo>
                  <a:cubicBezTo>
                    <a:pt x="10" y="30"/>
                    <a:pt x="9" y="28"/>
                    <a:pt x="8" y="26"/>
                  </a:cubicBezTo>
                  <a:cubicBezTo>
                    <a:pt x="7" y="22"/>
                    <a:pt x="5" y="18"/>
                    <a:pt x="5" y="14"/>
                  </a:cubicBezTo>
                  <a:cubicBezTo>
                    <a:pt x="4" y="12"/>
                    <a:pt x="4" y="9"/>
                    <a:pt x="4" y="7"/>
                  </a:cubicBezTo>
                  <a:cubicBezTo>
                    <a:pt x="4" y="4"/>
                    <a:pt x="4" y="2"/>
                    <a:pt x="3" y="0"/>
                  </a:cubicBezTo>
                  <a:cubicBezTo>
                    <a:pt x="3" y="0"/>
                    <a:pt x="3" y="0"/>
                    <a:pt x="3" y="0"/>
                  </a:cubicBezTo>
                  <a:cubicBezTo>
                    <a:pt x="2" y="3"/>
                    <a:pt x="1" y="6"/>
                    <a:pt x="2" y="10"/>
                  </a:cubicBezTo>
                  <a:cubicBezTo>
                    <a:pt x="2" y="11"/>
                    <a:pt x="2" y="13"/>
                    <a:pt x="2" y="15"/>
                  </a:cubicBezTo>
                  <a:cubicBezTo>
                    <a:pt x="3" y="17"/>
                    <a:pt x="3" y="19"/>
                    <a:pt x="4" y="21"/>
                  </a:cubicBezTo>
                  <a:cubicBezTo>
                    <a:pt x="5" y="22"/>
                    <a:pt x="6" y="24"/>
                    <a:pt x="7" y="26"/>
                  </a:cubicBezTo>
                  <a:cubicBezTo>
                    <a:pt x="7" y="25"/>
                    <a:pt x="7" y="25"/>
                    <a:pt x="7" y="25"/>
                  </a:cubicBezTo>
                  <a:cubicBezTo>
                    <a:pt x="5" y="22"/>
                    <a:pt x="3" y="18"/>
                    <a:pt x="3" y="14"/>
                  </a:cubicBezTo>
                  <a:cubicBezTo>
                    <a:pt x="2" y="12"/>
                    <a:pt x="3" y="10"/>
                    <a:pt x="3" y="8"/>
                  </a:cubicBezTo>
                  <a:cubicBezTo>
                    <a:pt x="3" y="7"/>
                    <a:pt x="3" y="6"/>
                    <a:pt x="3" y="5"/>
                  </a:cubicBezTo>
                  <a:cubicBezTo>
                    <a:pt x="4" y="4"/>
                    <a:pt x="4" y="3"/>
                    <a:pt x="4" y="2"/>
                  </a:cubicBezTo>
                  <a:cubicBezTo>
                    <a:pt x="4" y="2"/>
                    <a:pt x="4" y="1"/>
                    <a:pt x="4" y="1"/>
                  </a:cubicBezTo>
                  <a:cubicBezTo>
                    <a:pt x="4" y="1"/>
                    <a:pt x="4" y="1"/>
                    <a:pt x="4" y="1"/>
                  </a:cubicBezTo>
                  <a:cubicBezTo>
                    <a:pt x="3" y="2"/>
                    <a:pt x="3" y="4"/>
                    <a:pt x="2" y="5"/>
                  </a:cubicBezTo>
                  <a:cubicBezTo>
                    <a:pt x="2" y="7"/>
                    <a:pt x="2" y="9"/>
                    <a:pt x="2" y="11"/>
                  </a:cubicBezTo>
                  <a:cubicBezTo>
                    <a:pt x="3" y="15"/>
                    <a:pt x="4" y="19"/>
                    <a:pt x="6" y="23"/>
                  </a:cubicBezTo>
                  <a:cubicBezTo>
                    <a:pt x="6" y="25"/>
                    <a:pt x="7" y="26"/>
                    <a:pt x="8" y="28"/>
                  </a:cubicBezTo>
                  <a:cubicBezTo>
                    <a:pt x="9" y="29"/>
                    <a:pt x="11" y="31"/>
                    <a:pt x="11" y="32"/>
                  </a:cubicBezTo>
                  <a:cubicBezTo>
                    <a:pt x="11" y="32"/>
                    <a:pt x="12" y="32"/>
                    <a:pt x="12" y="32"/>
                  </a:cubicBezTo>
                  <a:cubicBezTo>
                    <a:pt x="9" y="30"/>
                    <a:pt x="7" y="27"/>
                    <a:pt x="6" y="24"/>
                  </a:cubicBezTo>
                  <a:cubicBezTo>
                    <a:pt x="5" y="20"/>
                    <a:pt x="4" y="16"/>
                    <a:pt x="4" y="13"/>
                  </a:cubicBezTo>
                  <a:cubicBezTo>
                    <a:pt x="4" y="11"/>
                    <a:pt x="4" y="10"/>
                    <a:pt x="4" y="8"/>
                  </a:cubicBezTo>
                  <a:cubicBezTo>
                    <a:pt x="4" y="7"/>
                    <a:pt x="4" y="5"/>
                    <a:pt x="4" y="4"/>
                  </a:cubicBezTo>
                  <a:cubicBezTo>
                    <a:pt x="4" y="3"/>
                    <a:pt x="4" y="3"/>
                    <a:pt x="4" y="4"/>
                  </a:cubicBezTo>
                  <a:cubicBezTo>
                    <a:pt x="2" y="12"/>
                    <a:pt x="4" y="20"/>
                    <a:pt x="8" y="28"/>
                  </a:cubicBezTo>
                  <a:cubicBezTo>
                    <a:pt x="8" y="29"/>
                    <a:pt x="8" y="30"/>
                    <a:pt x="9" y="31"/>
                  </a:cubicBezTo>
                  <a:cubicBezTo>
                    <a:pt x="9" y="32"/>
                    <a:pt x="10" y="33"/>
                    <a:pt x="10" y="34"/>
                  </a:cubicBezTo>
                  <a:cubicBezTo>
                    <a:pt x="10" y="34"/>
                    <a:pt x="10" y="34"/>
                    <a:pt x="10" y="34"/>
                  </a:cubicBezTo>
                  <a:cubicBezTo>
                    <a:pt x="9" y="32"/>
                    <a:pt x="8" y="31"/>
                    <a:pt x="7" y="29"/>
                  </a:cubicBezTo>
                  <a:cubicBezTo>
                    <a:pt x="6" y="28"/>
                    <a:pt x="6" y="26"/>
                    <a:pt x="5" y="24"/>
                  </a:cubicBezTo>
                  <a:cubicBezTo>
                    <a:pt x="4" y="22"/>
                    <a:pt x="4" y="20"/>
                    <a:pt x="3" y="18"/>
                  </a:cubicBezTo>
                  <a:cubicBezTo>
                    <a:pt x="3" y="16"/>
                    <a:pt x="3" y="14"/>
                    <a:pt x="2" y="11"/>
                  </a:cubicBezTo>
                  <a:cubicBezTo>
                    <a:pt x="2" y="10"/>
                    <a:pt x="2" y="8"/>
                    <a:pt x="2" y="6"/>
                  </a:cubicBezTo>
                  <a:cubicBezTo>
                    <a:pt x="2" y="6"/>
                    <a:pt x="2" y="6"/>
                    <a:pt x="2" y="6"/>
                  </a:cubicBezTo>
                  <a:cubicBezTo>
                    <a:pt x="1" y="9"/>
                    <a:pt x="1" y="13"/>
                    <a:pt x="2" y="16"/>
                  </a:cubicBezTo>
                  <a:cubicBezTo>
                    <a:pt x="2" y="20"/>
                    <a:pt x="3" y="23"/>
                    <a:pt x="5" y="26"/>
                  </a:cubicBezTo>
                  <a:cubicBezTo>
                    <a:pt x="6" y="28"/>
                    <a:pt x="7" y="30"/>
                    <a:pt x="8" y="31"/>
                  </a:cubicBezTo>
                  <a:cubicBezTo>
                    <a:pt x="9" y="31"/>
                    <a:pt x="9" y="31"/>
                    <a:pt x="9" y="31"/>
                  </a:cubicBezTo>
                  <a:cubicBezTo>
                    <a:pt x="7" y="28"/>
                    <a:pt x="4" y="24"/>
                    <a:pt x="3" y="21"/>
                  </a:cubicBezTo>
                  <a:cubicBezTo>
                    <a:pt x="2" y="19"/>
                    <a:pt x="2" y="17"/>
                    <a:pt x="1" y="15"/>
                  </a:cubicBezTo>
                  <a:cubicBezTo>
                    <a:pt x="1" y="13"/>
                    <a:pt x="1" y="11"/>
                    <a:pt x="1" y="9"/>
                  </a:cubicBezTo>
                  <a:cubicBezTo>
                    <a:pt x="1" y="8"/>
                    <a:pt x="1" y="6"/>
                    <a:pt x="1" y="5"/>
                  </a:cubicBezTo>
                  <a:cubicBezTo>
                    <a:pt x="1" y="5"/>
                    <a:pt x="1" y="5"/>
                    <a:pt x="1" y="5"/>
                  </a:cubicBezTo>
                  <a:cubicBezTo>
                    <a:pt x="0" y="9"/>
                    <a:pt x="1" y="13"/>
                    <a:pt x="2" y="17"/>
                  </a:cubicBezTo>
                  <a:cubicBezTo>
                    <a:pt x="3" y="19"/>
                    <a:pt x="4" y="21"/>
                    <a:pt x="5" y="23"/>
                  </a:cubicBezTo>
                  <a:cubicBezTo>
                    <a:pt x="5" y="24"/>
                    <a:pt x="6" y="25"/>
                    <a:pt x="6" y="25"/>
                  </a:cubicBezTo>
                  <a:cubicBezTo>
                    <a:pt x="7" y="26"/>
                    <a:pt x="7" y="27"/>
                    <a:pt x="8" y="28"/>
                  </a:cubicBezTo>
                  <a:cubicBezTo>
                    <a:pt x="8" y="28"/>
                    <a:pt x="9" y="29"/>
                    <a:pt x="9" y="29"/>
                  </a:cubicBezTo>
                  <a:cubicBezTo>
                    <a:pt x="9" y="29"/>
                    <a:pt x="10" y="29"/>
                    <a:pt x="10" y="29"/>
                  </a:cubicBezTo>
                  <a:cubicBezTo>
                    <a:pt x="7" y="27"/>
                    <a:pt x="4" y="24"/>
                    <a:pt x="3" y="20"/>
                  </a:cubicBezTo>
                  <a:cubicBezTo>
                    <a:pt x="2" y="19"/>
                    <a:pt x="2" y="17"/>
                    <a:pt x="2" y="15"/>
                  </a:cubicBezTo>
                  <a:cubicBezTo>
                    <a:pt x="2" y="13"/>
                    <a:pt x="3" y="11"/>
                    <a:pt x="3" y="9"/>
                  </a:cubicBezTo>
                  <a:cubicBezTo>
                    <a:pt x="3" y="7"/>
                    <a:pt x="3" y="4"/>
                    <a:pt x="5" y="2"/>
                  </a:cubicBezTo>
                  <a:cubicBezTo>
                    <a:pt x="4" y="2"/>
                    <a:pt x="4" y="2"/>
                    <a:pt x="4" y="2"/>
                  </a:cubicBezTo>
                  <a:cubicBezTo>
                    <a:pt x="4" y="6"/>
                    <a:pt x="4" y="10"/>
                    <a:pt x="5" y="14"/>
                  </a:cubicBezTo>
                  <a:cubicBezTo>
                    <a:pt x="6" y="18"/>
                    <a:pt x="8" y="22"/>
                    <a:pt x="10" y="26"/>
                  </a:cubicBezTo>
                  <a:cubicBezTo>
                    <a:pt x="11" y="28"/>
                    <a:pt x="12" y="30"/>
                    <a:pt x="13" y="32"/>
                  </a:cubicBezTo>
                  <a:cubicBezTo>
                    <a:pt x="14" y="32"/>
                    <a:pt x="14" y="32"/>
                    <a:pt x="14" y="31"/>
                  </a:cubicBezTo>
                  <a:cubicBezTo>
                    <a:pt x="11" y="30"/>
                    <a:pt x="10" y="26"/>
                    <a:pt x="9" y="24"/>
                  </a:cubicBezTo>
                  <a:cubicBezTo>
                    <a:pt x="8" y="22"/>
                    <a:pt x="8" y="21"/>
                    <a:pt x="7" y="19"/>
                  </a:cubicBezTo>
                  <a:cubicBezTo>
                    <a:pt x="7" y="17"/>
                    <a:pt x="6" y="15"/>
                    <a:pt x="6" y="13"/>
                  </a:cubicBezTo>
                  <a:cubicBezTo>
                    <a:pt x="5" y="12"/>
                    <a:pt x="5" y="10"/>
                    <a:pt x="5" y="9"/>
                  </a:cubicBezTo>
                  <a:cubicBezTo>
                    <a:pt x="5" y="7"/>
                    <a:pt x="5" y="6"/>
                    <a:pt x="4" y="5"/>
                  </a:cubicBezTo>
                  <a:cubicBezTo>
                    <a:pt x="4" y="5"/>
                    <a:pt x="4" y="5"/>
                    <a:pt x="4" y="5"/>
                  </a:cubicBezTo>
                  <a:cubicBezTo>
                    <a:pt x="3" y="6"/>
                    <a:pt x="4" y="8"/>
                    <a:pt x="4" y="9"/>
                  </a:cubicBezTo>
                  <a:cubicBezTo>
                    <a:pt x="4" y="11"/>
                    <a:pt x="4" y="13"/>
                    <a:pt x="5" y="15"/>
                  </a:cubicBezTo>
                  <a:cubicBezTo>
                    <a:pt x="6" y="17"/>
                    <a:pt x="6" y="18"/>
                    <a:pt x="7" y="20"/>
                  </a:cubicBezTo>
                  <a:cubicBezTo>
                    <a:pt x="8" y="22"/>
                    <a:pt x="9" y="23"/>
                    <a:pt x="9" y="25"/>
                  </a:cubicBezTo>
                  <a:cubicBezTo>
                    <a:pt x="11" y="27"/>
                    <a:pt x="12" y="30"/>
                    <a:pt x="15" y="31"/>
                  </a:cubicBezTo>
                  <a:cubicBezTo>
                    <a:pt x="15" y="31"/>
                    <a:pt x="15" y="31"/>
                    <a:pt x="15" y="31"/>
                  </a:cubicBezTo>
                  <a:cubicBezTo>
                    <a:pt x="13" y="28"/>
                    <a:pt x="10" y="25"/>
                    <a:pt x="8" y="22"/>
                  </a:cubicBezTo>
                  <a:cubicBezTo>
                    <a:pt x="6" y="19"/>
                    <a:pt x="5" y="14"/>
                    <a:pt x="5" y="10"/>
                  </a:cubicBezTo>
                  <a:cubicBezTo>
                    <a:pt x="5" y="9"/>
                    <a:pt x="5" y="8"/>
                    <a:pt x="5" y="6"/>
                  </a:cubicBezTo>
                  <a:cubicBezTo>
                    <a:pt x="6" y="5"/>
                    <a:pt x="6" y="4"/>
                    <a:pt x="6" y="3"/>
                  </a:cubicBezTo>
                  <a:cubicBezTo>
                    <a:pt x="5" y="2"/>
                    <a:pt x="5" y="2"/>
                    <a:pt x="5" y="3"/>
                  </a:cubicBezTo>
                  <a:cubicBezTo>
                    <a:pt x="4" y="6"/>
                    <a:pt x="4" y="10"/>
                    <a:pt x="5" y="13"/>
                  </a:cubicBezTo>
                  <a:cubicBezTo>
                    <a:pt x="6" y="15"/>
                    <a:pt x="6" y="17"/>
                    <a:pt x="7" y="19"/>
                  </a:cubicBezTo>
                  <a:cubicBezTo>
                    <a:pt x="8" y="20"/>
                    <a:pt x="8" y="21"/>
                    <a:pt x="8" y="22"/>
                  </a:cubicBezTo>
                  <a:cubicBezTo>
                    <a:pt x="9" y="22"/>
                    <a:pt x="9" y="23"/>
                    <a:pt x="9" y="24"/>
                  </a:cubicBezTo>
                  <a:cubicBezTo>
                    <a:pt x="10" y="24"/>
                    <a:pt x="10" y="24"/>
                    <a:pt x="10" y="24"/>
                  </a:cubicBezTo>
                  <a:cubicBezTo>
                    <a:pt x="9" y="23"/>
                    <a:pt x="8" y="21"/>
                    <a:pt x="8" y="20"/>
                  </a:cubicBezTo>
                  <a:cubicBezTo>
                    <a:pt x="7" y="18"/>
                    <a:pt x="7" y="17"/>
                    <a:pt x="7" y="15"/>
                  </a:cubicBezTo>
                  <a:cubicBezTo>
                    <a:pt x="7" y="13"/>
                    <a:pt x="7" y="12"/>
                    <a:pt x="6" y="10"/>
                  </a:cubicBezTo>
                  <a:cubicBezTo>
                    <a:pt x="6" y="9"/>
                    <a:pt x="6" y="8"/>
                    <a:pt x="7" y="7"/>
                  </a:cubicBezTo>
                  <a:cubicBezTo>
                    <a:pt x="7" y="6"/>
                    <a:pt x="7" y="5"/>
                    <a:pt x="7" y="4"/>
                  </a:cubicBezTo>
                  <a:cubicBezTo>
                    <a:pt x="7" y="4"/>
                    <a:pt x="7" y="3"/>
                    <a:pt x="7" y="3"/>
                  </a:cubicBezTo>
                  <a:cubicBezTo>
                    <a:pt x="7" y="3"/>
                    <a:pt x="6" y="3"/>
                    <a:pt x="6" y="3"/>
                  </a:cubicBezTo>
                  <a:cubicBezTo>
                    <a:pt x="5" y="4"/>
                    <a:pt x="5" y="5"/>
                    <a:pt x="5" y="7"/>
                  </a:cubicBezTo>
                  <a:cubicBezTo>
                    <a:pt x="5" y="8"/>
                    <a:pt x="5" y="10"/>
                    <a:pt x="5" y="11"/>
                  </a:cubicBezTo>
                  <a:cubicBezTo>
                    <a:pt x="5" y="13"/>
                    <a:pt x="5" y="14"/>
                    <a:pt x="6" y="15"/>
                  </a:cubicBezTo>
                  <a:cubicBezTo>
                    <a:pt x="6" y="17"/>
                    <a:pt x="7" y="18"/>
                    <a:pt x="8" y="19"/>
                  </a:cubicBezTo>
                  <a:cubicBezTo>
                    <a:pt x="8" y="20"/>
                    <a:pt x="9" y="20"/>
                    <a:pt x="9" y="21"/>
                  </a:cubicBezTo>
                  <a:cubicBezTo>
                    <a:pt x="9" y="21"/>
                    <a:pt x="9" y="20"/>
                    <a:pt x="9" y="20"/>
                  </a:cubicBezTo>
                  <a:cubicBezTo>
                    <a:pt x="9" y="19"/>
                    <a:pt x="8" y="17"/>
                    <a:pt x="8" y="16"/>
                  </a:cubicBezTo>
                  <a:cubicBezTo>
                    <a:pt x="7" y="14"/>
                    <a:pt x="7" y="13"/>
                    <a:pt x="7" y="11"/>
                  </a:cubicBezTo>
                  <a:cubicBezTo>
                    <a:pt x="7" y="8"/>
                    <a:pt x="8" y="6"/>
                    <a:pt x="9" y="3"/>
                  </a:cubicBezTo>
                  <a:cubicBezTo>
                    <a:pt x="9" y="3"/>
                    <a:pt x="9" y="3"/>
                    <a:pt x="9"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2"/>
            <p:cNvSpPr>
              <a:spLocks/>
            </p:cNvSpPr>
            <p:nvPr/>
          </p:nvSpPr>
          <p:spPr bwMode="auto">
            <a:xfrm>
              <a:off x="1433513" y="2895601"/>
              <a:ext cx="776288" cy="1417638"/>
            </a:xfrm>
            <a:custGeom>
              <a:avLst/>
              <a:gdLst>
                <a:gd name="T0" fmla="*/ 7 w 34"/>
                <a:gd name="T1" fmla="*/ 32 h 62"/>
                <a:gd name="T2" fmla="*/ 21 w 34"/>
                <a:gd name="T3" fmla="*/ 48 h 62"/>
                <a:gd name="T4" fmla="*/ 30 w 34"/>
                <a:gd name="T5" fmla="*/ 57 h 62"/>
                <a:gd name="T6" fmla="*/ 30 w 34"/>
                <a:gd name="T7" fmla="*/ 58 h 62"/>
                <a:gd name="T8" fmla="*/ 26 w 34"/>
                <a:gd name="T9" fmla="*/ 54 h 62"/>
                <a:gd name="T10" fmla="*/ 25 w 34"/>
                <a:gd name="T11" fmla="*/ 54 h 62"/>
                <a:gd name="T12" fmla="*/ 11 w 34"/>
                <a:gd name="T13" fmla="*/ 42 h 62"/>
                <a:gd name="T14" fmla="*/ 4 w 34"/>
                <a:gd name="T15" fmla="*/ 34 h 62"/>
                <a:gd name="T16" fmla="*/ 2 w 34"/>
                <a:gd name="T17" fmla="*/ 34 h 62"/>
                <a:gd name="T18" fmla="*/ 4 w 34"/>
                <a:gd name="T19" fmla="*/ 40 h 62"/>
                <a:gd name="T20" fmla="*/ 14 w 34"/>
                <a:gd name="T21" fmla="*/ 54 h 62"/>
                <a:gd name="T22" fmla="*/ 23 w 34"/>
                <a:gd name="T23" fmla="*/ 62 h 62"/>
                <a:gd name="T24" fmla="*/ 15 w 34"/>
                <a:gd name="T25" fmla="*/ 51 h 62"/>
                <a:gd name="T26" fmla="*/ 8 w 34"/>
                <a:gd name="T27" fmla="*/ 41 h 62"/>
                <a:gd name="T28" fmla="*/ 10 w 34"/>
                <a:gd name="T29" fmla="*/ 42 h 62"/>
                <a:gd name="T30" fmla="*/ 5 w 34"/>
                <a:gd name="T31" fmla="*/ 28 h 62"/>
                <a:gd name="T32" fmla="*/ 10 w 34"/>
                <a:gd name="T33" fmla="*/ 41 h 62"/>
                <a:gd name="T34" fmla="*/ 3 w 34"/>
                <a:gd name="T35" fmla="*/ 28 h 62"/>
                <a:gd name="T36" fmla="*/ 3 w 34"/>
                <a:gd name="T37" fmla="*/ 26 h 62"/>
                <a:gd name="T38" fmla="*/ 16 w 34"/>
                <a:gd name="T39" fmla="*/ 11 h 62"/>
                <a:gd name="T40" fmla="*/ 17 w 34"/>
                <a:gd name="T41" fmla="*/ 12 h 62"/>
                <a:gd name="T42" fmla="*/ 8 w 34"/>
                <a:gd name="T43" fmla="*/ 26 h 62"/>
                <a:gd name="T44" fmla="*/ 7 w 34"/>
                <a:gd name="T45" fmla="*/ 29 h 62"/>
                <a:gd name="T46" fmla="*/ 1 w 34"/>
                <a:gd name="T47" fmla="*/ 21 h 62"/>
                <a:gd name="T48" fmla="*/ 1 w 34"/>
                <a:gd name="T49" fmla="*/ 29 h 62"/>
                <a:gd name="T50" fmla="*/ 5 w 34"/>
                <a:gd name="T51" fmla="*/ 12 h 62"/>
                <a:gd name="T52" fmla="*/ 6 w 34"/>
                <a:gd name="T53" fmla="*/ 9 h 62"/>
                <a:gd name="T54" fmla="*/ 6 w 34"/>
                <a:gd name="T55" fmla="*/ 7 h 62"/>
                <a:gd name="T56" fmla="*/ 9 w 34"/>
                <a:gd name="T57" fmla="*/ 6 h 62"/>
                <a:gd name="T58" fmla="*/ 7 w 34"/>
                <a:gd name="T59" fmla="*/ 6 h 62"/>
                <a:gd name="T60" fmla="*/ 6 w 34"/>
                <a:gd name="T61" fmla="*/ 7 h 62"/>
                <a:gd name="T62" fmla="*/ 6 w 34"/>
                <a:gd name="T63" fmla="*/ 10 h 62"/>
                <a:gd name="T64" fmla="*/ 4 w 34"/>
                <a:gd name="T65" fmla="*/ 15 h 62"/>
                <a:gd name="T66" fmla="*/ 1 w 34"/>
                <a:gd name="T67" fmla="*/ 21 h 62"/>
                <a:gd name="T68" fmla="*/ 4 w 34"/>
                <a:gd name="T69" fmla="*/ 37 h 62"/>
                <a:gd name="T70" fmla="*/ 8 w 34"/>
                <a:gd name="T71" fmla="*/ 34 h 62"/>
                <a:gd name="T72" fmla="*/ 11 w 34"/>
                <a:gd name="T73" fmla="*/ 20 h 62"/>
                <a:gd name="T74" fmla="*/ 16 w 34"/>
                <a:gd name="T75" fmla="*/ 12 h 62"/>
                <a:gd name="T76" fmla="*/ 6 w 34"/>
                <a:gd name="T77" fmla="*/ 23 h 62"/>
                <a:gd name="T78" fmla="*/ 7 w 34"/>
                <a:gd name="T79" fmla="*/ 12 h 62"/>
                <a:gd name="T80" fmla="*/ 5 w 34"/>
                <a:gd name="T81" fmla="*/ 33 h 62"/>
                <a:gd name="T82" fmla="*/ 9 w 34"/>
                <a:gd name="T83" fmla="*/ 35 h 62"/>
                <a:gd name="T84" fmla="*/ 24 w 34"/>
                <a:gd name="T85" fmla="*/ 58 h 62"/>
                <a:gd name="T86" fmla="*/ 26 w 34"/>
                <a:gd name="T87" fmla="*/ 58 h 62"/>
                <a:gd name="T88" fmla="*/ 20 w 34"/>
                <a:gd name="T89" fmla="*/ 55 h 62"/>
                <a:gd name="T90" fmla="*/ 10 w 34"/>
                <a:gd name="T91" fmla="*/ 46 h 62"/>
                <a:gd name="T92" fmla="*/ 1 w 34"/>
                <a:gd name="T93" fmla="*/ 36 h 62"/>
                <a:gd name="T94" fmla="*/ 14 w 34"/>
                <a:gd name="T95" fmla="*/ 55 h 62"/>
                <a:gd name="T96" fmla="*/ 20 w 34"/>
                <a:gd name="T97" fmla="*/ 59 h 62"/>
                <a:gd name="T98" fmla="*/ 21 w 34"/>
                <a:gd name="T99" fmla="*/ 56 h 62"/>
                <a:gd name="T100" fmla="*/ 21 w 34"/>
                <a:gd name="T101" fmla="*/ 52 h 62"/>
                <a:gd name="T102" fmla="*/ 22 w 34"/>
                <a:gd name="T103" fmla="*/ 52 h 62"/>
                <a:gd name="T104" fmla="*/ 26 w 34"/>
                <a:gd name="T105" fmla="*/ 55 h 62"/>
                <a:gd name="T106" fmla="*/ 29 w 34"/>
                <a:gd name="T107" fmla="*/ 57 h 62"/>
                <a:gd name="T108" fmla="*/ 34 w 34"/>
                <a:gd name="T109" fmla="*/ 61 h 62"/>
                <a:gd name="T110" fmla="*/ 33 w 34"/>
                <a:gd name="T111" fmla="*/ 62 h 62"/>
                <a:gd name="T112" fmla="*/ 20 w 34"/>
                <a:gd name="T113" fmla="*/ 47 h 62"/>
                <a:gd name="T114" fmla="*/ 10 w 34"/>
                <a:gd name="T115"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 h="62">
                  <a:moveTo>
                    <a:pt x="11" y="32"/>
                  </a:moveTo>
                  <a:cubicBezTo>
                    <a:pt x="13" y="35"/>
                    <a:pt x="14" y="38"/>
                    <a:pt x="16" y="42"/>
                  </a:cubicBezTo>
                  <a:cubicBezTo>
                    <a:pt x="17" y="43"/>
                    <a:pt x="18" y="45"/>
                    <a:pt x="19" y="47"/>
                  </a:cubicBezTo>
                  <a:cubicBezTo>
                    <a:pt x="19" y="48"/>
                    <a:pt x="20" y="48"/>
                    <a:pt x="20" y="49"/>
                  </a:cubicBezTo>
                  <a:cubicBezTo>
                    <a:pt x="21" y="50"/>
                    <a:pt x="21" y="51"/>
                    <a:pt x="21" y="52"/>
                  </a:cubicBezTo>
                  <a:cubicBezTo>
                    <a:pt x="22" y="52"/>
                    <a:pt x="22" y="51"/>
                    <a:pt x="22" y="51"/>
                  </a:cubicBezTo>
                  <a:cubicBezTo>
                    <a:pt x="21" y="51"/>
                    <a:pt x="20" y="50"/>
                    <a:pt x="20" y="50"/>
                  </a:cubicBezTo>
                  <a:cubicBezTo>
                    <a:pt x="19" y="49"/>
                    <a:pt x="19" y="48"/>
                    <a:pt x="19" y="48"/>
                  </a:cubicBezTo>
                  <a:cubicBezTo>
                    <a:pt x="17" y="46"/>
                    <a:pt x="16" y="44"/>
                    <a:pt x="15" y="43"/>
                  </a:cubicBezTo>
                  <a:cubicBezTo>
                    <a:pt x="13" y="41"/>
                    <a:pt x="12" y="39"/>
                    <a:pt x="11" y="37"/>
                  </a:cubicBezTo>
                  <a:cubicBezTo>
                    <a:pt x="10" y="36"/>
                    <a:pt x="9" y="34"/>
                    <a:pt x="7" y="32"/>
                  </a:cubicBezTo>
                  <a:cubicBezTo>
                    <a:pt x="7" y="31"/>
                    <a:pt x="6" y="30"/>
                    <a:pt x="6" y="29"/>
                  </a:cubicBezTo>
                  <a:cubicBezTo>
                    <a:pt x="5" y="28"/>
                    <a:pt x="5" y="27"/>
                    <a:pt x="4" y="26"/>
                  </a:cubicBezTo>
                  <a:cubicBezTo>
                    <a:pt x="4" y="26"/>
                    <a:pt x="4" y="26"/>
                    <a:pt x="4" y="26"/>
                  </a:cubicBezTo>
                  <a:cubicBezTo>
                    <a:pt x="5" y="28"/>
                    <a:pt x="6" y="29"/>
                    <a:pt x="7" y="31"/>
                  </a:cubicBezTo>
                  <a:cubicBezTo>
                    <a:pt x="8" y="33"/>
                    <a:pt x="9" y="34"/>
                    <a:pt x="11" y="36"/>
                  </a:cubicBezTo>
                  <a:cubicBezTo>
                    <a:pt x="13" y="40"/>
                    <a:pt x="16" y="43"/>
                    <a:pt x="18" y="46"/>
                  </a:cubicBezTo>
                  <a:cubicBezTo>
                    <a:pt x="20" y="48"/>
                    <a:pt x="22" y="50"/>
                    <a:pt x="24" y="52"/>
                  </a:cubicBezTo>
                  <a:cubicBezTo>
                    <a:pt x="25" y="53"/>
                    <a:pt x="26" y="54"/>
                    <a:pt x="27" y="55"/>
                  </a:cubicBezTo>
                  <a:cubicBezTo>
                    <a:pt x="27" y="56"/>
                    <a:pt x="28" y="57"/>
                    <a:pt x="29" y="57"/>
                  </a:cubicBezTo>
                  <a:cubicBezTo>
                    <a:pt x="29" y="57"/>
                    <a:pt x="29" y="57"/>
                    <a:pt x="29" y="57"/>
                  </a:cubicBezTo>
                  <a:cubicBezTo>
                    <a:pt x="27" y="54"/>
                    <a:pt x="24" y="51"/>
                    <a:pt x="21" y="48"/>
                  </a:cubicBezTo>
                  <a:cubicBezTo>
                    <a:pt x="18" y="45"/>
                    <a:pt x="15" y="42"/>
                    <a:pt x="12" y="38"/>
                  </a:cubicBezTo>
                  <a:cubicBezTo>
                    <a:pt x="11" y="38"/>
                    <a:pt x="10" y="37"/>
                    <a:pt x="10" y="36"/>
                  </a:cubicBezTo>
                  <a:cubicBezTo>
                    <a:pt x="9" y="35"/>
                    <a:pt x="8" y="34"/>
                    <a:pt x="8" y="33"/>
                  </a:cubicBezTo>
                  <a:cubicBezTo>
                    <a:pt x="8" y="33"/>
                    <a:pt x="8" y="33"/>
                    <a:pt x="8" y="33"/>
                  </a:cubicBezTo>
                  <a:cubicBezTo>
                    <a:pt x="9" y="34"/>
                    <a:pt x="10" y="36"/>
                    <a:pt x="11" y="37"/>
                  </a:cubicBezTo>
                  <a:cubicBezTo>
                    <a:pt x="13" y="38"/>
                    <a:pt x="14" y="40"/>
                    <a:pt x="15" y="41"/>
                  </a:cubicBezTo>
                  <a:cubicBezTo>
                    <a:pt x="17" y="43"/>
                    <a:pt x="18" y="45"/>
                    <a:pt x="20" y="46"/>
                  </a:cubicBezTo>
                  <a:cubicBezTo>
                    <a:pt x="21" y="48"/>
                    <a:pt x="22" y="49"/>
                    <a:pt x="23" y="51"/>
                  </a:cubicBezTo>
                  <a:cubicBezTo>
                    <a:pt x="26" y="54"/>
                    <a:pt x="29" y="58"/>
                    <a:pt x="33" y="62"/>
                  </a:cubicBezTo>
                  <a:cubicBezTo>
                    <a:pt x="33" y="62"/>
                    <a:pt x="33" y="62"/>
                    <a:pt x="33" y="61"/>
                  </a:cubicBezTo>
                  <a:cubicBezTo>
                    <a:pt x="32" y="60"/>
                    <a:pt x="31" y="59"/>
                    <a:pt x="30" y="57"/>
                  </a:cubicBezTo>
                  <a:cubicBezTo>
                    <a:pt x="29" y="56"/>
                    <a:pt x="27" y="54"/>
                    <a:pt x="26" y="53"/>
                  </a:cubicBezTo>
                  <a:cubicBezTo>
                    <a:pt x="23" y="50"/>
                    <a:pt x="19" y="46"/>
                    <a:pt x="16" y="43"/>
                  </a:cubicBezTo>
                  <a:cubicBezTo>
                    <a:pt x="15" y="42"/>
                    <a:pt x="13" y="40"/>
                    <a:pt x="12" y="39"/>
                  </a:cubicBezTo>
                  <a:cubicBezTo>
                    <a:pt x="12" y="39"/>
                    <a:pt x="12" y="39"/>
                    <a:pt x="12" y="39"/>
                  </a:cubicBezTo>
                  <a:cubicBezTo>
                    <a:pt x="13" y="39"/>
                    <a:pt x="13" y="40"/>
                    <a:pt x="14" y="41"/>
                  </a:cubicBezTo>
                  <a:cubicBezTo>
                    <a:pt x="14" y="41"/>
                    <a:pt x="15" y="42"/>
                    <a:pt x="16" y="43"/>
                  </a:cubicBezTo>
                  <a:cubicBezTo>
                    <a:pt x="17" y="44"/>
                    <a:pt x="19" y="46"/>
                    <a:pt x="20" y="47"/>
                  </a:cubicBezTo>
                  <a:cubicBezTo>
                    <a:pt x="23" y="50"/>
                    <a:pt x="26" y="54"/>
                    <a:pt x="29" y="57"/>
                  </a:cubicBezTo>
                  <a:cubicBezTo>
                    <a:pt x="31" y="58"/>
                    <a:pt x="33" y="59"/>
                    <a:pt x="33" y="61"/>
                  </a:cubicBezTo>
                  <a:cubicBezTo>
                    <a:pt x="34" y="61"/>
                    <a:pt x="34" y="61"/>
                    <a:pt x="34" y="61"/>
                  </a:cubicBezTo>
                  <a:cubicBezTo>
                    <a:pt x="32" y="61"/>
                    <a:pt x="31" y="59"/>
                    <a:pt x="30" y="58"/>
                  </a:cubicBezTo>
                  <a:cubicBezTo>
                    <a:pt x="29" y="56"/>
                    <a:pt x="27" y="55"/>
                    <a:pt x="26" y="53"/>
                  </a:cubicBezTo>
                  <a:cubicBezTo>
                    <a:pt x="23" y="50"/>
                    <a:pt x="21" y="47"/>
                    <a:pt x="18" y="44"/>
                  </a:cubicBezTo>
                  <a:cubicBezTo>
                    <a:pt x="14" y="39"/>
                    <a:pt x="11" y="34"/>
                    <a:pt x="8" y="28"/>
                  </a:cubicBezTo>
                  <a:cubicBezTo>
                    <a:pt x="7" y="28"/>
                    <a:pt x="7" y="28"/>
                    <a:pt x="7" y="28"/>
                  </a:cubicBezTo>
                  <a:cubicBezTo>
                    <a:pt x="10" y="32"/>
                    <a:pt x="12" y="35"/>
                    <a:pt x="14" y="39"/>
                  </a:cubicBezTo>
                  <a:cubicBezTo>
                    <a:pt x="15" y="40"/>
                    <a:pt x="16" y="42"/>
                    <a:pt x="17" y="44"/>
                  </a:cubicBezTo>
                  <a:cubicBezTo>
                    <a:pt x="18" y="45"/>
                    <a:pt x="20" y="47"/>
                    <a:pt x="21" y="48"/>
                  </a:cubicBezTo>
                  <a:cubicBezTo>
                    <a:pt x="24" y="51"/>
                    <a:pt x="27" y="54"/>
                    <a:pt x="29" y="58"/>
                  </a:cubicBezTo>
                  <a:cubicBezTo>
                    <a:pt x="29" y="58"/>
                    <a:pt x="29" y="57"/>
                    <a:pt x="29" y="57"/>
                  </a:cubicBezTo>
                  <a:cubicBezTo>
                    <a:pt x="29" y="57"/>
                    <a:pt x="28" y="57"/>
                    <a:pt x="27" y="56"/>
                  </a:cubicBezTo>
                  <a:cubicBezTo>
                    <a:pt x="27" y="55"/>
                    <a:pt x="26" y="55"/>
                    <a:pt x="26" y="54"/>
                  </a:cubicBezTo>
                  <a:cubicBezTo>
                    <a:pt x="24" y="53"/>
                    <a:pt x="23" y="51"/>
                    <a:pt x="21" y="50"/>
                  </a:cubicBezTo>
                  <a:cubicBezTo>
                    <a:pt x="18" y="47"/>
                    <a:pt x="15" y="43"/>
                    <a:pt x="13" y="40"/>
                  </a:cubicBezTo>
                  <a:cubicBezTo>
                    <a:pt x="11" y="38"/>
                    <a:pt x="9" y="36"/>
                    <a:pt x="7" y="34"/>
                  </a:cubicBezTo>
                  <a:cubicBezTo>
                    <a:pt x="7" y="33"/>
                    <a:pt x="7" y="34"/>
                    <a:pt x="7" y="34"/>
                  </a:cubicBezTo>
                  <a:cubicBezTo>
                    <a:pt x="9" y="37"/>
                    <a:pt x="12" y="40"/>
                    <a:pt x="15" y="44"/>
                  </a:cubicBezTo>
                  <a:cubicBezTo>
                    <a:pt x="18" y="47"/>
                    <a:pt x="20" y="50"/>
                    <a:pt x="23" y="53"/>
                  </a:cubicBezTo>
                  <a:cubicBezTo>
                    <a:pt x="24" y="54"/>
                    <a:pt x="25" y="55"/>
                    <a:pt x="26" y="56"/>
                  </a:cubicBezTo>
                  <a:cubicBezTo>
                    <a:pt x="27" y="57"/>
                    <a:pt x="28" y="57"/>
                    <a:pt x="29" y="58"/>
                  </a:cubicBezTo>
                  <a:cubicBezTo>
                    <a:pt x="29" y="58"/>
                    <a:pt x="29" y="58"/>
                    <a:pt x="29" y="58"/>
                  </a:cubicBezTo>
                  <a:cubicBezTo>
                    <a:pt x="29" y="57"/>
                    <a:pt x="28" y="56"/>
                    <a:pt x="27" y="56"/>
                  </a:cubicBezTo>
                  <a:cubicBezTo>
                    <a:pt x="27" y="55"/>
                    <a:pt x="26" y="54"/>
                    <a:pt x="25" y="54"/>
                  </a:cubicBezTo>
                  <a:cubicBezTo>
                    <a:pt x="24" y="52"/>
                    <a:pt x="22" y="51"/>
                    <a:pt x="21" y="50"/>
                  </a:cubicBezTo>
                  <a:cubicBezTo>
                    <a:pt x="18" y="47"/>
                    <a:pt x="15" y="44"/>
                    <a:pt x="12" y="40"/>
                  </a:cubicBezTo>
                  <a:cubicBezTo>
                    <a:pt x="10" y="38"/>
                    <a:pt x="8" y="36"/>
                    <a:pt x="7" y="34"/>
                  </a:cubicBezTo>
                  <a:cubicBezTo>
                    <a:pt x="7" y="34"/>
                    <a:pt x="7" y="34"/>
                    <a:pt x="6" y="34"/>
                  </a:cubicBezTo>
                  <a:cubicBezTo>
                    <a:pt x="9" y="37"/>
                    <a:pt x="12" y="41"/>
                    <a:pt x="14" y="44"/>
                  </a:cubicBezTo>
                  <a:cubicBezTo>
                    <a:pt x="17" y="47"/>
                    <a:pt x="20" y="50"/>
                    <a:pt x="23" y="53"/>
                  </a:cubicBezTo>
                  <a:cubicBezTo>
                    <a:pt x="24" y="54"/>
                    <a:pt x="25" y="55"/>
                    <a:pt x="26" y="56"/>
                  </a:cubicBezTo>
                  <a:cubicBezTo>
                    <a:pt x="27" y="57"/>
                    <a:pt x="28" y="58"/>
                    <a:pt x="29" y="58"/>
                  </a:cubicBezTo>
                  <a:cubicBezTo>
                    <a:pt x="29" y="58"/>
                    <a:pt x="29" y="58"/>
                    <a:pt x="29" y="58"/>
                  </a:cubicBezTo>
                  <a:cubicBezTo>
                    <a:pt x="26" y="55"/>
                    <a:pt x="23" y="53"/>
                    <a:pt x="20" y="50"/>
                  </a:cubicBezTo>
                  <a:cubicBezTo>
                    <a:pt x="17" y="47"/>
                    <a:pt x="14" y="45"/>
                    <a:pt x="11" y="42"/>
                  </a:cubicBezTo>
                  <a:cubicBezTo>
                    <a:pt x="10" y="40"/>
                    <a:pt x="9" y="39"/>
                    <a:pt x="8" y="38"/>
                  </a:cubicBezTo>
                  <a:cubicBezTo>
                    <a:pt x="7" y="37"/>
                    <a:pt x="7" y="36"/>
                    <a:pt x="5" y="36"/>
                  </a:cubicBezTo>
                  <a:cubicBezTo>
                    <a:pt x="5" y="36"/>
                    <a:pt x="5" y="36"/>
                    <a:pt x="5" y="36"/>
                  </a:cubicBezTo>
                  <a:cubicBezTo>
                    <a:pt x="7" y="39"/>
                    <a:pt x="10" y="42"/>
                    <a:pt x="12" y="44"/>
                  </a:cubicBezTo>
                  <a:cubicBezTo>
                    <a:pt x="15" y="47"/>
                    <a:pt x="18" y="50"/>
                    <a:pt x="21" y="52"/>
                  </a:cubicBezTo>
                  <a:cubicBezTo>
                    <a:pt x="23" y="54"/>
                    <a:pt x="25" y="56"/>
                    <a:pt x="27" y="58"/>
                  </a:cubicBezTo>
                  <a:cubicBezTo>
                    <a:pt x="27" y="58"/>
                    <a:pt x="28" y="57"/>
                    <a:pt x="27" y="57"/>
                  </a:cubicBezTo>
                  <a:cubicBezTo>
                    <a:pt x="24" y="55"/>
                    <a:pt x="21" y="52"/>
                    <a:pt x="18" y="49"/>
                  </a:cubicBezTo>
                  <a:cubicBezTo>
                    <a:pt x="15" y="46"/>
                    <a:pt x="12" y="43"/>
                    <a:pt x="9" y="40"/>
                  </a:cubicBezTo>
                  <a:cubicBezTo>
                    <a:pt x="8" y="38"/>
                    <a:pt x="6" y="36"/>
                    <a:pt x="4" y="34"/>
                  </a:cubicBezTo>
                  <a:cubicBezTo>
                    <a:pt x="4" y="34"/>
                    <a:pt x="4" y="34"/>
                    <a:pt x="4" y="34"/>
                  </a:cubicBezTo>
                  <a:cubicBezTo>
                    <a:pt x="5" y="35"/>
                    <a:pt x="6" y="37"/>
                    <a:pt x="7" y="39"/>
                  </a:cubicBezTo>
                  <a:cubicBezTo>
                    <a:pt x="9" y="40"/>
                    <a:pt x="10" y="42"/>
                    <a:pt x="11" y="44"/>
                  </a:cubicBezTo>
                  <a:cubicBezTo>
                    <a:pt x="12" y="45"/>
                    <a:pt x="14" y="47"/>
                    <a:pt x="15" y="49"/>
                  </a:cubicBezTo>
                  <a:cubicBezTo>
                    <a:pt x="16" y="50"/>
                    <a:pt x="17" y="51"/>
                    <a:pt x="18" y="52"/>
                  </a:cubicBezTo>
                  <a:cubicBezTo>
                    <a:pt x="20" y="55"/>
                    <a:pt x="22" y="58"/>
                    <a:pt x="25" y="59"/>
                  </a:cubicBezTo>
                  <a:cubicBezTo>
                    <a:pt x="25" y="59"/>
                    <a:pt x="25" y="59"/>
                    <a:pt x="25" y="59"/>
                  </a:cubicBezTo>
                  <a:cubicBezTo>
                    <a:pt x="25" y="58"/>
                    <a:pt x="23" y="57"/>
                    <a:pt x="22" y="56"/>
                  </a:cubicBezTo>
                  <a:cubicBezTo>
                    <a:pt x="20" y="55"/>
                    <a:pt x="19" y="53"/>
                    <a:pt x="17" y="52"/>
                  </a:cubicBezTo>
                  <a:cubicBezTo>
                    <a:pt x="14" y="49"/>
                    <a:pt x="12" y="46"/>
                    <a:pt x="9" y="43"/>
                  </a:cubicBezTo>
                  <a:cubicBezTo>
                    <a:pt x="8" y="41"/>
                    <a:pt x="6" y="39"/>
                    <a:pt x="5" y="38"/>
                  </a:cubicBezTo>
                  <a:cubicBezTo>
                    <a:pt x="5" y="36"/>
                    <a:pt x="4" y="35"/>
                    <a:pt x="2" y="34"/>
                  </a:cubicBezTo>
                  <a:cubicBezTo>
                    <a:pt x="2" y="34"/>
                    <a:pt x="2" y="34"/>
                    <a:pt x="2" y="34"/>
                  </a:cubicBezTo>
                  <a:cubicBezTo>
                    <a:pt x="2" y="35"/>
                    <a:pt x="3" y="35"/>
                    <a:pt x="3" y="36"/>
                  </a:cubicBezTo>
                  <a:cubicBezTo>
                    <a:pt x="3" y="37"/>
                    <a:pt x="4" y="38"/>
                    <a:pt x="4" y="38"/>
                  </a:cubicBezTo>
                  <a:cubicBezTo>
                    <a:pt x="6" y="40"/>
                    <a:pt x="7" y="42"/>
                    <a:pt x="8" y="44"/>
                  </a:cubicBezTo>
                  <a:cubicBezTo>
                    <a:pt x="11" y="47"/>
                    <a:pt x="13" y="50"/>
                    <a:pt x="16" y="54"/>
                  </a:cubicBezTo>
                  <a:cubicBezTo>
                    <a:pt x="17" y="55"/>
                    <a:pt x="17" y="56"/>
                    <a:pt x="18" y="56"/>
                  </a:cubicBezTo>
                  <a:cubicBezTo>
                    <a:pt x="19" y="57"/>
                    <a:pt x="20" y="58"/>
                    <a:pt x="20" y="59"/>
                  </a:cubicBezTo>
                  <a:cubicBezTo>
                    <a:pt x="20" y="59"/>
                    <a:pt x="20" y="59"/>
                    <a:pt x="20" y="59"/>
                  </a:cubicBezTo>
                  <a:cubicBezTo>
                    <a:pt x="18" y="55"/>
                    <a:pt x="15" y="53"/>
                    <a:pt x="12" y="50"/>
                  </a:cubicBezTo>
                  <a:cubicBezTo>
                    <a:pt x="10" y="48"/>
                    <a:pt x="9" y="46"/>
                    <a:pt x="8" y="45"/>
                  </a:cubicBezTo>
                  <a:cubicBezTo>
                    <a:pt x="7" y="43"/>
                    <a:pt x="6" y="41"/>
                    <a:pt x="4" y="40"/>
                  </a:cubicBezTo>
                  <a:cubicBezTo>
                    <a:pt x="4" y="38"/>
                    <a:pt x="3" y="37"/>
                    <a:pt x="2" y="36"/>
                  </a:cubicBezTo>
                  <a:cubicBezTo>
                    <a:pt x="2" y="36"/>
                    <a:pt x="2" y="36"/>
                    <a:pt x="2" y="36"/>
                  </a:cubicBezTo>
                  <a:cubicBezTo>
                    <a:pt x="5" y="39"/>
                    <a:pt x="6" y="43"/>
                    <a:pt x="9" y="46"/>
                  </a:cubicBezTo>
                  <a:cubicBezTo>
                    <a:pt x="11" y="50"/>
                    <a:pt x="14" y="53"/>
                    <a:pt x="16" y="56"/>
                  </a:cubicBezTo>
                  <a:cubicBezTo>
                    <a:pt x="16" y="56"/>
                    <a:pt x="16" y="56"/>
                    <a:pt x="16" y="56"/>
                  </a:cubicBezTo>
                  <a:cubicBezTo>
                    <a:pt x="13" y="54"/>
                    <a:pt x="11" y="50"/>
                    <a:pt x="9" y="47"/>
                  </a:cubicBezTo>
                  <a:cubicBezTo>
                    <a:pt x="7" y="44"/>
                    <a:pt x="4" y="41"/>
                    <a:pt x="2" y="37"/>
                  </a:cubicBezTo>
                  <a:cubicBezTo>
                    <a:pt x="2" y="37"/>
                    <a:pt x="1" y="36"/>
                    <a:pt x="1" y="36"/>
                  </a:cubicBezTo>
                  <a:cubicBezTo>
                    <a:pt x="1" y="36"/>
                    <a:pt x="1" y="36"/>
                    <a:pt x="1" y="36"/>
                  </a:cubicBezTo>
                  <a:cubicBezTo>
                    <a:pt x="3" y="38"/>
                    <a:pt x="5" y="42"/>
                    <a:pt x="7" y="45"/>
                  </a:cubicBezTo>
                  <a:cubicBezTo>
                    <a:pt x="10" y="48"/>
                    <a:pt x="12" y="51"/>
                    <a:pt x="14" y="54"/>
                  </a:cubicBezTo>
                  <a:cubicBezTo>
                    <a:pt x="14" y="54"/>
                    <a:pt x="14" y="54"/>
                    <a:pt x="14" y="54"/>
                  </a:cubicBezTo>
                  <a:cubicBezTo>
                    <a:pt x="12" y="51"/>
                    <a:pt x="10" y="48"/>
                    <a:pt x="7" y="45"/>
                  </a:cubicBezTo>
                  <a:cubicBezTo>
                    <a:pt x="6" y="43"/>
                    <a:pt x="5" y="41"/>
                    <a:pt x="4" y="39"/>
                  </a:cubicBezTo>
                  <a:cubicBezTo>
                    <a:pt x="3" y="38"/>
                    <a:pt x="3" y="37"/>
                    <a:pt x="2" y="36"/>
                  </a:cubicBezTo>
                  <a:cubicBezTo>
                    <a:pt x="1" y="36"/>
                    <a:pt x="1" y="35"/>
                    <a:pt x="0" y="34"/>
                  </a:cubicBezTo>
                  <a:cubicBezTo>
                    <a:pt x="0" y="34"/>
                    <a:pt x="0" y="34"/>
                    <a:pt x="0" y="34"/>
                  </a:cubicBezTo>
                  <a:cubicBezTo>
                    <a:pt x="0" y="34"/>
                    <a:pt x="0" y="34"/>
                    <a:pt x="0" y="34"/>
                  </a:cubicBezTo>
                  <a:cubicBezTo>
                    <a:pt x="2" y="37"/>
                    <a:pt x="5" y="40"/>
                    <a:pt x="7" y="43"/>
                  </a:cubicBezTo>
                  <a:cubicBezTo>
                    <a:pt x="9" y="47"/>
                    <a:pt x="12" y="50"/>
                    <a:pt x="14" y="53"/>
                  </a:cubicBezTo>
                  <a:cubicBezTo>
                    <a:pt x="17" y="56"/>
                    <a:pt x="20" y="59"/>
                    <a:pt x="23" y="62"/>
                  </a:cubicBezTo>
                  <a:cubicBezTo>
                    <a:pt x="23" y="62"/>
                    <a:pt x="23" y="62"/>
                    <a:pt x="23" y="62"/>
                  </a:cubicBezTo>
                  <a:cubicBezTo>
                    <a:pt x="23" y="61"/>
                    <a:pt x="22" y="60"/>
                    <a:pt x="22" y="60"/>
                  </a:cubicBezTo>
                  <a:cubicBezTo>
                    <a:pt x="21" y="59"/>
                    <a:pt x="21" y="58"/>
                    <a:pt x="20" y="57"/>
                  </a:cubicBezTo>
                  <a:cubicBezTo>
                    <a:pt x="18" y="56"/>
                    <a:pt x="17" y="54"/>
                    <a:pt x="16" y="53"/>
                  </a:cubicBezTo>
                  <a:cubicBezTo>
                    <a:pt x="14" y="51"/>
                    <a:pt x="13" y="49"/>
                    <a:pt x="11" y="48"/>
                  </a:cubicBezTo>
                  <a:cubicBezTo>
                    <a:pt x="11" y="47"/>
                    <a:pt x="10" y="46"/>
                    <a:pt x="9" y="45"/>
                  </a:cubicBezTo>
                  <a:cubicBezTo>
                    <a:pt x="8" y="45"/>
                    <a:pt x="8" y="44"/>
                    <a:pt x="7" y="44"/>
                  </a:cubicBezTo>
                  <a:cubicBezTo>
                    <a:pt x="7" y="43"/>
                    <a:pt x="6" y="43"/>
                    <a:pt x="6" y="42"/>
                  </a:cubicBezTo>
                  <a:cubicBezTo>
                    <a:pt x="6" y="42"/>
                    <a:pt x="6" y="42"/>
                    <a:pt x="6" y="43"/>
                  </a:cubicBezTo>
                  <a:cubicBezTo>
                    <a:pt x="7" y="43"/>
                    <a:pt x="7" y="44"/>
                    <a:pt x="8" y="44"/>
                  </a:cubicBezTo>
                  <a:cubicBezTo>
                    <a:pt x="9" y="45"/>
                    <a:pt x="9" y="46"/>
                    <a:pt x="10" y="46"/>
                  </a:cubicBezTo>
                  <a:cubicBezTo>
                    <a:pt x="12" y="48"/>
                    <a:pt x="13" y="49"/>
                    <a:pt x="15" y="51"/>
                  </a:cubicBezTo>
                  <a:cubicBezTo>
                    <a:pt x="18" y="53"/>
                    <a:pt x="20" y="56"/>
                    <a:pt x="23" y="58"/>
                  </a:cubicBezTo>
                  <a:cubicBezTo>
                    <a:pt x="23" y="58"/>
                    <a:pt x="23" y="59"/>
                    <a:pt x="24" y="59"/>
                  </a:cubicBezTo>
                  <a:cubicBezTo>
                    <a:pt x="24" y="59"/>
                    <a:pt x="24" y="59"/>
                    <a:pt x="24" y="59"/>
                  </a:cubicBezTo>
                  <a:cubicBezTo>
                    <a:pt x="24" y="58"/>
                    <a:pt x="23" y="57"/>
                    <a:pt x="22" y="56"/>
                  </a:cubicBezTo>
                  <a:cubicBezTo>
                    <a:pt x="22" y="56"/>
                    <a:pt x="21" y="55"/>
                    <a:pt x="20" y="54"/>
                  </a:cubicBezTo>
                  <a:cubicBezTo>
                    <a:pt x="19" y="53"/>
                    <a:pt x="18" y="51"/>
                    <a:pt x="16" y="49"/>
                  </a:cubicBezTo>
                  <a:cubicBezTo>
                    <a:pt x="13" y="47"/>
                    <a:pt x="10" y="44"/>
                    <a:pt x="8" y="41"/>
                  </a:cubicBezTo>
                  <a:cubicBezTo>
                    <a:pt x="6" y="40"/>
                    <a:pt x="5" y="38"/>
                    <a:pt x="4" y="36"/>
                  </a:cubicBezTo>
                  <a:cubicBezTo>
                    <a:pt x="4" y="37"/>
                    <a:pt x="4" y="37"/>
                    <a:pt x="4" y="37"/>
                  </a:cubicBezTo>
                  <a:cubicBezTo>
                    <a:pt x="4" y="37"/>
                    <a:pt x="5" y="38"/>
                    <a:pt x="6" y="39"/>
                  </a:cubicBezTo>
                  <a:cubicBezTo>
                    <a:pt x="6" y="39"/>
                    <a:pt x="7" y="40"/>
                    <a:pt x="8" y="41"/>
                  </a:cubicBezTo>
                  <a:cubicBezTo>
                    <a:pt x="9" y="42"/>
                    <a:pt x="11" y="44"/>
                    <a:pt x="12" y="45"/>
                  </a:cubicBezTo>
                  <a:cubicBezTo>
                    <a:pt x="15" y="49"/>
                    <a:pt x="18" y="52"/>
                    <a:pt x="21" y="55"/>
                  </a:cubicBezTo>
                  <a:cubicBezTo>
                    <a:pt x="22" y="56"/>
                    <a:pt x="23" y="57"/>
                    <a:pt x="24" y="58"/>
                  </a:cubicBezTo>
                  <a:cubicBezTo>
                    <a:pt x="25" y="59"/>
                    <a:pt x="26" y="60"/>
                    <a:pt x="27" y="60"/>
                  </a:cubicBezTo>
                  <a:cubicBezTo>
                    <a:pt x="27" y="60"/>
                    <a:pt x="27" y="60"/>
                    <a:pt x="27" y="60"/>
                  </a:cubicBezTo>
                  <a:cubicBezTo>
                    <a:pt x="27" y="59"/>
                    <a:pt x="27" y="59"/>
                    <a:pt x="26" y="58"/>
                  </a:cubicBezTo>
                  <a:cubicBezTo>
                    <a:pt x="26" y="57"/>
                    <a:pt x="25" y="56"/>
                    <a:pt x="24" y="56"/>
                  </a:cubicBezTo>
                  <a:cubicBezTo>
                    <a:pt x="23" y="54"/>
                    <a:pt x="21" y="52"/>
                    <a:pt x="20" y="51"/>
                  </a:cubicBezTo>
                  <a:cubicBezTo>
                    <a:pt x="17" y="48"/>
                    <a:pt x="14" y="45"/>
                    <a:pt x="11" y="42"/>
                  </a:cubicBezTo>
                  <a:cubicBezTo>
                    <a:pt x="11" y="42"/>
                    <a:pt x="11" y="42"/>
                    <a:pt x="11" y="42"/>
                  </a:cubicBezTo>
                  <a:cubicBezTo>
                    <a:pt x="11" y="41"/>
                    <a:pt x="10" y="42"/>
                    <a:pt x="10" y="42"/>
                  </a:cubicBezTo>
                  <a:cubicBezTo>
                    <a:pt x="13" y="45"/>
                    <a:pt x="16" y="48"/>
                    <a:pt x="19" y="51"/>
                  </a:cubicBezTo>
                  <a:cubicBezTo>
                    <a:pt x="21" y="53"/>
                    <a:pt x="22" y="54"/>
                    <a:pt x="23" y="56"/>
                  </a:cubicBezTo>
                  <a:cubicBezTo>
                    <a:pt x="24" y="57"/>
                    <a:pt x="24" y="58"/>
                    <a:pt x="25" y="58"/>
                  </a:cubicBezTo>
                  <a:cubicBezTo>
                    <a:pt x="26" y="59"/>
                    <a:pt x="26" y="60"/>
                    <a:pt x="27" y="60"/>
                  </a:cubicBezTo>
                  <a:cubicBezTo>
                    <a:pt x="27" y="61"/>
                    <a:pt x="27" y="61"/>
                    <a:pt x="28" y="62"/>
                  </a:cubicBezTo>
                  <a:cubicBezTo>
                    <a:pt x="28" y="62"/>
                    <a:pt x="28" y="62"/>
                    <a:pt x="28" y="62"/>
                  </a:cubicBezTo>
                  <a:cubicBezTo>
                    <a:pt x="26" y="61"/>
                    <a:pt x="25" y="60"/>
                    <a:pt x="24" y="59"/>
                  </a:cubicBezTo>
                  <a:cubicBezTo>
                    <a:pt x="23" y="57"/>
                    <a:pt x="22" y="56"/>
                    <a:pt x="21" y="55"/>
                  </a:cubicBezTo>
                  <a:cubicBezTo>
                    <a:pt x="19" y="51"/>
                    <a:pt x="16" y="48"/>
                    <a:pt x="14" y="44"/>
                  </a:cubicBezTo>
                  <a:cubicBezTo>
                    <a:pt x="12" y="40"/>
                    <a:pt x="10" y="37"/>
                    <a:pt x="8" y="33"/>
                  </a:cubicBezTo>
                  <a:cubicBezTo>
                    <a:pt x="7" y="31"/>
                    <a:pt x="6" y="29"/>
                    <a:pt x="5" y="28"/>
                  </a:cubicBezTo>
                  <a:cubicBezTo>
                    <a:pt x="5" y="27"/>
                    <a:pt x="5" y="26"/>
                    <a:pt x="4" y="25"/>
                  </a:cubicBezTo>
                  <a:cubicBezTo>
                    <a:pt x="4" y="25"/>
                    <a:pt x="4" y="24"/>
                    <a:pt x="4" y="23"/>
                  </a:cubicBezTo>
                  <a:cubicBezTo>
                    <a:pt x="4" y="23"/>
                    <a:pt x="4" y="23"/>
                    <a:pt x="4" y="23"/>
                  </a:cubicBezTo>
                  <a:cubicBezTo>
                    <a:pt x="4" y="23"/>
                    <a:pt x="4" y="23"/>
                    <a:pt x="4" y="23"/>
                  </a:cubicBezTo>
                  <a:cubicBezTo>
                    <a:pt x="4" y="24"/>
                    <a:pt x="5" y="25"/>
                    <a:pt x="5" y="26"/>
                  </a:cubicBezTo>
                  <a:cubicBezTo>
                    <a:pt x="5" y="26"/>
                    <a:pt x="6" y="27"/>
                    <a:pt x="6" y="28"/>
                  </a:cubicBezTo>
                  <a:cubicBezTo>
                    <a:pt x="7" y="30"/>
                    <a:pt x="8" y="32"/>
                    <a:pt x="9" y="34"/>
                  </a:cubicBezTo>
                  <a:cubicBezTo>
                    <a:pt x="10" y="38"/>
                    <a:pt x="12" y="42"/>
                    <a:pt x="13" y="46"/>
                  </a:cubicBezTo>
                  <a:cubicBezTo>
                    <a:pt x="13" y="46"/>
                    <a:pt x="13" y="46"/>
                    <a:pt x="13" y="46"/>
                  </a:cubicBezTo>
                  <a:cubicBezTo>
                    <a:pt x="13" y="46"/>
                    <a:pt x="13" y="46"/>
                    <a:pt x="13" y="46"/>
                  </a:cubicBezTo>
                  <a:cubicBezTo>
                    <a:pt x="12" y="45"/>
                    <a:pt x="11" y="43"/>
                    <a:pt x="10" y="41"/>
                  </a:cubicBezTo>
                  <a:cubicBezTo>
                    <a:pt x="9" y="39"/>
                    <a:pt x="8" y="37"/>
                    <a:pt x="8" y="35"/>
                  </a:cubicBezTo>
                  <a:cubicBezTo>
                    <a:pt x="6" y="31"/>
                    <a:pt x="4" y="27"/>
                    <a:pt x="4" y="23"/>
                  </a:cubicBezTo>
                  <a:cubicBezTo>
                    <a:pt x="3" y="21"/>
                    <a:pt x="3" y="19"/>
                    <a:pt x="3" y="17"/>
                  </a:cubicBezTo>
                  <a:cubicBezTo>
                    <a:pt x="3" y="15"/>
                    <a:pt x="3" y="13"/>
                    <a:pt x="4" y="11"/>
                  </a:cubicBezTo>
                  <a:cubicBezTo>
                    <a:pt x="3" y="11"/>
                    <a:pt x="3" y="11"/>
                    <a:pt x="3" y="11"/>
                  </a:cubicBezTo>
                  <a:cubicBezTo>
                    <a:pt x="3" y="15"/>
                    <a:pt x="3" y="18"/>
                    <a:pt x="3" y="22"/>
                  </a:cubicBezTo>
                  <a:cubicBezTo>
                    <a:pt x="3" y="24"/>
                    <a:pt x="3" y="26"/>
                    <a:pt x="4" y="27"/>
                  </a:cubicBezTo>
                  <a:cubicBezTo>
                    <a:pt x="4" y="29"/>
                    <a:pt x="4" y="31"/>
                    <a:pt x="5" y="33"/>
                  </a:cubicBezTo>
                  <a:cubicBezTo>
                    <a:pt x="5" y="33"/>
                    <a:pt x="5" y="33"/>
                    <a:pt x="5" y="33"/>
                  </a:cubicBezTo>
                  <a:cubicBezTo>
                    <a:pt x="4" y="32"/>
                    <a:pt x="4" y="31"/>
                    <a:pt x="4" y="30"/>
                  </a:cubicBezTo>
                  <a:cubicBezTo>
                    <a:pt x="4" y="29"/>
                    <a:pt x="4" y="29"/>
                    <a:pt x="3" y="28"/>
                  </a:cubicBezTo>
                  <a:cubicBezTo>
                    <a:pt x="3" y="26"/>
                    <a:pt x="3" y="24"/>
                    <a:pt x="3" y="22"/>
                  </a:cubicBezTo>
                  <a:cubicBezTo>
                    <a:pt x="3" y="18"/>
                    <a:pt x="3" y="15"/>
                    <a:pt x="4" y="12"/>
                  </a:cubicBezTo>
                  <a:cubicBezTo>
                    <a:pt x="4" y="12"/>
                    <a:pt x="4" y="12"/>
                    <a:pt x="4" y="12"/>
                  </a:cubicBezTo>
                  <a:cubicBezTo>
                    <a:pt x="4" y="18"/>
                    <a:pt x="2" y="24"/>
                    <a:pt x="3" y="30"/>
                  </a:cubicBezTo>
                  <a:cubicBezTo>
                    <a:pt x="3" y="30"/>
                    <a:pt x="3" y="30"/>
                    <a:pt x="3" y="30"/>
                  </a:cubicBezTo>
                  <a:cubicBezTo>
                    <a:pt x="4" y="27"/>
                    <a:pt x="4" y="24"/>
                    <a:pt x="5" y="21"/>
                  </a:cubicBezTo>
                  <a:cubicBezTo>
                    <a:pt x="5" y="18"/>
                    <a:pt x="6" y="15"/>
                    <a:pt x="7" y="12"/>
                  </a:cubicBezTo>
                  <a:cubicBezTo>
                    <a:pt x="7" y="12"/>
                    <a:pt x="7" y="12"/>
                    <a:pt x="7" y="12"/>
                  </a:cubicBezTo>
                  <a:cubicBezTo>
                    <a:pt x="7" y="13"/>
                    <a:pt x="6" y="14"/>
                    <a:pt x="6" y="15"/>
                  </a:cubicBezTo>
                  <a:cubicBezTo>
                    <a:pt x="6" y="16"/>
                    <a:pt x="5" y="17"/>
                    <a:pt x="5" y="18"/>
                  </a:cubicBezTo>
                  <a:cubicBezTo>
                    <a:pt x="4" y="21"/>
                    <a:pt x="3" y="23"/>
                    <a:pt x="3" y="26"/>
                  </a:cubicBezTo>
                  <a:cubicBezTo>
                    <a:pt x="3" y="26"/>
                    <a:pt x="3" y="26"/>
                    <a:pt x="3" y="26"/>
                  </a:cubicBezTo>
                  <a:cubicBezTo>
                    <a:pt x="5" y="23"/>
                    <a:pt x="6" y="20"/>
                    <a:pt x="8" y="17"/>
                  </a:cubicBezTo>
                  <a:cubicBezTo>
                    <a:pt x="9" y="15"/>
                    <a:pt x="10" y="12"/>
                    <a:pt x="13" y="10"/>
                  </a:cubicBezTo>
                  <a:cubicBezTo>
                    <a:pt x="13" y="10"/>
                    <a:pt x="13" y="10"/>
                    <a:pt x="12" y="10"/>
                  </a:cubicBezTo>
                  <a:cubicBezTo>
                    <a:pt x="13" y="11"/>
                    <a:pt x="12" y="12"/>
                    <a:pt x="12" y="13"/>
                  </a:cubicBezTo>
                  <a:cubicBezTo>
                    <a:pt x="11" y="14"/>
                    <a:pt x="11" y="15"/>
                    <a:pt x="10" y="16"/>
                  </a:cubicBezTo>
                  <a:cubicBezTo>
                    <a:pt x="8" y="18"/>
                    <a:pt x="7" y="21"/>
                    <a:pt x="6" y="23"/>
                  </a:cubicBezTo>
                  <a:cubicBezTo>
                    <a:pt x="6" y="23"/>
                    <a:pt x="6" y="23"/>
                    <a:pt x="6" y="23"/>
                  </a:cubicBezTo>
                  <a:cubicBezTo>
                    <a:pt x="7" y="21"/>
                    <a:pt x="9" y="18"/>
                    <a:pt x="11" y="16"/>
                  </a:cubicBezTo>
                  <a:cubicBezTo>
                    <a:pt x="12" y="15"/>
                    <a:pt x="12" y="14"/>
                    <a:pt x="13" y="13"/>
                  </a:cubicBezTo>
                  <a:cubicBezTo>
                    <a:pt x="14" y="12"/>
                    <a:pt x="15" y="11"/>
                    <a:pt x="16" y="11"/>
                  </a:cubicBezTo>
                  <a:cubicBezTo>
                    <a:pt x="16" y="11"/>
                    <a:pt x="16" y="11"/>
                    <a:pt x="16" y="11"/>
                  </a:cubicBezTo>
                  <a:cubicBezTo>
                    <a:pt x="15" y="13"/>
                    <a:pt x="13" y="14"/>
                    <a:pt x="12" y="16"/>
                  </a:cubicBezTo>
                  <a:cubicBezTo>
                    <a:pt x="10" y="18"/>
                    <a:pt x="8" y="19"/>
                    <a:pt x="7" y="21"/>
                  </a:cubicBezTo>
                  <a:cubicBezTo>
                    <a:pt x="7" y="21"/>
                    <a:pt x="7" y="21"/>
                    <a:pt x="7" y="21"/>
                  </a:cubicBezTo>
                  <a:cubicBezTo>
                    <a:pt x="8" y="20"/>
                    <a:pt x="9" y="19"/>
                    <a:pt x="10" y="18"/>
                  </a:cubicBezTo>
                  <a:cubicBezTo>
                    <a:pt x="11" y="17"/>
                    <a:pt x="12" y="16"/>
                    <a:pt x="13" y="15"/>
                  </a:cubicBezTo>
                  <a:cubicBezTo>
                    <a:pt x="14" y="14"/>
                    <a:pt x="15" y="13"/>
                    <a:pt x="16" y="13"/>
                  </a:cubicBezTo>
                  <a:cubicBezTo>
                    <a:pt x="16" y="12"/>
                    <a:pt x="17" y="12"/>
                    <a:pt x="17" y="12"/>
                  </a:cubicBezTo>
                  <a:cubicBezTo>
                    <a:pt x="17" y="11"/>
                    <a:pt x="18" y="11"/>
                    <a:pt x="18" y="11"/>
                  </a:cubicBezTo>
                  <a:cubicBezTo>
                    <a:pt x="18" y="11"/>
                    <a:pt x="18" y="11"/>
                    <a:pt x="18" y="11"/>
                  </a:cubicBezTo>
                  <a:cubicBezTo>
                    <a:pt x="18" y="12"/>
                    <a:pt x="18" y="12"/>
                    <a:pt x="17" y="12"/>
                  </a:cubicBezTo>
                  <a:cubicBezTo>
                    <a:pt x="17" y="13"/>
                    <a:pt x="16" y="13"/>
                    <a:pt x="16" y="14"/>
                  </a:cubicBezTo>
                  <a:cubicBezTo>
                    <a:pt x="15" y="15"/>
                    <a:pt x="13" y="16"/>
                    <a:pt x="12" y="17"/>
                  </a:cubicBezTo>
                  <a:cubicBezTo>
                    <a:pt x="10" y="20"/>
                    <a:pt x="8" y="22"/>
                    <a:pt x="5" y="24"/>
                  </a:cubicBezTo>
                  <a:cubicBezTo>
                    <a:pt x="5" y="24"/>
                    <a:pt x="5" y="24"/>
                    <a:pt x="5" y="24"/>
                  </a:cubicBezTo>
                  <a:cubicBezTo>
                    <a:pt x="7" y="22"/>
                    <a:pt x="9" y="20"/>
                    <a:pt x="10" y="18"/>
                  </a:cubicBezTo>
                  <a:cubicBezTo>
                    <a:pt x="12" y="16"/>
                    <a:pt x="14" y="14"/>
                    <a:pt x="16" y="12"/>
                  </a:cubicBezTo>
                  <a:cubicBezTo>
                    <a:pt x="16" y="12"/>
                    <a:pt x="16" y="12"/>
                    <a:pt x="15" y="12"/>
                  </a:cubicBezTo>
                  <a:cubicBezTo>
                    <a:pt x="14" y="15"/>
                    <a:pt x="12" y="17"/>
                    <a:pt x="11" y="20"/>
                  </a:cubicBezTo>
                  <a:cubicBezTo>
                    <a:pt x="9" y="22"/>
                    <a:pt x="8" y="26"/>
                    <a:pt x="7" y="29"/>
                  </a:cubicBezTo>
                  <a:cubicBezTo>
                    <a:pt x="6" y="29"/>
                    <a:pt x="7" y="29"/>
                    <a:pt x="7" y="29"/>
                  </a:cubicBezTo>
                  <a:cubicBezTo>
                    <a:pt x="8" y="28"/>
                    <a:pt x="8" y="27"/>
                    <a:pt x="8" y="26"/>
                  </a:cubicBezTo>
                  <a:cubicBezTo>
                    <a:pt x="9" y="24"/>
                    <a:pt x="9" y="23"/>
                    <a:pt x="10" y="22"/>
                  </a:cubicBezTo>
                  <a:cubicBezTo>
                    <a:pt x="10" y="21"/>
                    <a:pt x="11" y="20"/>
                    <a:pt x="11" y="19"/>
                  </a:cubicBezTo>
                  <a:cubicBezTo>
                    <a:pt x="11" y="18"/>
                    <a:pt x="12" y="17"/>
                    <a:pt x="11" y="16"/>
                  </a:cubicBezTo>
                  <a:cubicBezTo>
                    <a:pt x="11" y="15"/>
                    <a:pt x="11" y="15"/>
                    <a:pt x="11" y="15"/>
                  </a:cubicBezTo>
                  <a:cubicBezTo>
                    <a:pt x="10" y="16"/>
                    <a:pt x="10" y="18"/>
                    <a:pt x="9" y="19"/>
                  </a:cubicBezTo>
                  <a:cubicBezTo>
                    <a:pt x="9" y="20"/>
                    <a:pt x="9" y="22"/>
                    <a:pt x="9" y="23"/>
                  </a:cubicBezTo>
                  <a:cubicBezTo>
                    <a:pt x="9" y="25"/>
                    <a:pt x="9" y="26"/>
                    <a:pt x="8" y="27"/>
                  </a:cubicBezTo>
                  <a:cubicBezTo>
                    <a:pt x="8" y="29"/>
                    <a:pt x="8" y="31"/>
                    <a:pt x="8" y="32"/>
                  </a:cubicBezTo>
                  <a:cubicBezTo>
                    <a:pt x="8" y="33"/>
                    <a:pt x="8" y="33"/>
                    <a:pt x="7" y="34"/>
                  </a:cubicBezTo>
                  <a:cubicBezTo>
                    <a:pt x="8" y="34"/>
                    <a:pt x="8" y="34"/>
                    <a:pt x="8" y="34"/>
                  </a:cubicBezTo>
                  <a:cubicBezTo>
                    <a:pt x="7" y="32"/>
                    <a:pt x="7" y="30"/>
                    <a:pt x="7" y="29"/>
                  </a:cubicBezTo>
                  <a:cubicBezTo>
                    <a:pt x="7" y="27"/>
                    <a:pt x="6" y="26"/>
                    <a:pt x="6" y="24"/>
                  </a:cubicBezTo>
                  <a:cubicBezTo>
                    <a:pt x="6" y="23"/>
                    <a:pt x="6" y="22"/>
                    <a:pt x="5" y="21"/>
                  </a:cubicBezTo>
                  <a:cubicBezTo>
                    <a:pt x="5" y="20"/>
                    <a:pt x="4" y="19"/>
                    <a:pt x="3" y="19"/>
                  </a:cubicBezTo>
                  <a:cubicBezTo>
                    <a:pt x="3" y="18"/>
                    <a:pt x="3" y="18"/>
                    <a:pt x="3" y="19"/>
                  </a:cubicBezTo>
                  <a:cubicBezTo>
                    <a:pt x="2" y="19"/>
                    <a:pt x="2" y="20"/>
                    <a:pt x="2" y="22"/>
                  </a:cubicBezTo>
                  <a:cubicBezTo>
                    <a:pt x="2" y="23"/>
                    <a:pt x="2" y="24"/>
                    <a:pt x="2" y="25"/>
                  </a:cubicBezTo>
                  <a:cubicBezTo>
                    <a:pt x="3" y="29"/>
                    <a:pt x="3" y="32"/>
                    <a:pt x="4" y="36"/>
                  </a:cubicBezTo>
                  <a:cubicBezTo>
                    <a:pt x="4" y="36"/>
                    <a:pt x="4" y="36"/>
                    <a:pt x="4" y="37"/>
                  </a:cubicBezTo>
                  <a:cubicBezTo>
                    <a:pt x="4" y="37"/>
                    <a:pt x="5" y="37"/>
                    <a:pt x="5" y="37"/>
                  </a:cubicBezTo>
                  <a:cubicBezTo>
                    <a:pt x="5" y="34"/>
                    <a:pt x="4" y="31"/>
                    <a:pt x="3" y="28"/>
                  </a:cubicBezTo>
                  <a:cubicBezTo>
                    <a:pt x="3" y="26"/>
                    <a:pt x="2" y="23"/>
                    <a:pt x="1" y="21"/>
                  </a:cubicBezTo>
                  <a:cubicBezTo>
                    <a:pt x="0" y="21"/>
                    <a:pt x="0" y="21"/>
                    <a:pt x="0" y="21"/>
                  </a:cubicBezTo>
                  <a:cubicBezTo>
                    <a:pt x="0" y="22"/>
                    <a:pt x="0" y="23"/>
                    <a:pt x="0" y="24"/>
                  </a:cubicBezTo>
                  <a:cubicBezTo>
                    <a:pt x="0" y="25"/>
                    <a:pt x="1" y="26"/>
                    <a:pt x="1" y="27"/>
                  </a:cubicBezTo>
                  <a:cubicBezTo>
                    <a:pt x="2" y="28"/>
                    <a:pt x="2" y="30"/>
                    <a:pt x="2" y="31"/>
                  </a:cubicBezTo>
                  <a:cubicBezTo>
                    <a:pt x="3" y="33"/>
                    <a:pt x="3" y="35"/>
                    <a:pt x="4" y="36"/>
                  </a:cubicBezTo>
                  <a:cubicBezTo>
                    <a:pt x="4" y="36"/>
                    <a:pt x="4" y="36"/>
                    <a:pt x="4" y="36"/>
                  </a:cubicBezTo>
                  <a:cubicBezTo>
                    <a:pt x="4" y="34"/>
                    <a:pt x="3" y="32"/>
                    <a:pt x="3" y="29"/>
                  </a:cubicBezTo>
                  <a:cubicBezTo>
                    <a:pt x="2" y="27"/>
                    <a:pt x="2" y="24"/>
                    <a:pt x="1" y="21"/>
                  </a:cubicBezTo>
                  <a:cubicBezTo>
                    <a:pt x="1" y="21"/>
                    <a:pt x="1" y="21"/>
                    <a:pt x="1" y="21"/>
                  </a:cubicBezTo>
                  <a:cubicBezTo>
                    <a:pt x="1" y="22"/>
                    <a:pt x="1" y="24"/>
                    <a:pt x="1" y="25"/>
                  </a:cubicBezTo>
                  <a:cubicBezTo>
                    <a:pt x="1" y="27"/>
                    <a:pt x="1" y="28"/>
                    <a:pt x="1" y="29"/>
                  </a:cubicBezTo>
                  <a:cubicBezTo>
                    <a:pt x="2" y="31"/>
                    <a:pt x="2" y="32"/>
                    <a:pt x="2" y="33"/>
                  </a:cubicBezTo>
                  <a:cubicBezTo>
                    <a:pt x="2" y="34"/>
                    <a:pt x="2" y="35"/>
                    <a:pt x="2" y="36"/>
                  </a:cubicBezTo>
                  <a:cubicBezTo>
                    <a:pt x="2" y="36"/>
                    <a:pt x="2" y="36"/>
                    <a:pt x="2" y="36"/>
                  </a:cubicBezTo>
                  <a:cubicBezTo>
                    <a:pt x="1" y="35"/>
                    <a:pt x="1" y="35"/>
                    <a:pt x="1" y="34"/>
                  </a:cubicBezTo>
                  <a:cubicBezTo>
                    <a:pt x="1" y="33"/>
                    <a:pt x="1" y="32"/>
                    <a:pt x="1" y="31"/>
                  </a:cubicBezTo>
                  <a:cubicBezTo>
                    <a:pt x="1" y="29"/>
                    <a:pt x="1" y="27"/>
                    <a:pt x="1" y="25"/>
                  </a:cubicBezTo>
                  <a:cubicBezTo>
                    <a:pt x="1" y="23"/>
                    <a:pt x="2" y="21"/>
                    <a:pt x="2" y="20"/>
                  </a:cubicBezTo>
                  <a:cubicBezTo>
                    <a:pt x="2" y="18"/>
                    <a:pt x="2" y="17"/>
                    <a:pt x="3" y="15"/>
                  </a:cubicBezTo>
                  <a:cubicBezTo>
                    <a:pt x="3" y="13"/>
                    <a:pt x="4" y="11"/>
                    <a:pt x="6" y="10"/>
                  </a:cubicBezTo>
                  <a:cubicBezTo>
                    <a:pt x="6" y="10"/>
                    <a:pt x="6" y="10"/>
                    <a:pt x="6" y="10"/>
                  </a:cubicBezTo>
                  <a:cubicBezTo>
                    <a:pt x="6" y="11"/>
                    <a:pt x="5" y="12"/>
                    <a:pt x="5" y="12"/>
                  </a:cubicBezTo>
                  <a:cubicBezTo>
                    <a:pt x="4" y="13"/>
                    <a:pt x="4" y="14"/>
                    <a:pt x="4" y="15"/>
                  </a:cubicBezTo>
                  <a:cubicBezTo>
                    <a:pt x="3" y="15"/>
                    <a:pt x="3" y="16"/>
                    <a:pt x="2" y="17"/>
                  </a:cubicBezTo>
                  <a:cubicBezTo>
                    <a:pt x="2" y="17"/>
                    <a:pt x="2" y="18"/>
                    <a:pt x="1" y="18"/>
                  </a:cubicBezTo>
                  <a:cubicBezTo>
                    <a:pt x="1" y="18"/>
                    <a:pt x="1" y="18"/>
                    <a:pt x="1" y="18"/>
                  </a:cubicBezTo>
                  <a:cubicBezTo>
                    <a:pt x="1" y="17"/>
                    <a:pt x="2" y="15"/>
                    <a:pt x="3" y="14"/>
                  </a:cubicBezTo>
                  <a:cubicBezTo>
                    <a:pt x="3" y="13"/>
                    <a:pt x="4" y="12"/>
                    <a:pt x="5" y="11"/>
                  </a:cubicBezTo>
                  <a:cubicBezTo>
                    <a:pt x="8" y="8"/>
                    <a:pt x="11" y="6"/>
                    <a:pt x="14" y="5"/>
                  </a:cubicBezTo>
                  <a:cubicBezTo>
                    <a:pt x="14" y="5"/>
                    <a:pt x="14" y="5"/>
                    <a:pt x="15" y="5"/>
                  </a:cubicBezTo>
                  <a:cubicBezTo>
                    <a:pt x="15" y="5"/>
                    <a:pt x="15" y="4"/>
                    <a:pt x="14" y="4"/>
                  </a:cubicBezTo>
                  <a:cubicBezTo>
                    <a:pt x="12" y="5"/>
                    <a:pt x="10" y="6"/>
                    <a:pt x="8" y="7"/>
                  </a:cubicBezTo>
                  <a:cubicBezTo>
                    <a:pt x="7" y="8"/>
                    <a:pt x="7" y="9"/>
                    <a:pt x="6" y="9"/>
                  </a:cubicBezTo>
                  <a:cubicBezTo>
                    <a:pt x="5" y="10"/>
                    <a:pt x="4" y="10"/>
                    <a:pt x="3" y="11"/>
                  </a:cubicBezTo>
                  <a:cubicBezTo>
                    <a:pt x="3" y="11"/>
                    <a:pt x="3" y="11"/>
                    <a:pt x="3" y="11"/>
                  </a:cubicBezTo>
                  <a:cubicBezTo>
                    <a:pt x="5" y="8"/>
                    <a:pt x="8" y="6"/>
                    <a:pt x="11" y="4"/>
                  </a:cubicBezTo>
                  <a:cubicBezTo>
                    <a:pt x="12" y="4"/>
                    <a:pt x="14" y="3"/>
                    <a:pt x="16" y="3"/>
                  </a:cubicBezTo>
                  <a:cubicBezTo>
                    <a:pt x="17" y="3"/>
                    <a:pt x="18" y="3"/>
                    <a:pt x="19" y="2"/>
                  </a:cubicBezTo>
                  <a:cubicBezTo>
                    <a:pt x="20" y="2"/>
                    <a:pt x="21" y="2"/>
                    <a:pt x="21" y="2"/>
                  </a:cubicBezTo>
                  <a:cubicBezTo>
                    <a:pt x="22" y="2"/>
                    <a:pt x="22" y="2"/>
                    <a:pt x="22" y="2"/>
                  </a:cubicBezTo>
                  <a:cubicBezTo>
                    <a:pt x="21" y="0"/>
                    <a:pt x="19" y="1"/>
                    <a:pt x="18" y="1"/>
                  </a:cubicBezTo>
                  <a:cubicBezTo>
                    <a:pt x="15" y="1"/>
                    <a:pt x="13" y="2"/>
                    <a:pt x="11" y="3"/>
                  </a:cubicBezTo>
                  <a:cubicBezTo>
                    <a:pt x="9" y="4"/>
                    <a:pt x="7" y="5"/>
                    <a:pt x="5" y="6"/>
                  </a:cubicBezTo>
                  <a:cubicBezTo>
                    <a:pt x="5" y="7"/>
                    <a:pt x="5" y="7"/>
                    <a:pt x="6" y="7"/>
                  </a:cubicBezTo>
                  <a:cubicBezTo>
                    <a:pt x="9" y="5"/>
                    <a:pt x="12" y="3"/>
                    <a:pt x="16" y="2"/>
                  </a:cubicBezTo>
                  <a:cubicBezTo>
                    <a:pt x="20" y="0"/>
                    <a:pt x="24" y="1"/>
                    <a:pt x="27" y="2"/>
                  </a:cubicBezTo>
                  <a:cubicBezTo>
                    <a:pt x="28" y="2"/>
                    <a:pt x="28" y="2"/>
                    <a:pt x="28" y="2"/>
                  </a:cubicBezTo>
                  <a:cubicBezTo>
                    <a:pt x="28" y="2"/>
                    <a:pt x="28" y="1"/>
                    <a:pt x="28" y="1"/>
                  </a:cubicBezTo>
                  <a:cubicBezTo>
                    <a:pt x="27" y="1"/>
                    <a:pt x="25" y="1"/>
                    <a:pt x="24" y="0"/>
                  </a:cubicBezTo>
                  <a:cubicBezTo>
                    <a:pt x="22" y="0"/>
                    <a:pt x="21" y="1"/>
                    <a:pt x="19" y="1"/>
                  </a:cubicBezTo>
                  <a:cubicBezTo>
                    <a:pt x="17" y="1"/>
                    <a:pt x="14" y="2"/>
                    <a:pt x="12" y="2"/>
                  </a:cubicBezTo>
                  <a:cubicBezTo>
                    <a:pt x="11" y="3"/>
                    <a:pt x="10" y="3"/>
                    <a:pt x="9" y="4"/>
                  </a:cubicBezTo>
                  <a:cubicBezTo>
                    <a:pt x="8" y="4"/>
                    <a:pt x="7" y="5"/>
                    <a:pt x="7" y="6"/>
                  </a:cubicBezTo>
                  <a:cubicBezTo>
                    <a:pt x="7" y="6"/>
                    <a:pt x="7" y="6"/>
                    <a:pt x="7" y="6"/>
                  </a:cubicBezTo>
                  <a:cubicBezTo>
                    <a:pt x="8" y="7"/>
                    <a:pt x="9" y="7"/>
                    <a:pt x="9" y="6"/>
                  </a:cubicBezTo>
                  <a:cubicBezTo>
                    <a:pt x="11" y="6"/>
                    <a:pt x="12" y="5"/>
                    <a:pt x="13" y="5"/>
                  </a:cubicBezTo>
                  <a:cubicBezTo>
                    <a:pt x="16" y="3"/>
                    <a:pt x="19" y="3"/>
                    <a:pt x="23" y="2"/>
                  </a:cubicBezTo>
                  <a:cubicBezTo>
                    <a:pt x="23" y="2"/>
                    <a:pt x="23" y="2"/>
                    <a:pt x="23" y="2"/>
                  </a:cubicBezTo>
                  <a:cubicBezTo>
                    <a:pt x="19" y="4"/>
                    <a:pt x="16" y="5"/>
                    <a:pt x="13" y="7"/>
                  </a:cubicBezTo>
                  <a:cubicBezTo>
                    <a:pt x="13" y="8"/>
                    <a:pt x="13" y="8"/>
                    <a:pt x="13" y="8"/>
                  </a:cubicBezTo>
                  <a:cubicBezTo>
                    <a:pt x="16" y="6"/>
                    <a:pt x="20" y="4"/>
                    <a:pt x="23" y="2"/>
                  </a:cubicBezTo>
                  <a:cubicBezTo>
                    <a:pt x="23" y="2"/>
                    <a:pt x="23" y="2"/>
                    <a:pt x="23" y="2"/>
                  </a:cubicBezTo>
                  <a:cubicBezTo>
                    <a:pt x="19" y="2"/>
                    <a:pt x="16" y="3"/>
                    <a:pt x="13" y="4"/>
                  </a:cubicBezTo>
                  <a:cubicBezTo>
                    <a:pt x="12" y="5"/>
                    <a:pt x="11" y="5"/>
                    <a:pt x="10" y="6"/>
                  </a:cubicBezTo>
                  <a:cubicBezTo>
                    <a:pt x="9" y="6"/>
                    <a:pt x="9" y="6"/>
                    <a:pt x="8" y="6"/>
                  </a:cubicBezTo>
                  <a:cubicBezTo>
                    <a:pt x="8" y="6"/>
                    <a:pt x="7" y="6"/>
                    <a:pt x="7" y="6"/>
                  </a:cubicBezTo>
                  <a:cubicBezTo>
                    <a:pt x="7" y="6"/>
                    <a:pt x="7" y="6"/>
                    <a:pt x="7" y="6"/>
                  </a:cubicBezTo>
                  <a:cubicBezTo>
                    <a:pt x="7" y="5"/>
                    <a:pt x="8" y="4"/>
                    <a:pt x="9" y="4"/>
                  </a:cubicBezTo>
                  <a:cubicBezTo>
                    <a:pt x="10" y="3"/>
                    <a:pt x="12" y="3"/>
                    <a:pt x="13" y="2"/>
                  </a:cubicBezTo>
                  <a:cubicBezTo>
                    <a:pt x="15" y="2"/>
                    <a:pt x="18" y="1"/>
                    <a:pt x="20" y="1"/>
                  </a:cubicBezTo>
                  <a:cubicBezTo>
                    <a:pt x="22" y="1"/>
                    <a:pt x="23" y="1"/>
                    <a:pt x="24" y="1"/>
                  </a:cubicBezTo>
                  <a:cubicBezTo>
                    <a:pt x="25" y="1"/>
                    <a:pt x="27" y="1"/>
                    <a:pt x="28" y="2"/>
                  </a:cubicBezTo>
                  <a:cubicBezTo>
                    <a:pt x="28" y="2"/>
                    <a:pt x="28" y="1"/>
                    <a:pt x="28" y="1"/>
                  </a:cubicBezTo>
                  <a:cubicBezTo>
                    <a:pt x="24" y="1"/>
                    <a:pt x="20" y="0"/>
                    <a:pt x="17" y="1"/>
                  </a:cubicBezTo>
                  <a:cubicBezTo>
                    <a:pt x="13" y="2"/>
                    <a:pt x="10" y="4"/>
                    <a:pt x="6" y="6"/>
                  </a:cubicBezTo>
                  <a:cubicBezTo>
                    <a:pt x="6" y="6"/>
                    <a:pt x="6" y="6"/>
                    <a:pt x="6" y="6"/>
                  </a:cubicBezTo>
                  <a:cubicBezTo>
                    <a:pt x="6" y="7"/>
                    <a:pt x="6" y="7"/>
                    <a:pt x="6" y="7"/>
                  </a:cubicBezTo>
                  <a:cubicBezTo>
                    <a:pt x="7" y="6"/>
                    <a:pt x="9" y="5"/>
                    <a:pt x="10" y="4"/>
                  </a:cubicBezTo>
                  <a:cubicBezTo>
                    <a:pt x="12" y="3"/>
                    <a:pt x="14" y="2"/>
                    <a:pt x="17" y="1"/>
                  </a:cubicBezTo>
                  <a:cubicBezTo>
                    <a:pt x="18" y="1"/>
                    <a:pt x="19" y="1"/>
                    <a:pt x="20" y="1"/>
                  </a:cubicBezTo>
                  <a:cubicBezTo>
                    <a:pt x="20" y="1"/>
                    <a:pt x="21" y="1"/>
                    <a:pt x="21" y="2"/>
                  </a:cubicBezTo>
                  <a:cubicBezTo>
                    <a:pt x="21" y="2"/>
                    <a:pt x="21" y="2"/>
                    <a:pt x="21" y="2"/>
                  </a:cubicBezTo>
                  <a:cubicBezTo>
                    <a:pt x="21" y="2"/>
                    <a:pt x="20" y="2"/>
                    <a:pt x="19" y="2"/>
                  </a:cubicBezTo>
                  <a:cubicBezTo>
                    <a:pt x="18" y="2"/>
                    <a:pt x="17" y="2"/>
                    <a:pt x="16" y="3"/>
                  </a:cubicBezTo>
                  <a:cubicBezTo>
                    <a:pt x="14" y="3"/>
                    <a:pt x="12" y="3"/>
                    <a:pt x="10" y="4"/>
                  </a:cubicBezTo>
                  <a:cubicBezTo>
                    <a:pt x="8" y="6"/>
                    <a:pt x="5" y="8"/>
                    <a:pt x="3" y="11"/>
                  </a:cubicBezTo>
                  <a:cubicBezTo>
                    <a:pt x="3" y="11"/>
                    <a:pt x="3" y="11"/>
                    <a:pt x="3" y="11"/>
                  </a:cubicBezTo>
                  <a:cubicBezTo>
                    <a:pt x="4" y="11"/>
                    <a:pt x="5" y="10"/>
                    <a:pt x="6" y="10"/>
                  </a:cubicBezTo>
                  <a:cubicBezTo>
                    <a:pt x="6" y="9"/>
                    <a:pt x="7" y="8"/>
                    <a:pt x="8" y="8"/>
                  </a:cubicBezTo>
                  <a:cubicBezTo>
                    <a:pt x="9" y="7"/>
                    <a:pt x="10" y="7"/>
                    <a:pt x="11" y="6"/>
                  </a:cubicBezTo>
                  <a:cubicBezTo>
                    <a:pt x="12" y="5"/>
                    <a:pt x="13" y="5"/>
                    <a:pt x="15" y="5"/>
                  </a:cubicBezTo>
                  <a:cubicBezTo>
                    <a:pt x="15" y="5"/>
                    <a:pt x="14" y="5"/>
                    <a:pt x="14" y="4"/>
                  </a:cubicBezTo>
                  <a:cubicBezTo>
                    <a:pt x="11" y="5"/>
                    <a:pt x="8" y="7"/>
                    <a:pt x="6" y="10"/>
                  </a:cubicBezTo>
                  <a:cubicBezTo>
                    <a:pt x="5" y="11"/>
                    <a:pt x="4" y="12"/>
                    <a:pt x="3" y="13"/>
                  </a:cubicBezTo>
                  <a:cubicBezTo>
                    <a:pt x="2" y="15"/>
                    <a:pt x="1" y="16"/>
                    <a:pt x="1" y="17"/>
                  </a:cubicBezTo>
                  <a:cubicBezTo>
                    <a:pt x="1" y="18"/>
                    <a:pt x="1" y="18"/>
                    <a:pt x="1" y="18"/>
                  </a:cubicBezTo>
                  <a:cubicBezTo>
                    <a:pt x="1" y="18"/>
                    <a:pt x="1" y="18"/>
                    <a:pt x="1" y="18"/>
                  </a:cubicBezTo>
                  <a:cubicBezTo>
                    <a:pt x="2" y="18"/>
                    <a:pt x="2" y="17"/>
                    <a:pt x="2" y="17"/>
                  </a:cubicBezTo>
                  <a:cubicBezTo>
                    <a:pt x="3" y="16"/>
                    <a:pt x="3" y="15"/>
                    <a:pt x="4" y="15"/>
                  </a:cubicBezTo>
                  <a:cubicBezTo>
                    <a:pt x="5" y="13"/>
                    <a:pt x="6" y="12"/>
                    <a:pt x="6" y="10"/>
                  </a:cubicBezTo>
                  <a:cubicBezTo>
                    <a:pt x="6" y="10"/>
                    <a:pt x="6" y="10"/>
                    <a:pt x="6" y="10"/>
                  </a:cubicBezTo>
                  <a:cubicBezTo>
                    <a:pt x="4" y="11"/>
                    <a:pt x="3" y="14"/>
                    <a:pt x="2" y="17"/>
                  </a:cubicBezTo>
                  <a:cubicBezTo>
                    <a:pt x="1" y="20"/>
                    <a:pt x="1" y="24"/>
                    <a:pt x="1" y="27"/>
                  </a:cubicBezTo>
                  <a:cubicBezTo>
                    <a:pt x="1" y="29"/>
                    <a:pt x="1" y="31"/>
                    <a:pt x="1" y="33"/>
                  </a:cubicBezTo>
                  <a:cubicBezTo>
                    <a:pt x="1" y="34"/>
                    <a:pt x="1" y="35"/>
                    <a:pt x="2" y="36"/>
                  </a:cubicBezTo>
                  <a:cubicBezTo>
                    <a:pt x="2" y="36"/>
                    <a:pt x="2" y="36"/>
                    <a:pt x="2" y="36"/>
                  </a:cubicBezTo>
                  <a:cubicBezTo>
                    <a:pt x="2" y="35"/>
                    <a:pt x="2" y="34"/>
                    <a:pt x="2" y="33"/>
                  </a:cubicBezTo>
                  <a:cubicBezTo>
                    <a:pt x="2" y="32"/>
                    <a:pt x="2" y="31"/>
                    <a:pt x="2" y="30"/>
                  </a:cubicBezTo>
                  <a:cubicBezTo>
                    <a:pt x="2" y="28"/>
                    <a:pt x="1" y="27"/>
                    <a:pt x="1" y="26"/>
                  </a:cubicBezTo>
                  <a:cubicBezTo>
                    <a:pt x="1" y="24"/>
                    <a:pt x="1" y="22"/>
                    <a:pt x="1" y="21"/>
                  </a:cubicBezTo>
                  <a:cubicBezTo>
                    <a:pt x="1" y="21"/>
                    <a:pt x="1" y="21"/>
                    <a:pt x="1" y="21"/>
                  </a:cubicBezTo>
                  <a:cubicBezTo>
                    <a:pt x="1" y="24"/>
                    <a:pt x="2" y="27"/>
                    <a:pt x="2" y="29"/>
                  </a:cubicBezTo>
                  <a:cubicBezTo>
                    <a:pt x="3" y="32"/>
                    <a:pt x="4" y="34"/>
                    <a:pt x="4" y="36"/>
                  </a:cubicBezTo>
                  <a:cubicBezTo>
                    <a:pt x="4" y="36"/>
                    <a:pt x="4" y="36"/>
                    <a:pt x="4" y="36"/>
                  </a:cubicBezTo>
                  <a:cubicBezTo>
                    <a:pt x="3" y="35"/>
                    <a:pt x="3" y="33"/>
                    <a:pt x="3" y="31"/>
                  </a:cubicBezTo>
                  <a:cubicBezTo>
                    <a:pt x="2" y="30"/>
                    <a:pt x="2" y="29"/>
                    <a:pt x="2" y="27"/>
                  </a:cubicBezTo>
                  <a:cubicBezTo>
                    <a:pt x="1" y="26"/>
                    <a:pt x="1" y="25"/>
                    <a:pt x="1" y="24"/>
                  </a:cubicBezTo>
                  <a:cubicBezTo>
                    <a:pt x="0" y="23"/>
                    <a:pt x="0" y="22"/>
                    <a:pt x="1" y="22"/>
                  </a:cubicBezTo>
                  <a:cubicBezTo>
                    <a:pt x="0" y="22"/>
                    <a:pt x="0" y="22"/>
                    <a:pt x="0" y="22"/>
                  </a:cubicBezTo>
                  <a:cubicBezTo>
                    <a:pt x="2" y="23"/>
                    <a:pt x="3" y="26"/>
                    <a:pt x="3" y="28"/>
                  </a:cubicBezTo>
                  <a:cubicBezTo>
                    <a:pt x="4" y="31"/>
                    <a:pt x="4" y="34"/>
                    <a:pt x="4" y="37"/>
                  </a:cubicBezTo>
                  <a:cubicBezTo>
                    <a:pt x="4" y="37"/>
                    <a:pt x="4" y="37"/>
                    <a:pt x="5" y="37"/>
                  </a:cubicBezTo>
                  <a:cubicBezTo>
                    <a:pt x="4" y="35"/>
                    <a:pt x="3" y="33"/>
                    <a:pt x="3" y="31"/>
                  </a:cubicBezTo>
                  <a:cubicBezTo>
                    <a:pt x="3" y="29"/>
                    <a:pt x="3" y="28"/>
                    <a:pt x="3" y="26"/>
                  </a:cubicBezTo>
                  <a:cubicBezTo>
                    <a:pt x="2" y="25"/>
                    <a:pt x="2" y="23"/>
                    <a:pt x="2" y="22"/>
                  </a:cubicBezTo>
                  <a:cubicBezTo>
                    <a:pt x="2" y="21"/>
                    <a:pt x="2" y="20"/>
                    <a:pt x="3" y="19"/>
                  </a:cubicBezTo>
                  <a:cubicBezTo>
                    <a:pt x="3" y="19"/>
                    <a:pt x="3" y="19"/>
                    <a:pt x="3" y="19"/>
                  </a:cubicBezTo>
                  <a:cubicBezTo>
                    <a:pt x="4" y="19"/>
                    <a:pt x="5" y="20"/>
                    <a:pt x="5" y="21"/>
                  </a:cubicBezTo>
                  <a:cubicBezTo>
                    <a:pt x="5" y="22"/>
                    <a:pt x="6" y="24"/>
                    <a:pt x="6" y="25"/>
                  </a:cubicBezTo>
                  <a:cubicBezTo>
                    <a:pt x="6" y="26"/>
                    <a:pt x="6" y="28"/>
                    <a:pt x="6" y="29"/>
                  </a:cubicBezTo>
                  <a:cubicBezTo>
                    <a:pt x="7" y="31"/>
                    <a:pt x="7" y="32"/>
                    <a:pt x="7" y="34"/>
                  </a:cubicBezTo>
                  <a:cubicBezTo>
                    <a:pt x="8" y="34"/>
                    <a:pt x="8" y="34"/>
                    <a:pt x="8" y="34"/>
                  </a:cubicBezTo>
                  <a:cubicBezTo>
                    <a:pt x="8" y="33"/>
                    <a:pt x="9" y="31"/>
                    <a:pt x="9" y="30"/>
                  </a:cubicBezTo>
                  <a:cubicBezTo>
                    <a:pt x="9" y="28"/>
                    <a:pt x="9" y="27"/>
                    <a:pt x="9" y="25"/>
                  </a:cubicBezTo>
                  <a:cubicBezTo>
                    <a:pt x="9" y="22"/>
                    <a:pt x="9" y="19"/>
                    <a:pt x="10" y="17"/>
                  </a:cubicBezTo>
                  <a:cubicBezTo>
                    <a:pt x="11" y="16"/>
                    <a:pt x="11" y="16"/>
                    <a:pt x="11" y="16"/>
                  </a:cubicBezTo>
                  <a:cubicBezTo>
                    <a:pt x="11" y="16"/>
                    <a:pt x="11" y="16"/>
                    <a:pt x="11" y="16"/>
                  </a:cubicBezTo>
                  <a:cubicBezTo>
                    <a:pt x="11" y="17"/>
                    <a:pt x="11" y="18"/>
                    <a:pt x="11" y="19"/>
                  </a:cubicBezTo>
                  <a:cubicBezTo>
                    <a:pt x="10" y="20"/>
                    <a:pt x="10" y="21"/>
                    <a:pt x="9" y="22"/>
                  </a:cubicBezTo>
                  <a:cubicBezTo>
                    <a:pt x="9" y="23"/>
                    <a:pt x="9" y="24"/>
                    <a:pt x="8" y="25"/>
                  </a:cubicBezTo>
                  <a:cubicBezTo>
                    <a:pt x="8" y="27"/>
                    <a:pt x="7" y="28"/>
                    <a:pt x="7" y="29"/>
                  </a:cubicBezTo>
                  <a:cubicBezTo>
                    <a:pt x="7" y="29"/>
                    <a:pt x="7" y="29"/>
                    <a:pt x="7" y="29"/>
                  </a:cubicBezTo>
                  <a:cubicBezTo>
                    <a:pt x="8" y="26"/>
                    <a:pt x="9" y="23"/>
                    <a:pt x="11" y="20"/>
                  </a:cubicBezTo>
                  <a:cubicBezTo>
                    <a:pt x="12" y="17"/>
                    <a:pt x="14" y="15"/>
                    <a:pt x="16" y="12"/>
                  </a:cubicBezTo>
                  <a:cubicBezTo>
                    <a:pt x="16" y="12"/>
                    <a:pt x="16" y="12"/>
                    <a:pt x="15" y="12"/>
                  </a:cubicBezTo>
                  <a:cubicBezTo>
                    <a:pt x="13" y="13"/>
                    <a:pt x="12" y="15"/>
                    <a:pt x="10" y="17"/>
                  </a:cubicBezTo>
                  <a:cubicBezTo>
                    <a:pt x="8" y="20"/>
                    <a:pt x="7" y="22"/>
                    <a:pt x="5" y="24"/>
                  </a:cubicBezTo>
                  <a:cubicBezTo>
                    <a:pt x="5" y="24"/>
                    <a:pt x="5" y="24"/>
                    <a:pt x="5" y="24"/>
                  </a:cubicBezTo>
                  <a:cubicBezTo>
                    <a:pt x="8" y="22"/>
                    <a:pt x="10" y="20"/>
                    <a:pt x="12" y="17"/>
                  </a:cubicBezTo>
                  <a:cubicBezTo>
                    <a:pt x="14" y="16"/>
                    <a:pt x="15" y="15"/>
                    <a:pt x="16" y="14"/>
                  </a:cubicBezTo>
                  <a:cubicBezTo>
                    <a:pt x="17" y="13"/>
                    <a:pt x="17" y="13"/>
                    <a:pt x="18" y="12"/>
                  </a:cubicBezTo>
                  <a:cubicBezTo>
                    <a:pt x="18" y="12"/>
                    <a:pt x="18" y="12"/>
                    <a:pt x="18" y="11"/>
                  </a:cubicBezTo>
                  <a:cubicBezTo>
                    <a:pt x="19" y="11"/>
                    <a:pt x="18" y="11"/>
                    <a:pt x="18" y="11"/>
                  </a:cubicBezTo>
                  <a:cubicBezTo>
                    <a:pt x="17" y="11"/>
                    <a:pt x="17" y="12"/>
                    <a:pt x="16" y="12"/>
                  </a:cubicBezTo>
                  <a:cubicBezTo>
                    <a:pt x="15" y="13"/>
                    <a:pt x="14" y="14"/>
                    <a:pt x="13" y="15"/>
                  </a:cubicBezTo>
                  <a:cubicBezTo>
                    <a:pt x="12" y="16"/>
                    <a:pt x="11" y="16"/>
                    <a:pt x="10" y="17"/>
                  </a:cubicBezTo>
                  <a:cubicBezTo>
                    <a:pt x="9" y="19"/>
                    <a:pt x="8" y="20"/>
                    <a:pt x="7" y="21"/>
                  </a:cubicBezTo>
                  <a:cubicBezTo>
                    <a:pt x="6" y="21"/>
                    <a:pt x="7" y="22"/>
                    <a:pt x="7" y="21"/>
                  </a:cubicBezTo>
                  <a:cubicBezTo>
                    <a:pt x="9" y="20"/>
                    <a:pt x="10" y="18"/>
                    <a:pt x="12" y="16"/>
                  </a:cubicBezTo>
                  <a:cubicBezTo>
                    <a:pt x="13" y="14"/>
                    <a:pt x="15" y="13"/>
                    <a:pt x="16" y="11"/>
                  </a:cubicBezTo>
                  <a:cubicBezTo>
                    <a:pt x="16" y="11"/>
                    <a:pt x="16" y="11"/>
                    <a:pt x="16" y="11"/>
                  </a:cubicBezTo>
                  <a:cubicBezTo>
                    <a:pt x="15" y="11"/>
                    <a:pt x="14" y="12"/>
                    <a:pt x="13" y="13"/>
                  </a:cubicBezTo>
                  <a:cubicBezTo>
                    <a:pt x="12" y="14"/>
                    <a:pt x="11" y="15"/>
                    <a:pt x="11" y="16"/>
                  </a:cubicBezTo>
                  <a:cubicBezTo>
                    <a:pt x="9" y="18"/>
                    <a:pt x="7" y="20"/>
                    <a:pt x="6" y="23"/>
                  </a:cubicBezTo>
                  <a:cubicBezTo>
                    <a:pt x="6" y="23"/>
                    <a:pt x="6" y="23"/>
                    <a:pt x="6" y="23"/>
                  </a:cubicBezTo>
                  <a:cubicBezTo>
                    <a:pt x="7" y="22"/>
                    <a:pt x="8" y="20"/>
                    <a:pt x="9" y="19"/>
                  </a:cubicBezTo>
                  <a:cubicBezTo>
                    <a:pt x="9" y="18"/>
                    <a:pt x="10" y="17"/>
                    <a:pt x="10" y="16"/>
                  </a:cubicBezTo>
                  <a:cubicBezTo>
                    <a:pt x="11" y="15"/>
                    <a:pt x="12" y="14"/>
                    <a:pt x="12" y="13"/>
                  </a:cubicBezTo>
                  <a:cubicBezTo>
                    <a:pt x="13" y="12"/>
                    <a:pt x="13" y="11"/>
                    <a:pt x="13" y="10"/>
                  </a:cubicBezTo>
                  <a:cubicBezTo>
                    <a:pt x="13" y="10"/>
                    <a:pt x="13" y="10"/>
                    <a:pt x="12" y="10"/>
                  </a:cubicBezTo>
                  <a:cubicBezTo>
                    <a:pt x="10" y="12"/>
                    <a:pt x="9" y="14"/>
                    <a:pt x="7" y="17"/>
                  </a:cubicBezTo>
                  <a:cubicBezTo>
                    <a:pt x="6" y="20"/>
                    <a:pt x="4" y="23"/>
                    <a:pt x="3" y="26"/>
                  </a:cubicBezTo>
                  <a:cubicBezTo>
                    <a:pt x="3" y="26"/>
                    <a:pt x="3" y="26"/>
                    <a:pt x="3" y="26"/>
                  </a:cubicBezTo>
                  <a:cubicBezTo>
                    <a:pt x="4" y="23"/>
                    <a:pt x="5" y="21"/>
                    <a:pt x="5" y="18"/>
                  </a:cubicBezTo>
                  <a:cubicBezTo>
                    <a:pt x="6" y="17"/>
                    <a:pt x="6" y="16"/>
                    <a:pt x="6" y="15"/>
                  </a:cubicBezTo>
                  <a:cubicBezTo>
                    <a:pt x="7" y="14"/>
                    <a:pt x="7" y="13"/>
                    <a:pt x="7" y="12"/>
                  </a:cubicBezTo>
                  <a:cubicBezTo>
                    <a:pt x="7" y="12"/>
                    <a:pt x="7" y="12"/>
                    <a:pt x="7" y="12"/>
                  </a:cubicBezTo>
                  <a:cubicBezTo>
                    <a:pt x="5" y="15"/>
                    <a:pt x="5" y="18"/>
                    <a:pt x="4" y="21"/>
                  </a:cubicBezTo>
                  <a:cubicBezTo>
                    <a:pt x="4" y="24"/>
                    <a:pt x="4" y="27"/>
                    <a:pt x="3" y="30"/>
                  </a:cubicBezTo>
                  <a:cubicBezTo>
                    <a:pt x="3" y="30"/>
                    <a:pt x="3" y="30"/>
                    <a:pt x="3" y="30"/>
                  </a:cubicBezTo>
                  <a:cubicBezTo>
                    <a:pt x="2" y="24"/>
                    <a:pt x="5" y="18"/>
                    <a:pt x="4" y="12"/>
                  </a:cubicBezTo>
                  <a:cubicBezTo>
                    <a:pt x="4" y="11"/>
                    <a:pt x="4" y="11"/>
                    <a:pt x="4" y="12"/>
                  </a:cubicBezTo>
                  <a:cubicBezTo>
                    <a:pt x="3" y="15"/>
                    <a:pt x="3" y="18"/>
                    <a:pt x="3" y="22"/>
                  </a:cubicBezTo>
                  <a:cubicBezTo>
                    <a:pt x="3" y="24"/>
                    <a:pt x="3" y="26"/>
                    <a:pt x="3" y="28"/>
                  </a:cubicBezTo>
                  <a:cubicBezTo>
                    <a:pt x="3" y="29"/>
                    <a:pt x="4" y="30"/>
                    <a:pt x="4" y="31"/>
                  </a:cubicBezTo>
                  <a:cubicBezTo>
                    <a:pt x="4" y="31"/>
                    <a:pt x="4" y="32"/>
                    <a:pt x="5" y="33"/>
                  </a:cubicBezTo>
                  <a:cubicBezTo>
                    <a:pt x="5" y="33"/>
                    <a:pt x="5" y="33"/>
                    <a:pt x="5" y="33"/>
                  </a:cubicBezTo>
                  <a:cubicBezTo>
                    <a:pt x="5" y="31"/>
                    <a:pt x="4" y="29"/>
                    <a:pt x="4" y="27"/>
                  </a:cubicBezTo>
                  <a:cubicBezTo>
                    <a:pt x="4" y="26"/>
                    <a:pt x="3" y="24"/>
                    <a:pt x="3" y="22"/>
                  </a:cubicBezTo>
                  <a:cubicBezTo>
                    <a:pt x="3" y="19"/>
                    <a:pt x="4" y="15"/>
                    <a:pt x="4" y="11"/>
                  </a:cubicBezTo>
                  <a:cubicBezTo>
                    <a:pt x="4" y="11"/>
                    <a:pt x="3" y="11"/>
                    <a:pt x="3" y="11"/>
                  </a:cubicBezTo>
                  <a:cubicBezTo>
                    <a:pt x="3" y="13"/>
                    <a:pt x="3" y="15"/>
                    <a:pt x="3" y="17"/>
                  </a:cubicBezTo>
                  <a:cubicBezTo>
                    <a:pt x="3" y="19"/>
                    <a:pt x="3" y="21"/>
                    <a:pt x="3" y="23"/>
                  </a:cubicBezTo>
                  <a:cubicBezTo>
                    <a:pt x="4" y="27"/>
                    <a:pt x="6" y="31"/>
                    <a:pt x="7" y="35"/>
                  </a:cubicBezTo>
                  <a:cubicBezTo>
                    <a:pt x="8" y="37"/>
                    <a:pt x="9" y="39"/>
                    <a:pt x="10" y="41"/>
                  </a:cubicBezTo>
                  <a:cubicBezTo>
                    <a:pt x="11" y="43"/>
                    <a:pt x="12" y="45"/>
                    <a:pt x="13" y="46"/>
                  </a:cubicBezTo>
                  <a:cubicBezTo>
                    <a:pt x="13" y="46"/>
                    <a:pt x="14" y="46"/>
                    <a:pt x="14" y="46"/>
                  </a:cubicBezTo>
                  <a:cubicBezTo>
                    <a:pt x="13" y="42"/>
                    <a:pt x="11" y="38"/>
                    <a:pt x="9" y="35"/>
                  </a:cubicBezTo>
                  <a:cubicBezTo>
                    <a:pt x="8" y="33"/>
                    <a:pt x="8" y="31"/>
                    <a:pt x="7" y="29"/>
                  </a:cubicBezTo>
                  <a:cubicBezTo>
                    <a:pt x="6" y="28"/>
                    <a:pt x="6" y="27"/>
                    <a:pt x="5" y="26"/>
                  </a:cubicBezTo>
                  <a:cubicBezTo>
                    <a:pt x="5" y="25"/>
                    <a:pt x="5" y="24"/>
                    <a:pt x="4" y="23"/>
                  </a:cubicBezTo>
                  <a:cubicBezTo>
                    <a:pt x="4" y="23"/>
                    <a:pt x="4" y="23"/>
                    <a:pt x="4" y="23"/>
                  </a:cubicBezTo>
                  <a:cubicBezTo>
                    <a:pt x="4" y="23"/>
                    <a:pt x="4" y="23"/>
                    <a:pt x="4" y="23"/>
                  </a:cubicBezTo>
                  <a:cubicBezTo>
                    <a:pt x="4" y="24"/>
                    <a:pt x="4" y="24"/>
                    <a:pt x="4" y="25"/>
                  </a:cubicBezTo>
                  <a:cubicBezTo>
                    <a:pt x="4" y="26"/>
                    <a:pt x="4" y="26"/>
                    <a:pt x="5" y="27"/>
                  </a:cubicBezTo>
                  <a:cubicBezTo>
                    <a:pt x="5" y="29"/>
                    <a:pt x="6" y="30"/>
                    <a:pt x="7" y="32"/>
                  </a:cubicBezTo>
                  <a:cubicBezTo>
                    <a:pt x="9" y="36"/>
                    <a:pt x="11" y="40"/>
                    <a:pt x="13" y="43"/>
                  </a:cubicBezTo>
                  <a:cubicBezTo>
                    <a:pt x="15" y="47"/>
                    <a:pt x="18" y="50"/>
                    <a:pt x="21" y="54"/>
                  </a:cubicBezTo>
                  <a:cubicBezTo>
                    <a:pt x="22" y="55"/>
                    <a:pt x="23" y="57"/>
                    <a:pt x="24" y="58"/>
                  </a:cubicBezTo>
                  <a:cubicBezTo>
                    <a:pt x="24" y="59"/>
                    <a:pt x="25" y="61"/>
                    <a:pt x="27" y="62"/>
                  </a:cubicBezTo>
                  <a:cubicBezTo>
                    <a:pt x="27" y="62"/>
                    <a:pt x="27" y="62"/>
                    <a:pt x="28" y="62"/>
                  </a:cubicBezTo>
                  <a:cubicBezTo>
                    <a:pt x="28" y="62"/>
                    <a:pt x="28" y="62"/>
                    <a:pt x="28" y="62"/>
                  </a:cubicBezTo>
                  <a:cubicBezTo>
                    <a:pt x="28" y="61"/>
                    <a:pt x="26" y="59"/>
                    <a:pt x="25" y="58"/>
                  </a:cubicBezTo>
                  <a:cubicBezTo>
                    <a:pt x="24" y="57"/>
                    <a:pt x="23" y="55"/>
                    <a:pt x="21" y="53"/>
                  </a:cubicBezTo>
                  <a:cubicBezTo>
                    <a:pt x="19" y="50"/>
                    <a:pt x="16" y="47"/>
                    <a:pt x="13" y="44"/>
                  </a:cubicBezTo>
                  <a:cubicBezTo>
                    <a:pt x="12" y="43"/>
                    <a:pt x="11" y="42"/>
                    <a:pt x="11" y="42"/>
                  </a:cubicBezTo>
                  <a:cubicBezTo>
                    <a:pt x="11" y="42"/>
                    <a:pt x="11" y="42"/>
                    <a:pt x="10" y="42"/>
                  </a:cubicBezTo>
                  <a:cubicBezTo>
                    <a:pt x="13" y="45"/>
                    <a:pt x="17" y="48"/>
                    <a:pt x="19" y="51"/>
                  </a:cubicBezTo>
                  <a:cubicBezTo>
                    <a:pt x="21" y="52"/>
                    <a:pt x="22" y="54"/>
                    <a:pt x="24" y="55"/>
                  </a:cubicBezTo>
                  <a:cubicBezTo>
                    <a:pt x="24" y="56"/>
                    <a:pt x="25" y="57"/>
                    <a:pt x="26" y="58"/>
                  </a:cubicBezTo>
                  <a:cubicBezTo>
                    <a:pt x="26" y="59"/>
                    <a:pt x="27" y="59"/>
                    <a:pt x="27" y="60"/>
                  </a:cubicBezTo>
                  <a:cubicBezTo>
                    <a:pt x="27" y="60"/>
                    <a:pt x="27" y="60"/>
                    <a:pt x="27" y="60"/>
                  </a:cubicBezTo>
                  <a:cubicBezTo>
                    <a:pt x="26" y="60"/>
                    <a:pt x="26" y="59"/>
                    <a:pt x="25" y="59"/>
                  </a:cubicBezTo>
                  <a:cubicBezTo>
                    <a:pt x="25" y="58"/>
                    <a:pt x="24" y="57"/>
                    <a:pt x="23" y="57"/>
                  </a:cubicBezTo>
                  <a:cubicBezTo>
                    <a:pt x="22" y="55"/>
                    <a:pt x="20" y="54"/>
                    <a:pt x="19" y="52"/>
                  </a:cubicBezTo>
                  <a:cubicBezTo>
                    <a:pt x="16" y="49"/>
                    <a:pt x="13" y="46"/>
                    <a:pt x="10" y="43"/>
                  </a:cubicBezTo>
                  <a:cubicBezTo>
                    <a:pt x="9" y="41"/>
                    <a:pt x="8" y="40"/>
                    <a:pt x="7" y="39"/>
                  </a:cubicBezTo>
                  <a:cubicBezTo>
                    <a:pt x="6" y="38"/>
                    <a:pt x="5" y="37"/>
                    <a:pt x="4" y="36"/>
                  </a:cubicBezTo>
                  <a:cubicBezTo>
                    <a:pt x="4" y="36"/>
                    <a:pt x="3" y="37"/>
                    <a:pt x="4" y="37"/>
                  </a:cubicBezTo>
                  <a:cubicBezTo>
                    <a:pt x="6" y="40"/>
                    <a:pt x="9" y="43"/>
                    <a:pt x="12" y="45"/>
                  </a:cubicBezTo>
                  <a:cubicBezTo>
                    <a:pt x="15" y="48"/>
                    <a:pt x="17" y="51"/>
                    <a:pt x="20" y="55"/>
                  </a:cubicBezTo>
                  <a:cubicBezTo>
                    <a:pt x="21" y="55"/>
                    <a:pt x="22" y="56"/>
                    <a:pt x="22" y="57"/>
                  </a:cubicBezTo>
                  <a:cubicBezTo>
                    <a:pt x="23" y="57"/>
                    <a:pt x="23" y="58"/>
                    <a:pt x="24" y="59"/>
                  </a:cubicBezTo>
                  <a:cubicBezTo>
                    <a:pt x="24" y="59"/>
                    <a:pt x="24" y="59"/>
                    <a:pt x="24" y="58"/>
                  </a:cubicBezTo>
                  <a:cubicBezTo>
                    <a:pt x="21" y="57"/>
                    <a:pt x="19" y="54"/>
                    <a:pt x="16" y="51"/>
                  </a:cubicBezTo>
                  <a:cubicBezTo>
                    <a:pt x="15" y="50"/>
                    <a:pt x="13" y="48"/>
                    <a:pt x="12" y="47"/>
                  </a:cubicBezTo>
                  <a:cubicBezTo>
                    <a:pt x="11" y="46"/>
                    <a:pt x="10" y="46"/>
                    <a:pt x="9" y="45"/>
                  </a:cubicBezTo>
                  <a:cubicBezTo>
                    <a:pt x="9" y="44"/>
                    <a:pt x="8" y="44"/>
                    <a:pt x="7" y="43"/>
                  </a:cubicBezTo>
                  <a:cubicBezTo>
                    <a:pt x="7" y="43"/>
                    <a:pt x="7" y="42"/>
                    <a:pt x="6" y="42"/>
                  </a:cubicBezTo>
                  <a:cubicBezTo>
                    <a:pt x="6" y="42"/>
                    <a:pt x="6" y="42"/>
                    <a:pt x="6" y="42"/>
                  </a:cubicBezTo>
                  <a:cubicBezTo>
                    <a:pt x="6" y="43"/>
                    <a:pt x="7" y="44"/>
                    <a:pt x="8" y="44"/>
                  </a:cubicBezTo>
                  <a:cubicBezTo>
                    <a:pt x="8" y="45"/>
                    <a:pt x="9" y="46"/>
                    <a:pt x="10" y="46"/>
                  </a:cubicBezTo>
                  <a:cubicBezTo>
                    <a:pt x="11" y="48"/>
                    <a:pt x="13" y="50"/>
                    <a:pt x="14" y="51"/>
                  </a:cubicBezTo>
                  <a:cubicBezTo>
                    <a:pt x="15" y="53"/>
                    <a:pt x="17" y="55"/>
                    <a:pt x="18" y="56"/>
                  </a:cubicBezTo>
                  <a:cubicBezTo>
                    <a:pt x="20" y="58"/>
                    <a:pt x="21" y="59"/>
                    <a:pt x="22" y="61"/>
                  </a:cubicBezTo>
                  <a:cubicBezTo>
                    <a:pt x="23" y="61"/>
                    <a:pt x="23" y="62"/>
                    <a:pt x="23" y="62"/>
                  </a:cubicBezTo>
                  <a:cubicBezTo>
                    <a:pt x="23" y="62"/>
                    <a:pt x="23" y="62"/>
                    <a:pt x="23" y="62"/>
                  </a:cubicBezTo>
                  <a:cubicBezTo>
                    <a:pt x="20" y="60"/>
                    <a:pt x="18" y="57"/>
                    <a:pt x="16" y="54"/>
                  </a:cubicBezTo>
                  <a:cubicBezTo>
                    <a:pt x="14" y="52"/>
                    <a:pt x="13" y="51"/>
                    <a:pt x="12" y="49"/>
                  </a:cubicBezTo>
                  <a:cubicBezTo>
                    <a:pt x="11" y="48"/>
                    <a:pt x="10" y="46"/>
                    <a:pt x="8" y="45"/>
                  </a:cubicBezTo>
                  <a:cubicBezTo>
                    <a:pt x="6" y="41"/>
                    <a:pt x="3" y="37"/>
                    <a:pt x="0" y="33"/>
                  </a:cubicBezTo>
                  <a:cubicBezTo>
                    <a:pt x="0" y="33"/>
                    <a:pt x="0" y="33"/>
                    <a:pt x="0" y="34"/>
                  </a:cubicBezTo>
                  <a:cubicBezTo>
                    <a:pt x="0" y="34"/>
                    <a:pt x="0" y="35"/>
                    <a:pt x="1" y="36"/>
                  </a:cubicBezTo>
                  <a:cubicBezTo>
                    <a:pt x="1" y="36"/>
                    <a:pt x="2" y="37"/>
                    <a:pt x="3" y="38"/>
                  </a:cubicBezTo>
                  <a:cubicBezTo>
                    <a:pt x="4" y="40"/>
                    <a:pt x="5" y="42"/>
                    <a:pt x="6" y="44"/>
                  </a:cubicBezTo>
                  <a:cubicBezTo>
                    <a:pt x="8" y="47"/>
                    <a:pt x="11" y="50"/>
                    <a:pt x="13" y="53"/>
                  </a:cubicBezTo>
                  <a:cubicBezTo>
                    <a:pt x="13" y="54"/>
                    <a:pt x="14" y="54"/>
                    <a:pt x="14" y="54"/>
                  </a:cubicBezTo>
                  <a:cubicBezTo>
                    <a:pt x="14" y="54"/>
                    <a:pt x="14" y="54"/>
                    <a:pt x="14" y="54"/>
                  </a:cubicBezTo>
                  <a:cubicBezTo>
                    <a:pt x="13" y="51"/>
                    <a:pt x="10" y="48"/>
                    <a:pt x="8" y="45"/>
                  </a:cubicBezTo>
                  <a:cubicBezTo>
                    <a:pt x="6" y="42"/>
                    <a:pt x="4" y="38"/>
                    <a:pt x="1" y="36"/>
                  </a:cubicBezTo>
                  <a:cubicBezTo>
                    <a:pt x="1" y="36"/>
                    <a:pt x="1" y="36"/>
                    <a:pt x="1" y="35"/>
                  </a:cubicBezTo>
                  <a:cubicBezTo>
                    <a:pt x="1" y="35"/>
                    <a:pt x="1" y="35"/>
                    <a:pt x="1" y="36"/>
                  </a:cubicBezTo>
                  <a:cubicBezTo>
                    <a:pt x="3" y="39"/>
                    <a:pt x="5" y="43"/>
                    <a:pt x="8" y="46"/>
                  </a:cubicBezTo>
                  <a:cubicBezTo>
                    <a:pt x="10" y="49"/>
                    <a:pt x="12" y="52"/>
                    <a:pt x="14" y="55"/>
                  </a:cubicBezTo>
                  <a:cubicBezTo>
                    <a:pt x="15" y="56"/>
                    <a:pt x="15" y="56"/>
                    <a:pt x="16" y="56"/>
                  </a:cubicBezTo>
                  <a:cubicBezTo>
                    <a:pt x="16" y="57"/>
                    <a:pt x="16" y="56"/>
                    <a:pt x="16" y="56"/>
                  </a:cubicBezTo>
                  <a:cubicBezTo>
                    <a:pt x="14" y="53"/>
                    <a:pt x="11" y="49"/>
                    <a:pt x="9" y="46"/>
                  </a:cubicBezTo>
                  <a:cubicBezTo>
                    <a:pt x="7" y="43"/>
                    <a:pt x="5" y="39"/>
                    <a:pt x="2" y="36"/>
                  </a:cubicBezTo>
                  <a:cubicBezTo>
                    <a:pt x="2" y="36"/>
                    <a:pt x="2" y="36"/>
                    <a:pt x="2" y="36"/>
                  </a:cubicBezTo>
                  <a:cubicBezTo>
                    <a:pt x="2" y="37"/>
                    <a:pt x="3" y="38"/>
                    <a:pt x="4" y="39"/>
                  </a:cubicBezTo>
                  <a:cubicBezTo>
                    <a:pt x="4" y="40"/>
                    <a:pt x="5" y="40"/>
                    <a:pt x="5" y="41"/>
                  </a:cubicBezTo>
                  <a:cubicBezTo>
                    <a:pt x="6" y="43"/>
                    <a:pt x="7" y="45"/>
                    <a:pt x="9" y="46"/>
                  </a:cubicBezTo>
                  <a:cubicBezTo>
                    <a:pt x="11" y="50"/>
                    <a:pt x="14" y="53"/>
                    <a:pt x="17" y="56"/>
                  </a:cubicBezTo>
                  <a:cubicBezTo>
                    <a:pt x="18" y="57"/>
                    <a:pt x="19" y="58"/>
                    <a:pt x="20" y="59"/>
                  </a:cubicBezTo>
                  <a:cubicBezTo>
                    <a:pt x="20" y="59"/>
                    <a:pt x="21" y="59"/>
                    <a:pt x="20" y="59"/>
                  </a:cubicBezTo>
                  <a:cubicBezTo>
                    <a:pt x="20" y="58"/>
                    <a:pt x="20" y="57"/>
                    <a:pt x="19" y="57"/>
                  </a:cubicBezTo>
                  <a:cubicBezTo>
                    <a:pt x="18" y="56"/>
                    <a:pt x="18" y="55"/>
                    <a:pt x="17" y="55"/>
                  </a:cubicBezTo>
                  <a:cubicBezTo>
                    <a:pt x="16" y="53"/>
                    <a:pt x="14" y="51"/>
                    <a:pt x="13" y="49"/>
                  </a:cubicBezTo>
                  <a:cubicBezTo>
                    <a:pt x="10" y="46"/>
                    <a:pt x="8" y="43"/>
                    <a:pt x="5" y="39"/>
                  </a:cubicBezTo>
                  <a:cubicBezTo>
                    <a:pt x="5" y="38"/>
                    <a:pt x="4" y="37"/>
                    <a:pt x="4" y="37"/>
                  </a:cubicBezTo>
                  <a:cubicBezTo>
                    <a:pt x="3" y="36"/>
                    <a:pt x="2" y="35"/>
                    <a:pt x="2" y="34"/>
                  </a:cubicBezTo>
                  <a:cubicBezTo>
                    <a:pt x="2" y="34"/>
                    <a:pt x="2" y="34"/>
                    <a:pt x="2" y="34"/>
                  </a:cubicBezTo>
                  <a:cubicBezTo>
                    <a:pt x="3" y="35"/>
                    <a:pt x="4" y="36"/>
                    <a:pt x="5" y="38"/>
                  </a:cubicBezTo>
                  <a:cubicBezTo>
                    <a:pt x="6" y="39"/>
                    <a:pt x="7" y="41"/>
                    <a:pt x="8" y="42"/>
                  </a:cubicBezTo>
                  <a:cubicBezTo>
                    <a:pt x="11" y="45"/>
                    <a:pt x="13" y="49"/>
                    <a:pt x="16" y="52"/>
                  </a:cubicBezTo>
                  <a:cubicBezTo>
                    <a:pt x="18" y="53"/>
                    <a:pt x="20" y="54"/>
                    <a:pt x="21" y="56"/>
                  </a:cubicBezTo>
                  <a:cubicBezTo>
                    <a:pt x="22" y="56"/>
                    <a:pt x="23" y="57"/>
                    <a:pt x="23" y="57"/>
                  </a:cubicBezTo>
                  <a:cubicBezTo>
                    <a:pt x="24" y="58"/>
                    <a:pt x="25" y="58"/>
                    <a:pt x="25" y="59"/>
                  </a:cubicBezTo>
                  <a:cubicBezTo>
                    <a:pt x="25" y="59"/>
                    <a:pt x="25" y="59"/>
                    <a:pt x="25" y="59"/>
                  </a:cubicBezTo>
                  <a:cubicBezTo>
                    <a:pt x="22" y="57"/>
                    <a:pt x="20" y="55"/>
                    <a:pt x="18" y="52"/>
                  </a:cubicBezTo>
                  <a:cubicBezTo>
                    <a:pt x="17" y="51"/>
                    <a:pt x="16" y="50"/>
                    <a:pt x="15" y="48"/>
                  </a:cubicBezTo>
                  <a:cubicBezTo>
                    <a:pt x="14" y="47"/>
                    <a:pt x="12" y="45"/>
                    <a:pt x="11" y="43"/>
                  </a:cubicBezTo>
                  <a:cubicBezTo>
                    <a:pt x="10" y="42"/>
                    <a:pt x="9" y="40"/>
                    <a:pt x="8" y="38"/>
                  </a:cubicBezTo>
                  <a:cubicBezTo>
                    <a:pt x="6" y="37"/>
                    <a:pt x="6" y="35"/>
                    <a:pt x="4" y="34"/>
                  </a:cubicBezTo>
                  <a:cubicBezTo>
                    <a:pt x="4" y="33"/>
                    <a:pt x="4" y="34"/>
                    <a:pt x="4" y="34"/>
                  </a:cubicBezTo>
                  <a:cubicBezTo>
                    <a:pt x="6" y="37"/>
                    <a:pt x="9" y="40"/>
                    <a:pt x="12" y="43"/>
                  </a:cubicBezTo>
                  <a:cubicBezTo>
                    <a:pt x="15" y="46"/>
                    <a:pt x="18" y="49"/>
                    <a:pt x="21" y="52"/>
                  </a:cubicBezTo>
                  <a:cubicBezTo>
                    <a:pt x="23" y="54"/>
                    <a:pt x="25" y="56"/>
                    <a:pt x="27" y="58"/>
                  </a:cubicBezTo>
                  <a:cubicBezTo>
                    <a:pt x="27" y="58"/>
                    <a:pt x="27" y="57"/>
                    <a:pt x="27" y="57"/>
                  </a:cubicBezTo>
                  <a:cubicBezTo>
                    <a:pt x="24" y="55"/>
                    <a:pt x="21" y="52"/>
                    <a:pt x="18" y="49"/>
                  </a:cubicBezTo>
                  <a:cubicBezTo>
                    <a:pt x="16" y="48"/>
                    <a:pt x="15" y="47"/>
                    <a:pt x="14" y="45"/>
                  </a:cubicBezTo>
                  <a:cubicBezTo>
                    <a:pt x="12" y="44"/>
                    <a:pt x="11" y="43"/>
                    <a:pt x="10" y="41"/>
                  </a:cubicBezTo>
                  <a:cubicBezTo>
                    <a:pt x="8" y="40"/>
                    <a:pt x="7" y="38"/>
                    <a:pt x="6" y="36"/>
                  </a:cubicBezTo>
                  <a:cubicBezTo>
                    <a:pt x="5" y="36"/>
                    <a:pt x="5" y="36"/>
                    <a:pt x="5" y="36"/>
                  </a:cubicBezTo>
                  <a:cubicBezTo>
                    <a:pt x="7" y="37"/>
                    <a:pt x="8" y="38"/>
                    <a:pt x="9" y="40"/>
                  </a:cubicBezTo>
                  <a:cubicBezTo>
                    <a:pt x="10" y="41"/>
                    <a:pt x="12" y="42"/>
                    <a:pt x="13" y="44"/>
                  </a:cubicBezTo>
                  <a:cubicBezTo>
                    <a:pt x="15" y="45"/>
                    <a:pt x="16" y="47"/>
                    <a:pt x="18" y="48"/>
                  </a:cubicBezTo>
                  <a:cubicBezTo>
                    <a:pt x="19" y="50"/>
                    <a:pt x="21" y="51"/>
                    <a:pt x="22" y="52"/>
                  </a:cubicBezTo>
                  <a:cubicBezTo>
                    <a:pt x="24" y="54"/>
                    <a:pt x="27" y="56"/>
                    <a:pt x="29" y="58"/>
                  </a:cubicBezTo>
                  <a:cubicBezTo>
                    <a:pt x="29" y="58"/>
                    <a:pt x="29" y="58"/>
                    <a:pt x="29" y="58"/>
                  </a:cubicBezTo>
                  <a:cubicBezTo>
                    <a:pt x="27" y="57"/>
                    <a:pt x="26" y="56"/>
                    <a:pt x="25" y="55"/>
                  </a:cubicBezTo>
                  <a:cubicBezTo>
                    <a:pt x="23" y="53"/>
                    <a:pt x="22" y="52"/>
                    <a:pt x="21" y="50"/>
                  </a:cubicBezTo>
                  <a:cubicBezTo>
                    <a:pt x="19" y="48"/>
                    <a:pt x="18" y="47"/>
                    <a:pt x="16" y="45"/>
                  </a:cubicBezTo>
                  <a:cubicBezTo>
                    <a:pt x="15" y="44"/>
                    <a:pt x="14" y="42"/>
                    <a:pt x="12" y="41"/>
                  </a:cubicBezTo>
                  <a:cubicBezTo>
                    <a:pt x="10" y="39"/>
                    <a:pt x="8" y="36"/>
                    <a:pt x="7" y="34"/>
                  </a:cubicBezTo>
                  <a:cubicBezTo>
                    <a:pt x="7" y="34"/>
                    <a:pt x="6" y="34"/>
                    <a:pt x="6" y="34"/>
                  </a:cubicBezTo>
                  <a:cubicBezTo>
                    <a:pt x="9" y="37"/>
                    <a:pt x="11" y="41"/>
                    <a:pt x="14" y="44"/>
                  </a:cubicBezTo>
                  <a:cubicBezTo>
                    <a:pt x="17" y="47"/>
                    <a:pt x="20" y="50"/>
                    <a:pt x="23" y="52"/>
                  </a:cubicBezTo>
                  <a:cubicBezTo>
                    <a:pt x="24" y="53"/>
                    <a:pt x="25" y="54"/>
                    <a:pt x="26" y="55"/>
                  </a:cubicBezTo>
                  <a:cubicBezTo>
                    <a:pt x="27" y="56"/>
                    <a:pt x="28" y="57"/>
                    <a:pt x="29" y="58"/>
                  </a:cubicBezTo>
                  <a:cubicBezTo>
                    <a:pt x="29" y="58"/>
                    <a:pt x="29" y="58"/>
                    <a:pt x="29" y="58"/>
                  </a:cubicBezTo>
                  <a:cubicBezTo>
                    <a:pt x="28" y="57"/>
                    <a:pt x="26" y="56"/>
                    <a:pt x="25" y="54"/>
                  </a:cubicBezTo>
                  <a:cubicBezTo>
                    <a:pt x="24" y="53"/>
                    <a:pt x="22" y="51"/>
                    <a:pt x="21" y="50"/>
                  </a:cubicBezTo>
                  <a:cubicBezTo>
                    <a:pt x="18" y="47"/>
                    <a:pt x="15" y="44"/>
                    <a:pt x="13" y="40"/>
                  </a:cubicBezTo>
                  <a:cubicBezTo>
                    <a:pt x="11" y="38"/>
                    <a:pt x="9" y="36"/>
                    <a:pt x="7" y="34"/>
                  </a:cubicBezTo>
                  <a:cubicBezTo>
                    <a:pt x="7" y="34"/>
                    <a:pt x="7" y="34"/>
                    <a:pt x="7" y="34"/>
                  </a:cubicBezTo>
                  <a:cubicBezTo>
                    <a:pt x="13" y="40"/>
                    <a:pt x="18" y="47"/>
                    <a:pt x="24" y="53"/>
                  </a:cubicBezTo>
                  <a:cubicBezTo>
                    <a:pt x="25" y="54"/>
                    <a:pt x="26" y="55"/>
                    <a:pt x="27" y="56"/>
                  </a:cubicBezTo>
                  <a:cubicBezTo>
                    <a:pt x="28" y="57"/>
                    <a:pt x="28" y="57"/>
                    <a:pt x="29" y="58"/>
                  </a:cubicBezTo>
                  <a:cubicBezTo>
                    <a:pt x="29" y="58"/>
                    <a:pt x="30" y="58"/>
                    <a:pt x="29" y="57"/>
                  </a:cubicBezTo>
                  <a:cubicBezTo>
                    <a:pt x="27" y="54"/>
                    <a:pt x="24" y="51"/>
                    <a:pt x="22" y="49"/>
                  </a:cubicBezTo>
                  <a:cubicBezTo>
                    <a:pt x="20" y="47"/>
                    <a:pt x="19" y="46"/>
                    <a:pt x="18" y="44"/>
                  </a:cubicBezTo>
                  <a:cubicBezTo>
                    <a:pt x="17" y="43"/>
                    <a:pt x="15" y="41"/>
                    <a:pt x="14" y="39"/>
                  </a:cubicBezTo>
                  <a:cubicBezTo>
                    <a:pt x="12" y="36"/>
                    <a:pt x="10" y="32"/>
                    <a:pt x="7" y="28"/>
                  </a:cubicBezTo>
                  <a:cubicBezTo>
                    <a:pt x="7" y="28"/>
                    <a:pt x="7" y="28"/>
                    <a:pt x="7" y="28"/>
                  </a:cubicBezTo>
                  <a:cubicBezTo>
                    <a:pt x="9" y="32"/>
                    <a:pt x="12" y="36"/>
                    <a:pt x="14" y="39"/>
                  </a:cubicBezTo>
                  <a:cubicBezTo>
                    <a:pt x="17" y="42"/>
                    <a:pt x="19" y="46"/>
                    <a:pt x="22" y="49"/>
                  </a:cubicBezTo>
                  <a:cubicBezTo>
                    <a:pt x="24" y="52"/>
                    <a:pt x="26" y="54"/>
                    <a:pt x="28" y="56"/>
                  </a:cubicBezTo>
                  <a:cubicBezTo>
                    <a:pt x="29" y="57"/>
                    <a:pt x="30" y="58"/>
                    <a:pt x="31" y="59"/>
                  </a:cubicBezTo>
                  <a:cubicBezTo>
                    <a:pt x="32" y="60"/>
                    <a:pt x="32" y="61"/>
                    <a:pt x="34" y="61"/>
                  </a:cubicBezTo>
                  <a:cubicBezTo>
                    <a:pt x="34" y="62"/>
                    <a:pt x="34" y="61"/>
                    <a:pt x="34" y="61"/>
                  </a:cubicBezTo>
                  <a:cubicBezTo>
                    <a:pt x="33" y="60"/>
                    <a:pt x="32" y="58"/>
                    <a:pt x="30" y="57"/>
                  </a:cubicBezTo>
                  <a:cubicBezTo>
                    <a:pt x="29" y="56"/>
                    <a:pt x="28" y="54"/>
                    <a:pt x="26" y="53"/>
                  </a:cubicBezTo>
                  <a:cubicBezTo>
                    <a:pt x="23" y="50"/>
                    <a:pt x="20" y="46"/>
                    <a:pt x="17" y="43"/>
                  </a:cubicBezTo>
                  <a:cubicBezTo>
                    <a:pt x="16" y="42"/>
                    <a:pt x="15" y="42"/>
                    <a:pt x="14" y="41"/>
                  </a:cubicBezTo>
                  <a:cubicBezTo>
                    <a:pt x="14" y="40"/>
                    <a:pt x="13" y="39"/>
                    <a:pt x="12" y="39"/>
                  </a:cubicBezTo>
                  <a:cubicBezTo>
                    <a:pt x="12" y="39"/>
                    <a:pt x="12" y="39"/>
                    <a:pt x="12" y="39"/>
                  </a:cubicBezTo>
                  <a:cubicBezTo>
                    <a:pt x="13" y="40"/>
                    <a:pt x="14" y="42"/>
                    <a:pt x="16" y="43"/>
                  </a:cubicBezTo>
                  <a:cubicBezTo>
                    <a:pt x="17" y="45"/>
                    <a:pt x="19" y="46"/>
                    <a:pt x="20" y="48"/>
                  </a:cubicBezTo>
                  <a:cubicBezTo>
                    <a:pt x="23" y="51"/>
                    <a:pt x="26" y="54"/>
                    <a:pt x="29" y="57"/>
                  </a:cubicBezTo>
                  <a:cubicBezTo>
                    <a:pt x="30" y="58"/>
                    <a:pt x="31" y="59"/>
                    <a:pt x="31" y="59"/>
                  </a:cubicBezTo>
                  <a:cubicBezTo>
                    <a:pt x="32" y="60"/>
                    <a:pt x="32" y="61"/>
                    <a:pt x="33" y="62"/>
                  </a:cubicBezTo>
                  <a:cubicBezTo>
                    <a:pt x="33" y="62"/>
                    <a:pt x="33" y="61"/>
                    <a:pt x="33" y="61"/>
                  </a:cubicBezTo>
                  <a:cubicBezTo>
                    <a:pt x="30" y="59"/>
                    <a:pt x="28" y="56"/>
                    <a:pt x="25" y="53"/>
                  </a:cubicBezTo>
                  <a:cubicBezTo>
                    <a:pt x="24" y="51"/>
                    <a:pt x="23" y="50"/>
                    <a:pt x="22" y="48"/>
                  </a:cubicBezTo>
                  <a:cubicBezTo>
                    <a:pt x="20" y="47"/>
                    <a:pt x="19" y="45"/>
                    <a:pt x="18" y="43"/>
                  </a:cubicBezTo>
                  <a:cubicBezTo>
                    <a:pt x="16" y="41"/>
                    <a:pt x="14" y="39"/>
                    <a:pt x="12" y="37"/>
                  </a:cubicBezTo>
                  <a:cubicBezTo>
                    <a:pt x="11" y="36"/>
                    <a:pt x="11" y="36"/>
                    <a:pt x="10" y="35"/>
                  </a:cubicBezTo>
                  <a:cubicBezTo>
                    <a:pt x="9" y="34"/>
                    <a:pt x="9" y="34"/>
                    <a:pt x="8" y="33"/>
                  </a:cubicBezTo>
                  <a:cubicBezTo>
                    <a:pt x="8" y="33"/>
                    <a:pt x="8" y="33"/>
                    <a:pt x="8" y="33"/>
                  </a:cubicBezTo>
                  <a:cubicBezTo>
                    <a:pt x="8" y="35"/>
                    <a:pt x="10" y="36"/>
                    <a:pt x="11" y="37"/>
                  </a:cubicBezTo>
                  <a:cubicBezTo>
                    <a:pt x="12" y="39"/>
                    <a:pt x="14" y="41"/>
                    <a:pt x="15" y="42"/>
                  </a:cubicBezTo>
                  <a:cubicBezTo>
                    <a:pt x="17" y="44"/>
                    <a:pt x="18" y="45"/>
                    <a:pt x="20" y="47"/>
                  </a:cubicBezTo>
                  <a:cubicBezTo>
                    <a:pt x="21" y="48"/>
                    <a:pt x="22" y="50"/>
                    <a:pt x="24" y="51"/>
                  </a:cubicBezTo>
                  <a:cubicBezTo>
                    <a:pt x="26" y="53"/>
                    <a:pt x="27" y="55"/>
                    <a:pt x="29" y="57"/>
                  </a:cubicBezTo>
                  <a:cubicBezTo>
                    <a:pt x="29" y="57"/>
                    <a:pt x="29" y="57"/>
                    <a:pt x="29" y="57"/>
                  </a:cubicBezTo>
                  <a:cubicBezTo>
                    <a:pt x="28" y="56"/>
                    <a:pt x="27" y="54"/>
                    <a:pt x="26" y="53"/>
                  </a:cubicBezTo>
                  <a:cubicBezTo>
                    <a:pt x="24" y="52"/>
                    <a:pt x="23" y="50"/>
                    <a:pt x="21" y="49"/>
                  </a:cubicBezTo>
                  <a:cubicBezTo>
                    <a:pt x="18" y="46"/>
                    <a:pt x="16" y="42"/>
                    <a:pt x="13" y="39"/>
                  </a:cubicBezTo>
                  <a:cubicBezTo>
                    <a:pt x="12" y="37"/>
                    <a:pt x="10" y="35"/>
                    <a:pt x="9" y="32"/>
                  </a:cubicBezTo>
                  <a:cubicBezTo>
                    <a:pt x="7" y="30"/>
                    <a:pt x="6" y="28"/>
                    <a:pt x="4" y="26"/>
                  </a:cubicBezTo>
                  <a:cubicBezTo>
                    <a:pt x="4" y="26"/>
                    <a:pt x="4" y="26"/>
                    <a:pt x="4" y="26"/>
                  </a:cubicBezTo>
                  <a:cubicBezTo>
                    <a:pt x="4" y="28"/>
                    <a:pt x="6" y="29"/>
                    <a:pt x="7" y="31"/>
                  </a:cubicBezTo>
                  <a:cubicBezTo>
                    <a:pt x="8" y="33"/>
                    <a:pt x="9" y="35"/>
                    <a:pt x="10" y="37"/>
                  </a:cubicBezTo>
                  <a:cubicBezTo>
                    <a:pt x="11" y="38"/>
                    <a:pt x="13" y="40"/>
                    <a:pt x="14" y="42"/>
                  </a:cubicBezTo>
                  <a:cubicBezTo>
                    <a:pt x="15" y="44"/>
                    <a:pt x="16" y="45"/>
                    <a:pt x="18" y="47"/>
                  </a:cubicBezTo>
                  <a:cubicBezTo>
                    <a:pt x="18" y="48"/>
                    <a:pt x="19" y="49"/>
                    <a:pt x="20" y="50"/>
                  </a:cubicBezTo>
                  <a:cubicBezTo>
                    <a:pt x="20" y="50"/>
                    <a:pt x="21" y="51"/>
                    <a:pt x="22" y="52"/>
                  </a:cubicBezTo>
                  <a:cubicBezTo>
                    <a:pt x="22" y="52"/>
                    <a:pt x="22" y="52"/>
                    <a:pt x="22" y="51"/>
                  </a:cubicBezTo>
                  <a:cubicBezTo>
                    <a:pt x="21" y="51"/>
                    <a:pt x="21" y="50"/>
                    <a:pt x="21" y="49"/>
                  </a:cubicBezTo>
                  <a:cubicBezTo>
                    <a:pt x="20" y="48"/>
                    <a:pt x="20" y="48"/>
                    <a:pt x="19" y="47"/>
                  </a:cubicBezTo>
                  <a:cubicBezTo>
                    <a:pt x="18" y="45"/>
                    <a:pt x="17" y="43"/>
                    <a:pt x="16" y="42"/>
                  </a:cubicBezTo>
                  <a:cubicBezTo>
                    <a:pt x="15" y="38"/>
                    <a:pt x="13" y="35"/>
                    <a:pt x="11" y="31"/>
                  </a:cubicBezTo>
                  <a:cubicBezTo>
                    <a:pt x="11" y="31"/>
                    <a:pt x="11" y="31"/>
                    <a:pt x="11" y="3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
            <p:cNvSpPr>
              <a:spLocks/>
            </p:cNvSpPr>
            <p:nvPr/>
          </p:nvSpPr>
          <p:spPr bwMode="auto">
            <a:xfrm>
              <a:off x="1662113" y="3856038"/>
              <a:ext cx="1508125" cy="846138"/>
            </a:xfrm>
            <a:custGeom>
              <a:avLst/>
              <a:gdLst>
                <a:gd name="T0" fmla="*/ 10 w 66"/>
                <a:gd name="T1" fmla="*/ 7 h 37"/>
                <a:gd name="T2" fmla="*/ 41 w 66"/>
                <a:gd name="T3" fmla="*/ 27 h 37"/>
                <a:gd name="T4" fmla="*/ 27 w 66"/>
                <a:gd name="T5" fmla="*/ 22 h 37"/>
                <a:gd name="T6" fmla="*/ 6 w 66"/>
                <a:gd name="T7" fmla="*/ 7 h 37"/>
                <a:gd name="T8" fmla="*/ 7 w 66"/>
                <a:gd name="T9" fmla="*/ 6 h 37"/>
                <a:gd name="T10" fmla="*/ 1 w 66"/>
                <a:gd name="T11" fmla="*/ 5 h 37"/>
                <a:gd name="T12" fmla="*/ 18 w 66"/>
                <a:gd name="T13" fmla="*/ 23 h 37"/>
                <a:gd name="T14" fmla="*/ 12 w 66"/>
                <a:gd name="T15" fmla="*/ 19 h 37"/>
                <a:gd name="T16" fmla="*/ 36 w 66"/>
                <a:gd name="T17" fmla="*/ 31 h 37"/>
                <a:gd name="T18" fmla="*/ 41 w 66"/>
                <a:gd name="T19" fmla="*/ 30 h 37"/>
                <a:gd name="T20" fmla="*/ 17 w 66"/>
                <a:gd name="T21" fmla="*/ 20 h 37"/>
                <a:gd name="T22" fmla="*/ 41 w 66"/>
                <a:gd name="T23" fmla="*/ 35 h 37"/>
                <a:gd name="T24" fmla="*/ 37 w 66"/>
                <a:gd name="T25" fmla="*/ 34 h 37"/>
                <a:gd name="T26" fmla="*/ 37 w 66"/>
                <a:gd name="T27" fmla="*/ 31 h 37"/>
                <a:gd name="T28" fmla="*/ 30 w 66"/>
                <a:gd name="T29" fmla="*/ 31 h 37"/>
                <a:gd name="T30" fmla="*/ 28 w 66"/>
                <a:gd name="T31" fmla="*/ 29 h 37"/>
                <a:gd name="T32" fmla="*/ 26 w 66"/>
                <a:gd name="T33" fmla="*/ 27 h 37"/>
                <a:gd name="T34" fmla="*/ 24 w 66"/>
                <a:gd name="T35" fmla="*/ 24 h 37"/>
                <a:gd name="T36" fmla="*/ 22 w 66"/>
                <a:gd name="T37" fmla="*/ 23 h 37"/>
                <a:gd name="T38" fmla="*/ 23 w 66"/>
                <a:gd name="T39" fmla="*/ 23 h 37"/>
                <a:gd name="T40" fmla="*/ 22 w 66"/>
                <a:gd name="T41" fmla="*/ 23 h 37"/>
                <a:gd name="T42" fmla="*/ 21 w 66"/>
                <a:gd name="T43" fmla="*/ 21 h 37"/>
                <a:gd name="T44" fmla="*/ 26 w 66"/>
                <a:gd name="T45" fmla="*/ 23 h 37"/>
                <a:gd name="T46" fmla="*/ 37 w 66"/>
                <a:gd name="T47" fmla="*/ 24 h 37"/>
                <a:gd name="T48" fmla="*/ 54 w 66"/>
                <a:gd name="T49" fmla="*/ 27 h 37"/>
                <a:gd name="T50" fmla="*/ 38 w 66"/>
                <a:gd name="T51" fmla="*/ 31 h 37"/>
                <a:gd name="T52" fmla="*/ 52 w 66"/>
                <a:gd name="T53" fmla="*/ 29 h 37"/>
                <a:gd name="T54" fmla="*/ 55 w 66"/>
                <a:gd name="T55" fmla="*/ 26 h 37"/>
                <a:gd name="T56" fmla="*/ 44 w 66"/>
                <a:gd name="T57" fmla="*/ 30 h 37"/>
                <a:gd name="T58" fmla="*/ 65 w 66"/>
                <a:gd name="T59" fmla="*/ 29 h 37"/>
                <a:gd name="T60" fmla="*/ 48 w 66"/>
                <a:gd name="T61" fmla="*/ 34 h 37"/>
                <a:gd name="T62" fmla="*/ 66 w 66"/>
                <a:gd name="T63" fmla="*/ 28 h 37"/>
                <a:gd name="T64" fmla="*/ 49 w 66"/>
                <a:gd name="T65" fmla="*/ 30 h 37"/>
                <a:gd name="T66" fmla="*/ 48 w 66"/>
                <a:gd name="T67" fmla="*/ 30 h 37"/>
                <a:gd name="T68" fmla="*/ 62 w 66"/>
                <a:gd name="T69" fmla="*/ 22 h 37"/>
                <a:gd name="T70" fmla="*/ 49 w 66"/>
                <a:gd name="T71" fmla="*/ 31 h 37"/>
                <a:gd name="T72" fmla="*/ 51 w 66"/>
                <a:gd name="T73" fmla="*/ 27 h 37"/>
                <a:gd name="T74" fmla="*/ 44 w 66"/>
                <a:gd name="T75" fmla="*/ 25 h 37"/>
                <a:gd name="T76" fmla="*/ 26 w 66"/>
                <a:gd name="T77" fmla="*/ 23 h 37"/>
                <a:gd name="T78" fmla="*/ 22 w 66"/>
                <a:gd name="T79" fmla="*/ 21 h 37"/>
                <a:gd name="T80" fmla="*/ 28 w 66"/>
                <a:gd name="T81" fmla="*/ 23 h 37"/>
                <a:gd name="T82" fmla="*/ 28 w 66"/>
                <a:gd name="T83" fmla="*/ 24 h 37"/>
                <a:gd name="T84" fmla="*/ 27 w 66"/>
                <a:gd name="T85" fmla="*/ 23 h 37"/>
                <a:gd name="T86" fmla="*/ 21 w 66"/>
                <a:gd name="T87" fmla="*/ 22 h 37"/>
                <a:gd name="T88" fmla="*/ 24 w 66"/>
                <a:gd name="T89" fmla="*/ 25 h 37"/>
                <a:gd name="T90" fmla="*/ 30 w 66"/>
                <a:gd name="T91" fmla="*/ 28 h 37"/>
                <a:gd name="T92" fmla="*/ 34 w 66"/>
                <a:gd name="T93" fmla="*/ 32 h 37"/>
                <a:gd name="T94" fmla="*/ 14 w 66"/>
                <a:gd name="T95" fmla="*/ 20 h 37"/>
                <a:gd name="T96" fmla="*/ 36 w 66"/>
                <a:gd name="T97" fmla="*/ 34 h 37"/>
                <a:gd name="T98" fmla="*/ 42 w 66"/>
                <a:gd name="T99" fmla="*/ 35 h 37"/>
                <a:gd name="T100" fmla="*/ 17 w 66"/>
                <a:gd name="T101" fmla="*/ 20 h 37"/>
                <a:gd name="T102" fmla="*/ 23 w 66"/>
                <a:gd name="T103" fmla="*/ 25 h 37"/>
                <a:gd name="T104" fmla="*/ 14 w 66"/>
                <a:gd name="T105" fmla="*/ 19 h 37"/>
                <a:gd name="T106" fmla="*/ 14 w 66"/>
                <a:gd name="T107" fmla="*/ 21 h 37"/>
                <a:gd name="T108" fmla="*/ 4 w 66"/>
                <a:gd name="T109" fmla="*/ 12 h 37"/>
                <a:gd name="T110" fmla="*/ 1 w 66"/>
                <a:gd name="T111" fmla="*/ 5 h 37"/>
                <a:gd name="T112" fmla="*/ 10 w 66"/>
                <a:gd name="T113" fmla="*/ 9 h 37"/>
                <a:gd name="T114" fmla="*/ 25 w 66"/>
                <a:gd name="T115" fmla="*/ 23 h 37"/>
                <a:gd name="T116" fmla="*/ 27 w 66"/>
                <a:gd name="T117" fmla="*/ 22 h 37"/>
                <a:gd name="T118" fmla="*/ 22 w 66"/>
                <a:gd name="T119" fmla="*/ 16 h 37"/>
                <a:gd name="T120" fmla="*/ 13 w 66"/>
                <a:gd name="T121"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37">
                  <a:moveTo>
                    <a:pt x="10" y="9"/>
                  </a:moveTo>
                  <a:cubicBezTo>
                    <a:pt x="13" y="12"/>
                    <a:pt x="16" y="15"/>
                    <a:pt x="19" y="17"/>
                  </a:cubicBezTo>
                  <a:cubicBezTo>
                    <a:pt x="21" y="18"/>
                    <a:pt x="23" y="19"/>
                    <a:pt x="25" y="20"/>
                  </a:cubicBezTo>
                  <a:cubicBezTo>
                    <a:pt x="26" y="21"/>
                    <a:pt x="28" y="22"/>
                    <a:pt x="30" y="23"/>
                  </a:cubicBezTo>
                  <a:cubicBezTo>
                    <a:pt x="31" y="24"/>
                    <a:pt x="32" y="24"/>
                    <a:pt x="33" y="24"/>
                  </a:cubicBezTo>
                  <a:cubicBezTo>
                    <a:pt x="34" y="25"/>
                    <a:pt x="35" y="25"/>
                    <a:pt x="36" y="25"/>
                  </a:cubicBezTo>
                  <a:cubicBezTo>
                    <a:pt x="36" y="25"/>
                    <a:pt x="36" y="25"/>
                    <a:pt x="36" y="25"/>
                  </a:cubicBezTo>
                  <a:cubicBezTo>
                    <a:pt x="35" y="24"/>
                    <a:pt x="33" y="23"/>
                    <a:pt x="32" y="22"/>
                  </a:cubicBezTo>
                  <a:cubicBezTo>
                    <a:pt x="30" y="21"/>
                    <a:pt x="28" y="20"/>
                    <a:pt x="26" y="19"/>
                  </a:cubicBezTo>
                  <a:cubicBezTo>
                    <a:pt x="24" y="18"/>
                    <a:pt x="23" y="17"/>
                    <a:pt x="21" y="16"/>
                  </a:cubicBezTo>
                  <a:cubicBezTo>
                    <a:pt x="19" y="15"/>
                    <a:pt x="17" y="13"/>
                    <a:pt x="16" y="12"/>
                  </a:cubicBezTo>
                  <a:cubicBezTo>
                    <a:pt x="15" y="11"/>
                    <a:pt x="14" y="10"/>
                    <a:pt x="13" y="9"/>
                  </a:cubicBezTo>
                  <a:cubicBezTo>
                    <a:pt x="12" y="9"/>
                    <a:pt x="11" y="8"/>
                    <a:pt x="10" y="6"/>
                  </a:cubicBezTo>
                  <a:cubicBezTo>
                    <a:pt x="10" y="7"/>
                    <a:pt x="10" y="7"/>
                    <a:pt x="10" y="7"/>
                  </a:cubicBezTo>
                  <a:cubicBezTo>
                    <a:pt x="12" y="7"/>
                    <a:pt x="13" y="8"/>
                    <a:pt x="14" y="9"/>
                  </a:cubicBezTo>
                  <a:cubicBezTo>
                    <a:pt x="16" y="11"/>
                    <a:pt x="18" y="12"/>
                    <a:pt x="19" y="13"/>
                  </a:cubicBezTo>
                  <a:cubicBezTo>
                    <a:pt x="22" y="16"/>
                    <a:pt x="26" y="19"/>
                    <a:pt x="29" y="21"/>
                  </a:cubicBezTo>
                  <a:cubicBezTo>
                    <a:pt x="31" y="22"/>
                    <a:pt x="32" y="23"/>
                    <a:pt x="33" y="24"/>
                  </a:cubicBezTo>
                  <a:cubicBezTo>
                    <a:pt x="35" y="24"/>
                    <a:pt x="36" y="25"/>
                    <a:pt x="38" y="26"/>
                  </a:cubicBezTo>
                  <a:cubicBezTo>
                    <a:pt x="38" y="26"/>
                    <a:pt x="38" y="26"/>
                    <a:pt x="38" y="26"/>
                  </a:cubicBezTo>
                  <a:cubicBezTo>
                    <a:pt x="34" y="25"/>
                    <a:pt x="32" y="22"/>
                    <a:pt x="29" y="20"/>
                  </a:cubicBezTo>
                  <a:cubicBezTo>
                    <a:pt x="25" y="18"/>
                    <a:pt x="22" y="16"/>
                    <a:pt x="18" y="13"/>
                  </a:cubicBezTo>
                  <a:cubicBezTo>
                    <a:pt x="17" y="13"/>
                    <a:pt x="16" y="12"/>
                    <a:pt x="15" y="11"/>
                  </a:cubicBezTo>
                  <a:cubicBezTo>
                    <a:pt x="15" y="11"/>
                    <a:pt x="15" y="11"/>
                    <a:pt x="15" y="12"/>
                  </a:cubicBezTo>
                  <a:cubicBezTo>
                    <a:pt x="18" y="14"/>
                    <a:pt x="22" y="16"/>
                    <a:pt x="25" y="18"/>
                  </a:cubicBezTo>
                  <a:cubicBezTo>
                    <a:pt x="27" y="19"/>
                    <a:pt x="28" y="20"/>
                    <a:pt x="30" y="21"/>
                  </a:cubicBezTo>
                  <a:cubicBezTo>
                    <a:pt x="31" y="22"/>
                    <a:pt x="33" y="23"/>
                    <a:pt x="34" y="24"/>
                  </a:cubicBezTo>
                  <a:cubicBezTo>
                    <a:pt x="37" y="25"/>
                    <a:pt x="39" y="26"/>
                    <a:pt x="41" y="27"/>
                  </a:cubicBezTo>
                  <a:cubicBezTo>
                    <a:pt x="42" y="27"/>
                    <a:pt x="42" y="26"/>
                    <a:pt x="42" y="26"/>
                  </a:cubicBezTo>
                  <a:cubicBezTo>
                    <a:pt x="41" y="26"/>
                    <a:pt x="40" y="25"/>
                    <a:pt x="39" y="25"/>
                  </a:cubicBezTo>
                  <a:cubicBezTo>
                    <a:pt x="38" y="25"/>
                    <a:pt x="37" y="24"/>
                    <a:pt x="36" y="24"/>
                  </a:cubicBezTo>
                  <a:cubicBezTo>
                    <a:pt x="34" y="23"/>
                    <a:pt x="32" y="22"/>
                    <a:pt x="30" y="21"/>
                  </a:cubicBezTo>
                  <a:cubicBezTo>
                    <a:pt x="27" y="20"/>
                    <a:pt x="23" y="18"/>
                    <a:pt x="19" y="16"/>
                  </a:cubicBezTo>
                  <a:cubicBezTo>
                    <a:pt x="16" y="14"/>
                    <a:pt x="13" y="13"/>
                    <a:pt x="10" y="10"/>
                  </a:cubicBezTo>
                  <a:cubicBezTo>
                    <a:pt x="10" y="10"/>
                    <a:pt x="10" y="11"/>
                    <a:pt x="10" y="11"/>
                  </a:cubicBezTo>
                  <a:cubicBezTo>
                    <a:pt x="13" y="13"/>
                    <a:pt x="16" y="16"/>
                    <a:pt x="20" y="18"/>
                  </a:cubicBezTo>
                  <a:cubicBezTo>
                    <a:pt x="22" y="19"/>
                    <a:pt x="23" y="20"/>
                    <a:pt x="25" y="21"/>
                  </a:cubicBezTo>
                  <a:cubicBezTo>
                    <a:pt x="26" y="22"/>
                    <a:pt x="27" y="22"/>
                    <a:pt x="28" y="23"/>
                  </a:cubicBezTo>
                  <a:cubicBezTo>
                    <a:pt x="29" y="23"/>
                    <a:pt x="29" y="24"/>
                    <a:pt x="30" y="24"/>
                  </a:cubicBezTo>
                  <a:cubicBezTo>
                    <a:pt x="31" y="24"/>
                    <a:pt x="32" y="25"/>
                    <a:pt x="32" y="25"/>
                  </a:cubicBezTo>
                  <a:cubicBezTo>
                    <a:pt x="32" y="25"/>
                    <a:pt x="32" y="25"/>
                    <a:pt x="32" y="24"/>
                  </a:cubicBezTo>
                  <a:cubicBezTo>
                    <a:pt x="31" y="24"/>
                    <a:pt x="29" y="23"/>
                    <a:pt x="27" y="22"/>
                  </a:cubicBezTo>
                  <a:cubicBezTo>
                    <a:pt x="25" y="21"/>
                    <a:pt x="23" y="20"/>
                    <a:pt x="21" y="19"/>
                  </a:cubicBezTo>
                  <a:cubicBezTo>
                    <a:pt x="18" y="17"/>
                    <a:pt x="14" y="15"/>
                    <a:pt x="11" y="13"/>
                  </a:cubicBezTo>
                  <a:cubicBezTo>
                    <a:pt x="9" y="10"/>
                    <a:pt x="6" y="8"/>
                    <a:pt x="4" y="6"/>
                  </a:cubicBezTo>
                  <a:cubicBezTo>
                    <a:pt x="4" y="6"/>
                    <a:pt x="4" y="6"/>
                    <a:pt x="4" y="6"/>
                  </a:cubicBezTo>
                  <a:cubicBezTo>
                    <a:pt x="7" y="9"/>
                    <a:pt x="10" y="12"/>
                    <a:pt x="14" y="15"/>
                  </a:cubicBezTo>
                  <a:cubicBezTo>
                    <a:pt x="15" y="16"/>
                    <a:pt x="17" y="17"/>
                    <a:pt x="18" y="19"/>
                  </a:cubicBezTo>
                  <a:cubicBezTo>
                    <a:pt x="19" y="20"/>
                    <a:pt x="21" y="21"/>
                    <a:pt x="22" y="22"/>
                  </a:cubicBezTo>
                  <a:cubicBezTo>
                    <a:pt x="24" y="24"/>
                    <a:pt x="25" y="25"/>
                    <a:pt x="27" y="26"/>
                  </a:cubicBezTo>
                  <a:cubicBezTo>
                    <a:pt x="27" y="26"/>
                    <a:pt x="28" y="26"/>
                    <a:pt x="28" y="25"/>
                  </a:cubicBezTo>
                  <a:cubicBezTo>
                    <a:pt x="27" y="25"/>
                    <a:pt x="27" y="24"/>
                    <a:pt x="26" y="24"/>
                  </a:cubicBezTo>
                  <a:cubicBezTo>
                    <a:pt x="25" y="23"/>
                    <a:pt x="25" y="22"/>
                    <a:pt x="24" y="22"/>
                  </a:cubicBezTo>
                  <a:cubicBezTo>
                    <a:pt x="22" y="20"/>
                    <a:pt x="21" y="19"/>
                    <a:pt x="19" y="18"/>
                  </a:cubicBezTo>
                  <a:cubicBezTo>
                    <a:pt x="15" y="15"/>
                    <a:pt x="12" y="13"/>
                    <a:pt x="9" y="10"/>
                  </a:cubicBezTo>
                  <a:cubicBezTo>
                    <a:pt x="8" y="9"/>
                    <a:pt x="7" y="8"/>
                    <a:pt x="6" y="7"/>
                  </a:cubicBezTo>
                  <a:cubicBezTo>
                    <a:pt x="5" y="6"/>
                    <a:pt x="4" y="5"/>
                    <a:pt x="2" y="5"/>
                  </a:cubicBezTo>
                  <a:cubicBezTo>
                    <a:pt x="2" y="5"/>
                    <a:pt x="2" y="5"/>
                    <a:pt x="2" y="5"/>
                  </a:cubicBezTo>
                  <a:cubicBezTo>
                    <a:pt x="3" y="6"/>
                    <a:pt x="3" y="7"/>
                    <a:pt x="4" y="7"/>
                  </a:cubicBezTo>
                  <a:cubicBezTo>
                    <a:pt x="5" y="8"/>
                    <a:pt x="5" y="8"/>
                    <a:pt x="6" y="9"/>
                  </a:cubicBezTo>
                  <a:cubicBezTo>
                    <a:pt x="8" y="11"/>
                    <a:pt x="9" y="12"/>
                    <a:pt x="11" y="14"/>
                  </a:cubicBezTo>
                  <a:cubicBezTo>
                    <a:pt x="12" y="15"/>
                    <a:pt x="14" y="16"/>
                    <a:pt x="16" y="18"/>
                  </a:cubicBezTo>
                  <a:cubicBezTo>
                    <a:pt x="17" y="18"/>
                    <a:pt x="17" y="19"/>
                    <a:pt x="18" y="20"/>
                  </a:cubicBezTo>
                  <a:cubicBezTo>
                    <a:pt x="19" y="20"/>
                    <a:pt x="20" y="21"/>
                    <a:pt x="20" y="21"/>
                  </a:cubicBezTo>
                  <a:cubicBezTo>
                    <a:pt x="21" y="22"/>
                    <a:pt x="22" y="22"/>
                    <a:pt x="23" y="22"/>
                  </a:cubicBezTo>
                  <a:cubicBezTo>
                    <a:pt x="23" y="22"/>
                    <a:pt x="23" y="22"/>
                    <a:pt x="23" y="22"/>
                  </a:cubicBezTo>
                  <a:cubicBezTo>
                    <a:pt x="23" y="21"/>
                    <a:pt x="23" y="21"/>
                    <a:pt x="22" y="20"/>
                  </a:cubicBezTo>
                  <a:cubicBezTo>
                    <a:pt x="22" y="20"/>
                    <a:pt x="21" y="19"/>
                    <a:pt x="21" y="19"/>
                  </a:cubicBezTo>
                  <a:cubicBezTo>
                    <a:pt x="19" y="17"/>
                    <a:pt x="18" y="16"/>
                    <a:pt x="16" y="14"/>
                  </a:cubicBezTo>
                  <a:cubicBezTo>
                    <a:pt x="13" y="11"/>
                    <a:pt x="10" y="9"/>
                    <a:pt x="7" y="6"/>
                  </a:cubicBezTo>
                  <a:cubicBezTo>
                    <a:pt x="6" y="5"/>
                    <a:pt x="5" y="4"/>
                    <a:pt x="4" y="3"/>
                  </a:cubicBezTo>
                  <a:cubicBezTo>
                    <a:pt x="3" y="2"/>
                    <a:pt x="2" y="1"/>
                    <a:pt x="1" y="0"/>
                  </a:cubicBezTo>
                  <a:cubicBezTo>
                    <a:pt x="1" y="0"/>
                    <a:pt x="1" y="0"/>
                    <a:pt x="1" y="1"/>
                  </a:cubicBezTo>
                  <a:cubicBezTo>
                    <a:pt x="2" y="1"/>
                    <a:pt x="2" y="2"/>
                    <a:pt x="3" y="3"/>
                  </a:cubicBezTo>
                  <a:cubicBezTo>
                    <a:pt x="4" y="4"/>
                    <a:pt x="4" y="4"/>
                    <a:pt x="5" y="5"/>
                  </a:cubicBezTo>
                  <a:cubicBezTo>
                    <a:pt x="7" y="7"/>
                    <a:pt x="8" y="8"/>
                    <a:pt x="10" y="10"/>
                  </a:cubicBezTo>
                  <a:cubicBezTo>
                    <a:pt x="13" y="13"/>
                    <a:pt x="16" y="15"/>
                    <a:pt x="19" y="18"/>
                  </a:cubicBezTo>
                  <a:cubicBezTo>
                    <a:pt x="19" y="19"/>
                    <a:pt x="20" y="19"/>
                    <a:pt x="20" y="20"/>
                  </a:cubicBezTo>
                  <a:cubicBezTo>
                    <a:pt x="21" y="20"/>
                    <a:pt x="21" y="20"/>
                    <a:pt x="21" y="20"/>
                  </a:cubicBezTo>
                  <a:cubicBezTo>
                    <a:pt x="20" y="20"/>
                    <a:pt x="19" y="19"/>
                    <a:pt x="18" y="18"/>
                  </a:cubicBezTo>
                  <a:cubicBezTo>
                    <a:pt x="18" y="18"/>
                    <a:pt x="17" y="17"/>
                    <a:pt x="16" y="17"/>
                  </a:cubicBezTo>
                  <a:cubicBezTo>
                    <a:pt x="14" y="15"/>
                    <a:pt x="13" y="14"/>
                    <a:pt x="11" y="13"/>
                  </a:cubicBezTo>
                  <a:cubicBezTo>
                    <a:pt x="8" y="10"/>
                    <a:pt x="5" y="8"/>
                    <a:pt x="1" y="5"/>
                  </a:cubicBezTo>
                  <a:cubicBezTo>
                    <a:pt x="1" y="5"/>
                    <a:pt x="1" y="5"/>
                    <a:pt x="1" y="5"/>
                  </a:cubicBezTo>
                  <a:cubicBezTo>
                    <a:pt x="1" y="5"/>
                    <a:pt x="0" y="5"/>
                    <a:pt x="1" y="5"/>
                  </a:cubicBezTo>
                  <a:cubicBezTo>
                    <a:pt x="1" y="6"/>
                    <a:pt x="2" y="7"/>
                    <a:pt x="2" y="7"/>
                  </a:cubicBezTo>
                  <a:cubicBezTo>
                    <a:pt x="3" y="8"/>
                    <a:pt x="4" y="9"/>
                    <a:pt x="4" y="9"/>
                  </a:cubicBezTo>
                  <a:cubicBezTo>
                    <a:pt x="6" y="11"/>
                    <a:pt x="8" y="12"/>
                    <a:pt x="9" y="14"/>
                  </a:cubicBezTo>
                  <a:cubicBezTo>
                    <a:pt x="12" y="17"/>
                    <a:pt x="16" y="19"/>
                    <a:pt x="19" y="22"/>
                  </a:cubicBezTo>
                  <a:cubicBezTo>
                    <a:pt x="19" y="23"/>
                    <a:pt x="20" y="23"/>
                    <a:pt x="20" y="23"/>
                  </a:cubicBezTo>
                  <a:cubicBezTo>
                    <a:pt x="20" y="23"/>
                    <a:pt x="20" y="23"/>
                    <a:pt x="20" y="23"/>
                  </a:cubicBezTo>
                  <a:cubicBezTo>
                    <a:pt x="18" y="20"/>
                    <a:pt x="15" y="18"/>
                    <a:pt x="12" y="16"/>
                  </a:cubicBezTo>
                  <a:cubicBezTo>
                    <a:pt x="9" y="14"/>
                    <a:pt x="6" y="12"/>
                    <a:pt x="3" y="10"/>
                  </a:cubicBezTo>
                  <a:cubicBezTo>
                    <a:pt x="3" y="10"/>
                    <a:pt x="3" y="10"/>
                    <a:pt x="3" y="10"/>
                  </a:cubicBezTo>
                  <a:cubicBezTo>
                    <a:pt x="4" y="11"/>
                    <a:pt x="5" y="12"/>
                    <a:pt x="6" y="14"/>
                  </a:cubicBezTo>
                  <a:cubicBezTo>
                    <a:pt x="8" y="15"/>
                    <a:pt x="9" y="16"/>
                    <a:pt x="10" y="17"/>
                  </a:cubicBezTo>
                  <a:cubicBezTo>
                    <a:pt x="13" y="19"/>
                    <a:pt x="16" y="21"/>
                    <a:pt x="17" y="24"/>
                  </a:cubicBezTo>
                  <a:cubicBezTo>
                    <a:pt x="17" y="23"/>
                    <a:pt x="17" y="23"/>
                    <a:pt x="18" y="23"/>
                  </a:cubicBezTo>
                  <a:cubicBezTo>
                    <a:pt x="12" y="20"/>
                    <a:pt x="9" y="15"/>
                    <a:pt x="4" y="12"/>
                  </a:cubicBezTo>
                  <a:cubicBezTo>
                    <a:pt x="4" y="12"/>
                    <a:pt x="4" y="12"/>
                    <a:pt x="4" y="12"/>
                  </a:cubicBezTo>
                  <a:cubicBezTo>
                    <a:pt x="7" y="14"/>
                    <a:pt x="10" y="17"/>
                    <a:pt x="13" y="20"/>
                  </a:cubicBezTo>
                  <a:cubicBezTo>
                    <a:pt x="15" y="21"/>
                    <a:pt x="16" y="22"/>
                    <a:pt x="18" y="24"/>
                  </a:cubicBezTo>
                  <a:cubicBezTo>
                    <a:pt x="19" y="24"/>
                    <a:pt x="20" y="25"/>
                    <a:pt x="21" y="25"/>
                  </a:cubicBezTo>
                  <a:cubicBezTo>
                    <a:pt x="22" y="26"/>
                    <a:pt x="22" y="26"/>
                    <a:pt x="23" y="27"/>
                  </a:cubicBezTo>
                  <a:cubicBezTo>
                    <a:pt x="24" y="27"/>
                    <a:pt x="24" y="28"/>
                    <a:pt x="25" y="28"/>
                  </a:cubicBezTo>
                  <a:cubicBezTo>
                    <a:pt x="25" y="28"/>
                    <a:pt x="25" y="27"/>
                    <a:pt x="25" y="27"/>
                  </a:cubicBezTo>
                  <a:cubicBezTo>
                    <a:pt x="24" y="26"/>
                    <a:pt x="22" y="25"/>
                    <a:pt x="21" y="25"/>
                  </a:cubicBezTo>
                  <a:cubicBezTo>
                    <a:pt x="20" y="24"/>
                    <a:pt x="18" y="23"/>
                    <a:pt x="17" y="22"/>
                  </a:cubicBezTo>
                  <a:cubicBezTo>
                    <a:pt x="15" y="21"/>
                    <a:pt x="14" y="21"/>
                    <a:pt x="13" y="20"/>
                  </a:cubicBezTo>
                  <a:cubicBezTo>
                    <a:pt x="12" y="19"/>
                    <a:pt x="11" y="18"/>
                    <a:pt x="10" y="17"/>
                  </a:cubicBezTo>
                  <a:cubicBezTo>
                    <a:pt x="10" y="17"/>
                    <a:pt x="10" y="17"/>
                    <a:pt x="9" y="17"/>
                  </a:cubicBezTo>
                  <a:cubicBezTo>
                    <a:pt x="10" y="18"/>
                    <a:pt x="11" y="18"/>
                    <a:pt x="12" y="19"/>
                  </a:cubicBezTo>
                  <a:cubicBezTo>
                    <a:pt x="12" y="20"/>
                    <a:pt x="13" y="20"/>
                    <a:pt x="14" y="21"/>
                  </a:cubicBezTo>
                  <a:cubicBezTo>
                    <a:pt x="16" y="22"/>
                    <a:pt x="17" y="23"/>
                    <a:pt x="19" y="24"/>
                  </a:cubicBezTo>
                  <a:cubicBezTo>
                    <a:pt x="21" y="25"/>
                    <a:pt x="22" y="26"/>
                    <a:pt x="24" y="27"/>
                  </a:cubicBezTo>
                  <a:cubicBezTo>
                    <a:pt x="26" y="28"/>
                    <a:pt x="28" y="29"/>
                    <a:pt x="29" y="30"/>
                  </a:cubicBezTo>
                  <a:cubicBezTo>
                    <a:pt x="31" y="31"/>
                    <a:pt x="33" y="32"/>
                    <a:pt x="36" y="32"/>
                  </a:cubicBezTo>
                  <a:cubicBezTo>
                    <a:pt x="36" y="32"/>
                    <a:pt x="36" y="32"/>
                    <a:pt x="36" y="32"/>
                  </a:cubicBezTo>
                  <a:cubicBezTo>
                    <a:pt x="29" y="28"/>
                    <a:pt x="22" y="25"/>
                    <a:pt x="16" y="20"/>
                  </a:cubicBezTo>
                  <a:cubicBezTo>
                    <a:pt x="14" y="19"/>
                    <a:pt x="13" y="17"/>
                    <a:pt x="11" y="16"/>
                  </a:cubicBezTo>
                  <a:cubicBezTo>
                    <a:pt x="11" y="16"/>
                    <a:pt x="11" y="16"/>
                    <a:pt x="11" y="16"/>
                  </a:cubicBezTo>
                  <a:cubicBezTo>
                    <a:pt x="12" y="16"/>
                    <a:pt x="13" y="17"/>
                    <a:pt x="14" y="17"/>
                  </a:cubicBezTo>
                  <a:cubicBezTo>
                    <a:pt x="14" y="18"/>
                    <a:pt x="15" y="19"/>
                    <a:pt x="16" y="19"/>
                  </a:cubicBezTo>
                  <a:cubicBezTo>
                    <a:pt x="18" y="20"/>
                    <a:pt x="20" y="21"/>
                    <a:pt x="21" y="23"/>
                  </a:cubicBezTo>
                  <a:cubicBezTo>
                    <a:pt x="25" y="25"/>
                    <a:pt x="28" y="27"/>
                    <a:pt x="32" y="29"/>
                  </a:cubicBezTo>
                  <a:cubicBezTo>
                    <a:pt x="33" y="29"/>
                    <a:pt x="35" y="30"/>
                    <a:pt x="36" y="31"/>
                  </a:cubicBezTo>
                  <a:cubicBezTo>
                    <a:pt x="37" y="30"/>
                    <a:pt x="37" y="30"/>
                    <a:pt x="37" y="30"/>
                  </a:cubicBezTo>
                  <a:cubicBezTo>
                    <a:pt x="33" y="29"/>
                    <a:pt x="29" y="27"/>
                    <a:pt x="25" y="26"/>
                  </a:cubicBezTo>
                  <a:cubicBezTo>
                    <a:pt x="23" y="25"/>
                    <a:pt x="22" y="24"/>
                    <a:pt x="20" y="23"/>
                  </a:cubicBezTo>
                  <a:cubicBezTo>
                    <a:pt x="18" y="22"/>
                    <a:pt x="17" y="21"/>
                    <a:pt x="15" y="20"/>
                  </a:cubicBezTo>
                  <a:cubicBezTo>
                    <a:pt x="15" y="19"/>
                    <a:pt x="14" y="19"/>
                    <a:pt x="14" y="18"/>
                  </a:cubicBezTo>
                  <a:cubicBezTo>
                    <a:pt x="14" y="18"/>
                    <a:pt x="14" y="18"/>
                    <a:pt x="14" y="18"/>
                  </a:cubicBezTo>
                  <a:cubicBezTo>
                    <a:pt x="15" y="18"/>
                    <a:pt x="15" y="19"/>
                    <a:pt x="16" y="19"/>
                  </a:cubicBezTo>
                  <a:cubicBezTo>
                    <a:pt x="17" y="20"/>
                    <a:pt x="18" y="20"/>
                    <a:pt x="19" y="21"/>
                  </a:cubicBezTo>
                  <a:cubicBezTo>
                    <a:pt x="21" y="22"/>
                    <a:pt x="22" y="23"/>
                    <a:pt x="24" y="24"/>
                  </a:cubicBezTo>
                  <a:cubicBezTo>
                    <a:pt x="28" y="26"/>
                    <a:pt x="32" y="28"/>
                    <a:pt x="36" y="29"/>
                  </a:cubicBezTo>
                  <a:cubicBezTo>
                    <a:pt x="37" y="30"/>
                    <a:pt x="38" y="30"/>
                    <a:pt x="40" y="31"/>
                  </a:cubicBezTo>
                  <a:cubicBezTo>
                    <a:pt x="41" y="31"/>
                    <a:pt x="42" y="31"/>
                    <a:pt x="43" y="31"/>
                  </a:cubicBezTo>
                  <a:cubicBezTo>
                    <a:pt x="43" y="31"/>
                    <a:pt x="43" y="31"/>
                    <a:pt x="43" y="31"/>
                  </a:cubicBezTo>
                  <a:cubicBezTo>
                    <a:pt x="43" y="30"/>
                    <a:pt x="42" y="30"/>
                    <a:pt x="41" y="30"/>
                  </a:cubicBezTo>
                  <a:cubicBezTo>
                    <a:pt x="40" y="30"/>
                    <a:pt x="39" y="30"/>
                    <a:pt x="38" y="29"/>
                  </a:cubicBezTo>
                  <a:cubicBezTo>
                    <a:pt x="36" y="29"/>
                    <a:pt x="34" y="29"/>
                    <a:pt x="32" y="28"/>
                  </a:cubicBezTo>
                  <a:cubicBezTo>
                    <a:pt x="31" y="27"/>
                    <a:pt x="29" y="27"/>
                    <a:pt x="27" y="26"/>
                  </a:cubicBezTo>
                  <a:cubicBezTo>
                    <a:pt x="26" y="25"/>
                    <a:pt x="24" y="25"/>
                    <a:pt x="22" y="24"/>
                  </a:cubicBezTo>
                  <a:cubicBezTo>
                    <a:pt x="20" y="22"/>
                    <a:pt x="17" y="21"/>
                    <a:pt x="15" y="18"/>
                  </a:cubicBezTo>
                  <a:cubicBezTo>
                    <a:pt x="15" y="19"/>
                    <a:pt x="15" y="19"/>
                    <a:pt x="15" y="19"/>
                  </a:cubicBezTo>
                  <a:cubicBezTo>
                    <a:pt x="18" y="21"/>
                    <a:pt x="22" y="23"/>
                    <a:pt x="25" y="25"/>
                  </a:cubicBezTo>
                  <a:cubicBezTo>
                    <a:pt x="29" y="27"/>
                    <a:pt x="33" y="28"/>
                    <a:pt x="37" y="30"/>
                  </a:cubicBezTo>
                  <a:cubicBezTo>
                    <a:pt x="38" y="30"/>
                    <a:pt x="39" y="30"/>
                    <a:pt x="40" y="31"/>
                  </a:cubicBezTo>
                  <a:cubicBezTo>
                    <a:pt x="41" y="31"/>
                    <a:pt x="41" y="31"/>
                    <a:pt x="41" y="31"/>
                  </a:cubicBezTo>
                  <a:cubicBezTo>
                    <a:pt x="39" y="32"/>
                    <a:pt x="38" y="31"/>
                    <a:pt x="37" y="31"/>
                  </a:cubicBezTo>
                  <a:cubicBezTo>
                    <a:pt x="35" y="31"/>
                    <a:pt x="34" y="30"/>
                    <a:pt x="33" y="29"/>
                  </a:cubicBezTo>
                  <a:cubicBezTo>
                    <a:pt x="30" y="28"/>
                    <a:pt x="27" y="27"/>
                    <a:pt x="24" y="25"/>
                  </a:cubicBezTo>
                  <a:cubicBezTo>
                    <a:pt x="22" y="23"/>
                    <a:pt x="19" y="22"/>
                    <a:pt x="17" y="20"/>
                  </a:cubicBezTo>
                  <a:cubicBezTo>
                    <a:pt x="17" y="20"/>
                    <a:pt x="17" y="20"/>
                    <a:pt x="17" y="21"/>
                  </a:cubicBezTo>
                  <a:cubicBezTo>
                    <a:pt x="19" y="24"/>
                    <a:pt x="22" y="26"/>
                    <a:pt x="26" y="28"/>
                  </a:cubicBezTo>
                  <a:cubicBezTo>
                    <a:pt x="27" y="29"/>
                    <a:pt x="29" y="30"/>
                    <a:pt x="30" y="31"/>
                  </a:cubicBezTo>
                  <a:cubicBezTo>
                    <a:pt x="32" y="32"/>
                    <a:pt x="34" y="33"/>
                    <a:pt x="36" y="33"/>
                  </a:cubicBezTo>
                  <a:cubicBezTo>
                    <a:pt x="38" y="34"/>
                    <a:pt x="40" y="34"/>
                    <a:pt x="43" y="35"/>
                  </a:cubicBezTo>
                  <a:cubicBezTo>
                    <a:pt x="43" y="35"/>
                    <a:pt x="43" y="34"/>
                    <a:pt x="43" y="34"/>
                  </a:cubicBezTo>
                  <a:cubicBezTo>
                    <a:pt x="36" y="32"/>
                    <a:pt x="29" y="31"/>
                    <a:pt x="23" y="26"/>
                  </a:cubicBezTo>
                  <a:cubicBezTo>
                    <a:pt x="23" y="26"/>
                    <a:pt x="22" y="25"/>
                    <a:pt x="22" y="25"/>
                  </a:cubicBezTo>
                  <a:cubicBezTo>
                    <a:pt x="22" y="25"/>
                    <a:pt x="22" y="25"/>
                    <a:pt x="22" y="25"/>
                  </a:cubicBezTo>
                  <a:cubicBezTo>
                    <a:pt x="23" y="26"/>
                    <a:pt x="24" y="26"/>
                    <a:pt x="24" y="27"/>
                  </a:cubicBezTo>
                  <a:cubicBezTo>
                    <a:pt x="25" y="27"/>
                    <a:pt x="26" y="28"/>
                    <a:pt x="27" y="28"/>
                  </a:cubicBezTo>
                  <a:cubicBezTo>
                    <a:pt x="28" y="29"/>
                    <a:pt x="30" y="31"/>
                    <a:pt x="32" y="32"/>
                  </a:cubicBezTo>
                  <a:cubicBezTo>
                    <a:pt x="34" y="33"/>
                    <a:pt x="36" y="33"/>
                    <a:pt x="38" y="34"/>
                  </a:cubicBezTo>
                  <a:cubicBezTo>
                    <a:pt x="39" y="34"/>
                    <a:pt x="40" y="35"/>
                    <a:pt x="41" y="35"/>
                  </a:cubicBezTo>
                  <a:cubicBezTo>
                    <a:pt x="42" y="35"/>
                    <a:pt x="42" y="35"/>
                    <a:pt x="43" y="35"/>
                  </a:cubicBezTo>
                  <a:cubicBezTo>
                    <a:pt x="44" y="35"/>
                    <a:pt x="44" y="35"/>
                    <a:pt x="45" y="35"/>
                  </a:cubicBezTo>
                  <a:cubicBezTo>
                    <a:pt x="45" y="35"/>
                    <a:pt x="45" y="35"/>
                    <a:pt x="45" y="35"/>
                  </a:cubicBezTo>
                  <a:cubicBezTo>
                    <a:pt x="44" y="35"/>
                    <a:pt x="43" y="35"/>
                    <a:pt x="42" y="35"/>
                  </a:cubicBezTo>
                  <a:cubicBezTo>
                    <a:pt x="41" y="35"/>
                    <a:pt x="41" y="34"/>
                    <a:pt x="40" y="34"/>
                  </a:cubicBezTo>
                  <a:cubicBezTo>
                    <a:pt x="38" y="33"/>
                    <a:pt x="36" y="33"/>
                    <a:pt x="34" y="32"/>
                  </a:cubicBezTo>
                  <a:cubicBezTo>
                    <a:pt x="30" y="30"/>
                    <a:pt x="26" y="28"/>
                    <a:pt x="23" y="25"/>
                  </a:cubicBezTo>
                  <a:cubicBezTo>
                    <a:pt x="21" y="25"/>
                    <a:pt x="20" y="24"/>
                    <a:pt x="19" y="23"/>
                  </a:cubicBezTo>
                  <a:cubicBezTo>
                    <a:pt x="19" y="23"/>
                    <a:pt x="19" y="23"/>
                    <a:pt x="19" y="23"/>
                  </a:cubicBezTo>
                  <a:cubicBezTo>
                    <a:pt x="19" y="24"/>
                    <a:pt x="19" y="24"/>
                    <a:pt x="20" y="25"/>
                  </a:cubicBezTo>
                  <a:cubicBezTo>
                    <a:pt x="21" y="25"/>
                    <a:pt x="21" y="26"/>
                    <a:pt x="22" y="26"/>
                  </a:cubicBezTo>
                  <a:cubicBezTo>
                    <a:pt x="23" y="27"/>
                    <a:pt x="23" y="27"/>
                    <a:pt x="24" y="28"/>
                  </a:cubicBezTo>
                  <a:cubicBezTo>
                    <a:pt x="25" y="28"/>
                    <a:pt x="26" y="29"/>
                    <a:pt x="27" y="29"/>
                  </a:cubicBezTo>
                  <a:cubicBezTo>
                    <a:pt x="30" y="31"/>
                    <a:pt x="34" y="33"/>
                    <a:pt x="37" y="34"/>
                  </a:cubicBezTo>
                  <a:cubicBezTo>
                    <a:pt x="40" y="35"/>
                    <a:pt x="43" y="36"/>
                    <a:pt x="46" y="36"/>
                  </a:cubicBezTo>
                  <a:cubicBezTo>
                    <a:pt x="46" y="36"/>
                    <a:pt x="46" y="35"/>
                    <a:pt x="46" y="35"/>
                  </a:cubicBezTo>
                  <a:cubicBezTo>
                    <a:pt x="42" y="35"/>
                    <a:pt x="38" y="34"/>
                    <a:pt x="35" y="33"/>
                  </a:cubicBezTo>
                  <a:cubicBezTo>
                    <a:pt x="33" y="32"/>
                    <a:pt x="31" y="31"/>
                    <a:pt x="30" y="31"/>
                  </a:cubicBezTo>
                  <a:cubicBezTo>
                    <a:pt x="28" y="30"/>
                    <a:pt x="26" y="29"/>
                    <a:pt x="25" y="28"/>
                  </a:cubicBezTo>
                  <a:cubicBezTo>
                    <a:pt x="22" y="26"/>
                    <a:pt x="19" y="24"/>
                    <a:pt x="17" y="21"/>
                  </a:cubicBezTo>
                  <a:cubicBezTo>
                    <a:pt x="17" y="21"/>
                    <a:pt x="17" y="21"/>
                    <a:pt x="17" y="21"/>
                  </a:cubicBezTo>
                  <a:cubicBezTo>
                    <a:pt x="18" y="22"/>
                    <a:pt x="19" y="22"/>
                    <a:pt x="19" y="23"/>
                  </a:cubicBezTo>
                  <a:cubicBezTo>
                    <a:pt x="20" y="23"/>
                    <a:pt x="21" y="24"/>
                    <a:pt x="22" y="24"/>
                  </a:cubicBezTo>
                  <a:cubicBezTo>
                    <a:pt x="24" y="25"/>
                    <a:pt x="25" y="26"/>
                    <a:pt x="27" y="27"/>
                  </a:cubicBezTo>
                  <a:cubicBezTo>
                    <a:pt x="31" y="29"/>
                    <a:pt x="35" y="31"/>
                    <a:pt x="39" y="32"/>
                  </a:cubicBezTo>
                  <a:cubicBezTo>
                    <a:pt x="40" y="32"/>
                    <a:pt x="41" y="32"/>
                    <a:pt x="42" y="32"/>
                  </a:cubicBezTo>
                  <a:cubicBezTo>
                    <a:pt x="42" y="32"/>
                    <a:pt x="42" y="32"/>
                    <a:pt x="42" y="32"/>
                  </a:cubicBezTo>
                  <a:cubicBezTo>
                    <a:pt x="40" y="31"/>
                    <a:pt x="39" y="31"/>
                    <a:pt x="37" y="31"/>
                  </a:cubicBezTo>
                  <a:cubicBezTo>
                    <a:pt x="35" y="30"/>
                    <a:pt x="33" y="30"/>
                    <a:pt x="31" y="29"/>
                  </a:cubicBezTo>
                  <a:cubicBezTo>
                    <a:pt x="27" y="28"/>
                    <a:pt x="23" y="26"/>
                    <a:pt x="20" y="24"/>
                  </a:cubicBezTo>
                  <a:cubicBezTo>
                    <a:pt x="19" y="23"/>
                    <a:pt x="18" y="23"/>
                    <a:pt x="17" y="22"/>
                  </a:cubicBezTo>
                  <a:cubicBezTo>
                    <a:pt x="16" y="21"/>
                    <a:pt x="15" y="21"/>
                    <a:pt x="14" y="20"/>
                  </a:cubicBezTo>
                  <a:cubicBezTo>
                    <a:pt x="14" y="20"/>
                    <a:pt x="14" y="20"/>
                    <a:pt x="14" y="20"/>
                  </a:cubicBezTo>
                  <a:cubicBezTo>
                    <a:pt x="17" y="22"/>
                    <a:pt x="21" y="24"/>
                    <a:pt x="24" y="26"/>
                  </a:cubicBezTo>
                  <a:cubicBezTo>
                    <a:pt x="28" y="28"/>
                    <a:pt x="31" y="30"/>
                    <a:pt x="35" y="32"/>
                  </a:cubicBezTo>
                  <a:cubicBezTo>
                    <a:pt x="37" y="32"/>
                    <a:pt x="39" y="33"/>
                    <a:pt x="41" y="34"/>
                  </a:cubicBezTo>
                  <a:cubicBezTo>
                    <a:pt x="43" y="34"/>
                    <a:pt x="45" y="35"/>
                    <a:pt x="47" y="35"/>
                  </a:cubicBezTo>
                  <a:cubicBezTo>
                    <a:pt x="47" y="35"/>
                    <a:pt x="47" y="34"/>
                    <a:pt x="47" y="34"/>
                  </a:cubicBezTo>
                  <a:cubicBezTo>
                    <a:pt x="46" y="34"/>
                    <a:pt x="45" y="34"/>
                    <a:pt x="44" y="34"/>
                  </a:cubicBezTo>
                  <a:cubicBezTo>
                    <a:pt x="43" y="34"/>
                    <a:pt x="42" y="34"/>
                    <a:pt x="41" y="34"/>
                  </a:cubicBezTo>
                  <a:cubicBezTo>
                    <a:pt x="39" y="33"/>
                    <a:pt x="37" y="33"/>
                    <a:pt x="35" y="32"/>
                  </a:cubicBezTo>
                  <a:cubicBezTo>
                    <a:pt x="34" y="32"/>
                    <a:pt x="32" y="31"/>
                    <a:pt x="30" y="31"/>
                  </a:cubicBezTo>
                  <a:cubicBezTo>
                    <a:pt x="29" y="30"/>
                    <a:pt x="27" y="29"/>
                    <a:pt x="26" y="29"/>
                  </a:cubicBezTo>
                  <a:cubicBezTo>
                    <a:pt x="24" y="28"/>
                    <a:pt x="23" y="27"/>
                    <a:pt x="22" y="26"/>
                  </a:cubicBezTo>
                  <a:cubicBezTo>
                    <a:pt x="22" y="26"/>
                    <a:pt x="22" y="26"/>
                    <a:pt x="22" y="26"/>
                  </a:cubicBezTo>
                  <a:cubicBezTo>
                    <a:pt x="24" y="27"/>
                    <a:pt x="25" y="28"/>
                    <a:pt x="27" y="29"/>
                  </a:cubicBezTo>
                  <a:cubicBezTo>
                    <a:pt x="29" y="30"/>
                    <a:pt x="30" y="31"/>
                    <a:pt x="32" y="32"/>
                  </a:cubicBezTo>
                  <a:cubicBezTo>
                    <a:pt x="34" y="33"/>
                    <a:pt x="36" y="33"/>
                    <a:pt x="38" y="34"/>
                  </a:cubicBezTo>
                  <a:cubicBezTo>
                    <a:pt x="40" y="34"/>
                    <a:pt x="42" y="35"/>
                    <a:pt x="44" y="35"/>
                  </a:cubicBezTo>
                  <a:cubicBezTo>
                    <a:pt x="45" y="35"/>
                    <a:pt x="46" y="35"/>
                    <a:pt x="47" y="35"/>
                  </a:cubicBezTo>
                  <a:cubicBezTo>
                    <a:pt x="48" y="35"/>
                    <a:pt x="49" y="35"/>
                    <a:pt x="49" y="36"/>
                  </a:cubicBezTo>
                  <a:cubicBezTo>
                    <a:pt x="49" y="36"/>
                    <a:pt x="49" y="36"/>
                    <a:pt x="49" y="36"/>
                  </a:cubicBezTo>
                  <a:cubicBezTo>
                    <a:pt x="48" y="36"/>
                    <a:pt x="46" y="36"/>
                    <a:pt x="45" y="36"/>
                  </a:cubicBezTo>
                  <a:cubicBezTo>
                    <a:pt x="43" y="36"/>
                    <a:pt x="41" y="35"/>
                    <a:pt x="40" y="35"/>
                  </a:cubicBezTo>
                  <a:cubicBezTo>
                    <a:pt x="36" y="33"/>
                    <a:pt x="33" y="32"/>
                    <a:pt x="30" y="30"/>
                  </a:cubicBezTo>
                  <a:cubicBezTo>
                    <a:pt x="29" y="30"/>
                    <a:pt x="28" y="30"/>
                    <a:pt x="28" y="29"/>
                  </a:cubicBezTo>
                  <a:cubicBezTo>
                    <a:pt x="27" y="29"/>
                    <a:pt x="26" y="28"/>
                    <a:pt x="26" y="27"/>
                  </a:cubicBezTo>
                  <a:cubicBezTo>
                    <a:pt x="26" y="27"/>
                    <a:pt x="26" y="28"/>
                    <a:pt x="26" y="28"/>
                  </a:cubicBezTo>
                  <a:cubicBezTo>
                    <a:pt x="28" y="27"/>
                    <a:pt x="30" y="29"/>
                    <a:pt x="31" y="29"/>
                  </a:cubicBezTo>
                  <a:cubicBezTo>
                    <a:pt x="33" y="30"/>
                    <a:pt x="35" y="31"/>
                    <a:pt x="37" y="32"/>
                  </a:cubicBezTo>
                  <a:cubicBezTo>
                    <a:pt x="41" y="33"/>
                    <a:pt x="45" y="34"/>
                    <a:pt x="49" y="35"/>
                  </a:cubicBezTo>
                  <a:cubicBezTo>
                    <a:pt x="50" y="35"/>
                    <a:pt x="51" y="35"/>
                    <a:pt x="51" y="35"/>
                  </a:cubicBezTo>
                  <a:cubicBezTo>
                    <a:pt x="52" y="35"/>
                    <a:pt x="53" y="35"/>
                    <a:pt x="53" y="35"/>
                  </a:cubicBezTo>
                  <a:cubicBezTo>
                    <a:pt x="53" y="35"/>
                    <a:pt x="53" y="34"/>
                    <a:pt x="53" y="34"/>
                  </a:cubicBezTo>
                  <a:cubicBezTo>
                    <a:pt x="53" y="33"/>
                    <a:pt x="51" y="33"/>
                    <a:pt x="50" y="33"/>
                  </a:cubicBezTo>
                  <a:cubicBezTo>
                    <a:pt x="50" y="33"/>
                    <a:pt x="49" y="33"/>
                    <a:pt x="49" y="33"/>
                  </a:cubicBezTo>
                  <a:cubicBezTo>
                    <a:pt x="48" y="33"/>
                    <a:pt x="46" y="33"/>
                    <a:pt x="45" y="33"/>
                  </a:cubicBezTo>
                  <a:cubicBezTo>
                    <a:pt x="41" y="33"/>
                    <a:pt x="37" y="32"/>
                    <a:pt x="33" y="30"/>
                  </a:cubicBezTo>
                  <a:cubicBezTo>
                    <a:pt x="31" y="30"/>
                    <a:pt x="30" y="29"/>
                    <a:pt x="28" y="28"/>
                  </a:cubicBezTo>
                  <a:cubicBezTo>
                    <a:pt x="27" y="28"/>
                    <a:pt x="26" y="27"/>
                    <a:pt x="26" y="27"/>
                  </a:cubicBezTo>
                  <a:cubicBezTo>
                    <a:pt x="25" y="27"/>
                    <a:pt x="24" y="26"/>
                    <a:pt x="24" y="25"/>
                  </a:cubicBezTo>
                  <a:cubicBezTo>
                    <a:pt x="24" y="26"/>
                    <a:pt x="24" y="26"/>
                    <a:pt x="24" y="26"/>
                  </a:cubicBezTo>
                  <a:cubicBezTo>
                    <a:pt x="25" y="25"/>
                    <a:pt x="25" y="26"/>
                    <a:pt x="26" y="26"/>
                  </a:cubicBezTo>
                  <a:cubicBezTo>
                    <a:pt x="27" y="27"/>
                    <a:pt x="28" y="27"/>
                    <a:pt x="29" y="27"/>
                  </a:cubicBezTo>
                  <a:cubicBezTo>
                    <a:pt x="31" y="28"/>
                    <a:pt x="32" y="29"/>
                    <a:pt x="34" y="29"/>
                  </a:cubicBezTo>
                  <a:cubicBezTo>
                    <a:pt x="36" y="30"/>
                    <a:pt x="38" y="30"/>
                    <a:pt x="40" y="31"/>
                  </a:cubicBezTo>
                  <a:cubicBezTo>
                    <a:pt x="42" y="31"/>
                    <a:pt x="44" y="32"/>
                    <a:pt x="47" y="32"/>
                  </a:cubicBezTo>
                  <a:cubicBezTo>
                    <a:pt x="48" y="32"/>
                    <a:pt x="49" y="32"/>
                    <a:pt x="50" y="32"/>
                  </a:cubicBezTo>
                  <a:cubicBezTo>
                    <a:pt x="50" y="32"/>
                    <a:pt x="50" y="31"/>
                    <a:pt x="50" y="31"/>
                  </a:cubicBezTo>
                  <a:cubicBezTo>
                    <a:pt x="49" y="31"/>
                    <a:pt x="49" y="31"/>
                    <a:pt x="48" y="31"/>
                  </a:cubicBezTo>
                  <a:cubicBezTo>
                    <a:pt x="47" y="31"/>
                    <a:pt x="46" y="31"/>
                    <a:pt x="45" y="31"/>
                  </a:cubicBezTo>
                  <a:cubicBezTo>
                    <a:pt x="43" y="31"/>
                    <a:pt x="41" y="30"/>
                    <a:pt x="39" y="30"/>
                  </a:cubicBezTo>
                  <a:cubicBezTo>
                    <a:pt x="35" y="29"/>
                    <a:pt x="31" y="28"/>
                    <a:pt x="27" y="26"/>
                  </a:cubicBezTo>
                  <a:cubicBezTo>
                    <a:pt x="26" y="26"/>
                    <a:pt x="25" y="25"/>
                    <a:pt x="24" y="24"/>
                  </a:cubicBezTo>
                  <a:cubicBezTo>
                    <a:pt x="23" y="24"/>
                    <a:pt x="23" y="24"/>
                    <a:pt x="22" y="23"/>
                  </a:cubicBezTo>
                  <a:cubicBezTo>
                    <a:pt x="22" y="23"/>
                    <a:pt x="21" y="23"/>
                    <a:pt x="21" y="22"/>
                  </a:cubicBezTo>
                  <a:cubicBezTo>
                    <a:pt x="21" y="22"/>
                    <a:pt x="21" y="22"/>
                    <a:pt x="21" y="22"/>
                  </a:cubicBezTo>
                  <a:cubicBezTo>
                    <a:pt x="22" y="22"/>
                    <a:pt x="23" y="23"/>
                    <a:pt x="24" y="23"/>
                  </a:cubicBezTo>
                  <a:cubicBezTo>
                    <a:pt x="25" y="24"/>
                    <a:pt x="26" y="24"/>
                    <a:pt x="26" y="24"/>
                  </a:cubicBezTo>
                  <a:cubicBezTo>
                    <a:pt x="28" y="25"/>
                    <a:pt x="30" y="26"/>
                    <a:pt x="32" y="27"/>
                  </a:cubicBezTo>
                  <a:cubicBezTo>
                    <a:pt x="36" y="28"/>
                    <a:pt x="40" y="29"/>
                    <a:pt x="45" y="29"/>
                  </a:cubicBezTo>
                  <a:cubicBezTo>
                    <a:pt x="47" y="30"/>
                    <a:pt x="49" y="30"/>
                    <a:pt x="52" y="30"/>
                  </a:cubicBezTo>
                  <a:cubicBezTo>
                    <a:pt x="52" y="30"/>
                    <a:pt x="52" y="30"/>
                    <a:pt x="52" y="30"/>
                  </a:cubicBezTo>
                  <a:cubicBezTo>
                    <a:pt x="48" y="31"/>
                    <a:pt x="44" y="31"/>
                    <a:pt x="40" y="30"/>
                  </a:cubicBezTo>
                  <a:cubicBezTo>
                    <a:pt x="36" y="29"/>
                    <a:pt x="33" y="27"/>
                    <a:pt x="29" y="26"/>
                  </a:cubicBezTo>
                  <a:cubicBezTo>
                    <a:pt x="28" y="25"/>
                    <a:pt x="26" y="25"/>
                    <a:pt x="25" y="24"/>
                  </a:cubicBezTo>
                  <a:cubicBezTo>
                    <a:pt x="24" y="24"/>
                    <a:pt x="23" y="23"/>
                    <a:pt x="22" y="22"/>
                  </a:cubicBezTo>
                  <a:cubicBezTo>
                    <a:pt x="22" y="22"/>
                    <a:pt x="22" y="22"/>
                    <a:pt x="22" y="23"/>
                  </a:cubicBezTo>
                  <a:cubicBezTo>
                    <a:pt x="24" y="22"/>
                    <a:pt x="25" y="23"/>
                    <a:pt x="27" y="24"/>
                  </a:cubicBezTo>
                  <a:cubicBezTo>
                    <a:pt x="29" y="24"/>
                    <a:pt x="31" y="25"/>
                    <a:pt x="34" y="26"/>
                  </a:cubicBezTo>
                  <a:cubicBezTo>
                    <a:pt x="36" y="26"/>
                    <a:pt x="38" y="27"/>
                    <a:pt x="40" y="27"/>
                  </a:cubicBezTo>
                  <a:cubicBezTo>
                    <a:pt x="42" y="28"/>
                    <a:pt x="44" y="28"/>
                    <a:pt x="46" y="28"/>
                  </a:cubicBezTo>
                  <a:cubicBezTo>
                    <a:pt x="47" y="29"/>
                    <a:pt x="48" y="29"/>
                    <a:pt x="49" y="29"/>
                  </a:cubicBezTo>
                  <a:cubicBezTo>
                    <a:pt x="49" y="29"/>
                    <a:pt x="49" y="29"/>
                    <a:pt x="49" y="29"/>
                  </a:cubicBezTo>
                  <a:cubicBezTo>
                    <a:pt x="49" y="29"/>
                    <a:pt x="48" y="29"/>
                    <a:pt x="47" y="29"/>
                  </a:cubicBezTo>
                  <a:cubicBezTo>
                    <a:pt x="46" y="29"/>
                    <a:pt x="46" y="29"/>
                    <a:pt x="45" y="29"/>
                  </a:cubicBezTo>
                  <a:cubicBezTo>
                    <a:pt x="43" y="29"/>
                    <a:pt x="41" y="29"/>
                    <a:pt x="39" y="28"/>
                  </a:cubicBezTo>
                  <a:cubicBezTo>
                    <a:pt x="37" y="28"/>
                    <a:pt x="35" y="28"/>
                    <a:pt x="33" y="27"/>
                  </a:cubicBezTo>
                  <a:cubicBezTo>
                    <a:pt x="31" y="27"/>
                    <a:pt x="29" y="26"/>
                    <a:pt x="27" y="25"/>
                  </a:cubicBezTo>
                  <a:cubicBezTo>
                    <a:pt x="27" y="25"/>
                    <a:pt x="26" y="24"/>
                    <a:pt x="25" y="24"/>
                  </a:cubicBezTo>
                  <a:cubicBezTo>
                    <a:pt x="25" y="24"/>
                    <a:pt x="24" y="23"/>
                    <a:pt x="24" y="23"/>
                  </a:cubicBezTo>
                  <a:cubicBezTo>
                    <a:pt x="23" y="23"/>
                    <a:pt x="23" y="23"/>
                    <a:pt x="23" y="23"/>
                  </a:cubicBezTo>
                  <a:cubicBezTo>
                    <a:pt x="24" y="23"/>
                    <a:pt x="25" y="23"/>
                    <a:pt x="26" y="24"/>
                  </a:cubicBezTo>
                  <a:cubicBezTo>
                    <a:pt x="27" y="24"/>
                    <a:pt x="28" y="25"/>
                    <a:pt x="29" y="25"/>
                  </a:cubicBezTo>
                  <a:cubicBezTo>
                    <a:pt x="31" y="26"/>
                    <a:pt x="33" y="26"/>
                    <a:pt x="35" y="27"/>
                  </a:cubicBezTo>
                  <a:cubicBezTo>
                    <a:pt x="39" y="28"/>
                    <a:pt x="43" y="29"/>
                    <a:pt x="47" y="29"/>
                  </a:cubicBezTo>
                  <a:cubicBezTo>
                    <a:pt x="48" y="29"/>
                    <a:pt x="48" y="29"/>
                    <a:pt x="49" y="29"/>
                  </a:cubicBezTo>
                  <a:cubicBezTo>
                    <a:pt x="49" y="29"/>
                    <a:pt x="49" y="29"/>
                    <a:pt x="49" y="29"/>
                  </a:cubicBezTo>
                  <a:cubicBezTo>
                    <a:pt x="48" y="29"/>
                    <a:pt x="47" y="29"/>
                    <a:pt x="46" y="28"/>
                  </a:cubicBezTo>
                  <a:cubicBezTo>
                    <a:pt x="45" y="28"/>
                    <a:pt x="44" y="28"/>
                    <a:pt x="43" y="28"/>
                  </a:cubicBezTo>
                  <a:cubicBezTo>
                    <a:pt x="41" y="28"/>
                    <a:pt x="39" y="28"/>
                    <a:pt x="37" y="27"/>
                  </a:cubicBezTo>
                  <a:cubicBezTo>
                    <a:pt x="35" y="27"/>
                    <a:pt x="33" y="26"/>
                    <a:pt x="31" y="26"/>
                  </a:cubicBezTo>
                  <a:cubicBezTo>
                    <a:pt x="29" y="25"/>
                    <a:pt x="27" y="25"/>
                    <a:pt x="25" y="24"/>
                  </a:cubicBezTo>
                  <a:cubicBezTo>
                    <a:pt x="24" y="24"/>
                    <a:pt x="24" y="24"/>
                    <a:pt x="23" y="24"/>
                  </a:cubicBezTo>
                  <a:cubicBezTo>
                    <a:pt x="23" y="23"/>
                    <a:pt x="22" y="23"/>
                    <a:pt x="22" y="23"/>
                  </a:cubicBezTo>
                  <a:cubicBezTo>
                    <a:pt x="22" y="23"/>
                    <a:pt x="22" y="23"/>
                    <a:pt x="22" y="23"/>
                  </a:cubicBezTo>
                  <a:cubicBezTo>
                    <a:pt x="23" y="22"/>
                    <a:pt x="24" y="23"/>
                    <a:pt x="25" y="23"/>
                  </a:cubicBezTo>
                  <a:cubicBezTo>
                    <a:pt x="26" y="23"/>
                    <a:pt x="27" y="23"/>
                    <a:pt x="27" y="24"/>
                  </a:cubicBezTo>
                  <a:cubicBezTo>
                    <a:pt x="29" y="24"/>
                    <a:pt x="32" y="25"/>
                    <a:pt x="34" y="25"/>
                  </a:cubicBezTo>
                  <a:cubicBezTo>
                    <a:pt x="36" y="26"/>
                    <a:pt x="38" y="26"/>
                    <a:pt x="40" y="27"/>
                  </a:cubicBezTo>
                  <a:cubicBezTo>
                    <a:pt x="42" y="27"/>
                    <a:pt x="44" y="28"/>
                    <a:pt x="46" y="28"/>
                  </a:cubicBezTo>
                  <a:cubicBezTo>
                    <a:pt x="47" y="28"/>
                    <a:pt x="48" y="28"/>
                    <a:pt x="49" y="28"/>
                  </a:cubicBezTo>
                  <a:cubicBezTo>
                    <a:pt x="50" y="28"/>
                    <a:pt x="51" y="28"/>
                    <a:pt x="52" y="28"/>
                  </a:cubicBezTo>
                  <a:cubicBezTo>
                    <a:pt x="52" y="28"/>
                    <a:pt x="52" y="27"/>
                    <a:pt x="52" y="27"/>
                  </a:cubicBezTo>
                  <a:cubicBezTo>
                    <a:pt x="51" y="26"/>
                    <a:pt x="50" y="27"/>
                    <a:pt x="48" y="27"/>
                  </a:cubicBezTo>
                  <a:cubicBezTo>
                    <a:pt x="46" y="27"/>
                    <a:pt x="44" y="27"/>
                    <a:pt x="42" y="26"/>
                  </a:cubicBezTo>
                  <a:cubicBezTo>
                    <a:pt x="38" y="26"/>
                    <a:pt x="34" y="26"/>
                    <a:pt x="30" y="25"/>
                  </a:cubicBezTo>
                  <a:cubicBezTo>
                    <a:pt x="28" y="25"/>
                    <a:pt x="26" y="24"/>
                    <a:pt x="25" y="23"/>
                  </a:cubicBezTo>
                  <a:cubicBezTo>
                    <a:pt x="23" y="23"/>
                    <a:pt x="22" y="22"/>
                    <a:pt x="21" y="21"/>
                  </a:cubicBezTo>
                  <a:cubicBezTo>
                    <a:pt x="21" y="21"/>
                    <a:pt x="21" y="21"/>
                    <a:pt x="21" y="21"/>
                  </a:cubicBezTo>
                  <a:cubicBezTo>
                    <a:pt x="21" y="21"/>
                    <a:pt x="22" y="21"/>
                    <a:pt x="22" y="21"/>
                  </a:cubicBezTo>
                  <a:cubicBezTo>
                    <a:pt x="23" y="21"/>
                    <a:pt x="24" y="21"/>
                    <a:pt x="25" y="22"/>
                  </a:cubicBezTo>
                  <a:cubicBezTo>
                    <a:pt x="27" y="22"/>
                    <a:pt x="29" y="23"/>
                    <a:pt x="31" y="24"/>
                  </a:cubicBezTo>
                  <a:cubicBezTo>
                    <a:pt x="33" y="24"/>
                    <a:pt x="34" y="25"/>
                    <a:pt x="36" y="25"/>
                  </a:cubicBezTo>
                  <a:cubicBezTo>
                    <a:pt x="38" y="26"/>
                    <a:pt x="39" y="26"/>
                    <a:pt x="41" y="27"/>
                  </a:cubicBezTo>
                  <a:cubicBezTo>
                    <a:pt x="43" y="27"/>
                    <a:pt x="45" y="27"/>
                    <a:pt x="47" y="28"/>
                  </a:cubicBezTo>
                  <a:cubicBezTo>
                    <a:pt x="49" y="28"/>
                    <a:pt x="51" y="29"/>
                    <a:pt x="52" y="28"/>
                  </a:cubicBezTo>
                  <a:cubicBezTo>
                    <a:pt x="52" y="28"/>
                    <a:pt x="52" y="27"/>
                    <a:pt x="52" y="27"/>
                  </a:cubicBezTo>
                  <a:cubicBezTo>
                    <a:pt x="52" y="27"/>
                    <a:pt x="51" y="27"/>
                    <a:pt x="50" y="27"/>
                  </a:cubicBezTo>
                  <a:cubicBezTo>
                    <a:pt x="49" y="27"/>
                    <a:pt x="48" y="27"/>
                    <a:pt x="48" y="27"/>
                  </a:cubicBezTo>
                  <a:cubicBezTo>
                    <a:pt x="45" y="27"/>
                    <a:pt x="43" y="26"/>
                    <a:pt x="41" y="26"/>
                  </a:cubicBezTo>
                  <a:cubicBezTo>
                    <a:pt x="37" y="26"/>
                    <a:pt x="33" y="25"/>
                    <a:pt x="29" y="24"/>
                  </a:cubicBezTo>
                  <a:cubicBezTo>
                    <a:pt x="28" y="24"/>
                    <a:pt x="27" y="24"/>
                    <a:pt x="26" y="23"/>
                  </a:cubicBezTo>
                  <a:cubicBezTo>
                    <a:pt x="26" y="23"/>
                    <a:pt x="26" y="23"/>
                    <a:pt x="26" y="23"/>
                  </a:cubicBezTo>
                  <a:cubicBezTo>
                    <a:pt x="27" y="23"/>
                    <a:pt x="28" y="23"/>
                    <a:pt x="28" y="23"/>
                  </a:cubicBezTo>
                  <a:cubicBezTo>
                    <a:pt x="29" y="23"/>
                    <a:pt x="30" y="24"/>
                    <a:pt x="31" y="24"/>
                  </a:cubicBezTo>
                  <a:cubicBezTo>
                    <a:pt x="33" y="24"/>
                    <a:pt x="35" y="25"/>
                    <a:pt x="37" y="25"/>
                  </a:cubicBezTo>
                  <a:cubicBezTo>
                    <a:pt x="41" y="26"/>
                    <a:pt x="46" y="26"/>
                    <a:pt x="50" y="27"/>
                  </a:cubicBezTo>
                  <a:cubicBezTo>
                    <a:pt x="51" y="27"/>
                    <a:pt x="53" y="27"/>
                    <a:pt x="54" y="26"/>
                  </a:cubicBezTo>
                  <a:cubicBezTo>
                    <a:pt x="54" y="26"/>
                    <a:pt x="54" y="26"/>
                    <a:pt x="54" y="26"/>
                  </a:cubicBezTo>
                  <a:cubicBezTo>
                    <a:pt x="53" y="27"/>
                    <a:pt x="51" y="27"/>
                    <a:pt x="50" y="27"/>
                  </a:cubicBezTo>
                  <a:cubicBezTo>
                    <a:pt x="48" y="28"/>
                    <a:pt x="46" y="28"/>
                    <a:pt x="44" y="27"/>
                  </a:cubicBezTo>
                  <a:cubicBezTo>
                    <a:pt x="42" y="27"/>
                    <a:pt x="41" y="27"/>
                    <a:pt x="39" y="27"/>
                  </a:cubicBezTo>
                  <a:cubicBezTo>
                    <a:pt x="38" y="26"/>
                    <a:pt x="37" y="26"/>
                    <a:pt x="36" y="26"/>
                  </a:cubicBezTo>
                  <a:cubicBezTo>
                    <a:pt x="35" y="26"/>
                    <a:pt x="34" y="25"/>
                    <a:pt x="34" y="25"/>
                  </a:cubicBezTo>
                  <a:cubicBezTo>
                    <a:pt x="33" y="25"/>
                    <a:pt x="32" y="25"/>
                    <a:pt x="32" y="24"/>
                  </a:cubicBezTo>
                  <a:cubicBezTo>
                    <a:pt x="32" y="24"/>
                    <a:pt x="32" y="24"/>
                    <a:pt x="32" y="24"/>
                  </a:cubicBezTo>
                  <a:cubicBezTo>
                    <a:pt x="33" y="24"/>
                    <a:pt x="35" y="24"/>
                    <a:pt x="37" y="24"/>
                  </a:cubicBezTo>
                  <a:cubicBezTo>
                    <a:pt x="38" y="24"/>
                    <a:pt x="40" y="25"/>
                    <a:pt x="41" y="25"/>
                  </a:cubicBezTo>
                  <a:cubicBezTo>
                    <a:pt x="42" y="25"/>
                    <a:pt x="43" y="25"/>
                    <a:pt x="44" y="25"/>
                  </a:cubicBezTo>
                  <a:cubicBezTo>
                    <a:pt x="45" y="25"/>
                    <a:pt x="46" y="25"/>
                    <a:pt x="47" y="25"/>
                  </a:cubicBezTo>
                  <a:cubicBezTo>
                    <a:pt x="48" y="25"/>
                    <a:pt x="49" y="26"/>
                    <a:pt x="50" y="26"/>
                  </a:cubicBezTo>
                  <a:cubicBezTo>
                    <a:pt x="51" y="26"/>
                    <a:pt x="52" y="25"/>
                    <a:pt x="53" y="26"/>
                  </a:cubicBezTo>
                  <a:cubicBezTo>
                    <a:pt x="53" y="26"/>
                    <a:pt x="53" y="25"/>
                    <a:pt x="53" y="25"/>
                  </a:cubicBezTo>
                  <a:cubicBezTo>
                    <a:pt x="46" y="26"/>
                    <a:pt x="39" y="27"/>
                    <a:pt x="32" y="25"/>
                  </a:cubicBezTo>
                  <a:cubicBezTo>
                    <a:pt x="30" y="24"/>
                    <a:pt x="27" y="23"/>
                    <a:pt x="25" y="22"/>
                  </a:cubicBezTo>
                  <a:cubicBezTo>
                    <a:pt x="25" y="22"/>
                    <a:pt x="25" y="22"/>
                    <a:pt x="25" y="22"/>
                  </a:cubicBezTo>
                  <a:cubicBezTo>
                    <a:pt x="26" y="22"/>
                    <a:pt x="27" y="23"/>
                    <a:pt x="28" y="23"/>
                  </a:cubicBezTo>
                  <a:cubicBezTo>
                    <a:pt x="29" y="23"/>
                    <a:pt x="30" y="24"/>
                    <a:pt x="31" y="24"/>
                  </a:cubicBezTo>
                  <a:cubicBezTo>
                    <a:pt x="33" y="24"/>
                    <a:pt x="35" y="25"/>
                    <a:pt x="37" y="26"/>
                  </a:cubicBezTo>
                  <a:cubicBezTo>
                    <a:pt x="40" y="26"/>
                    <a:pt x="43" y="27"/>
                    <a:pt x="47" y="28"/>
                  </a:cubicBezTo>
                  <a:cubicBezTo>
                    <a:pt x="49" y="28"/>
                    <a:pt x="52" y="28"/>
                    <a:pt x="54" y="27"/>
                  </a:cubicBezTo>
                  <a:cubicBezTo>
                    <a:pt x="54" y="27"/>
                    <a:pt x="54" y="26"/>
                    <a:pt x="54" y="26"/>
                  </a:cubicBezTo>
                  <a:cubicBezTo>
                    <a:pt x="53" y="26"/>
                    <a:pt x="52" y="26"/>
                    <a:pt x="52" y="27"/>
                  </a:cubicBezTo>
                  <a:cubicBezTo>
                    <a:pt x="51" y="27"/>
                    <a:pt x="50" y="27"/>
                    <a:pt x="49" y="27"/>
                  </a:cubicBezTo>
                  <a:cubicBezTo>
                    <a:pt x="47" y="28"/>
                    <a:pt x="45" y="28"/>
                    <a:pt x="44" y="28"/>
                  </a:cubicBezTo>
                  <a:cubicBezTo>
                    <a:pt x="41" y="28"/>
                    <a:pt x="37" y="29"/>
                    <a:pt x="34" y="29"/>
                  </a:cubicBezTo>
                  <a:cubicBezTo>
                    <a:pt x="34" y="29"/>
                    <a:pt x="34" y="29"/>
                    <a:pt x="34" y="29"/>
                  </a:cubicBezTo>
                  <a:cubicBezTo>
                    <a:pt x="36" y="29"/>
                    <a:pt x="37" y="29"/>
                    <a:pt x="39" y="29"/>
                  </a:cubicBezTo>
                  <a:cubicBezTo>
                    <a:pt x="41" y="29"/>
                    <a:pt x="42" y="29"/>
                    <a:pt x="44" y="29"/>
                  </a:cubicBezTo>
                  <a:cubicBezTo>
                    <a:pt x="46" y="29"/>
                    <a:pt x="49" y="29"/>
                    <a:pt x="51" y="30"/>
                  </a:cubicBezTo>
                  <a:cubicBezTo>
                    <a:pt x="51" y="30"/>
                    <a:pt x="51" y="30"/>
                    <a:pt x="51" y="30"/>
                  </a:cubicBezTo>
                  <a:cubicBezTo>
                    <a:pt x="50" y="30"/>
                    <a:pt x="49" y="31"/>
                    <a:pt x="48" y="31"/>
                  </a:cubicBezTo>
                  <a:cubicBezTo>
                    <a:pt x="47" y="31"/>
                    <a:pt x="46" y="31"/>
                    <a:pt x="45" y="31"/>
                  </a:cubicBezTo>
                  <a:cubicBezTo>
                    <a:pt x="44" y="31"/>
                    <a:pt x="43" y="31"/>
                    <a:pt x="42" y="31"/>
                  </a:cubicBezTo>
                  <a:cubicBezTo>
                    <a:pt x="41" y="31"/>
                    <a:pt x="40" y="31"/>
                    <a:pt x="38" y="31"/>
                  </a:cubicBezTo>
                  <a:cubicBezTo>
                    <a:pt x="38" y="31"/>
                    <a:pt x="38" y="31"/>
                    <a:pt x="38" y="31"/>
                  </a:cubicBezTo>
                  <a:cubicBezTo>
                    <a:pt x="42" y="32"/>
                    <a:pt x="45" y="32"/>
                    <a:pt x="48" y="31"/>
                  </a:cubicBezTo>
                  <a:cubicBezTo>
                    <a:pt x="50" y="31"/>
                    <a:pt x="52" y="31"/>
                    <a:pt x="54" y="31"/>
                  </a:cubicBezTo>
                  <a:cubicBezTo>
                    <a:pt x="55" y="30"/>
                    <a:pt x="56" y="30"/>
                    <a:pt x="57" y="30"/>
                  </a:cubicBezTo>
                  <a:cubicBezTo>
                    <a:pt x="57" y="29"/>
                    <a:pt x="58" y="29"/>
                    <a:pt x="59" y="29"/>
                  </a:cubicBezTo>
                  <a:cubicBezTo>
                    <a:pt x="59" y="29"/>
                    <a:pt x="59" y="29"/>
                    <a:pt x="59" y="28"/>
                  </a:cubicBezTo>
                  <a:cubicBezTo>
                    <a:pt x="56" y="31"/>
                    <a:pt x="52" y="31"/>
                    <a:pt x="49" y="32"/>
                  </a:cubicBezTo>
                  <a:cubicBezTo>
                    <a:pt x="47" y="32"/>
                    <a:pt x="46" y="32"/>
                    <a:pt x="45" y="32"/>
                  </a:cubicBezTo>
                  <a:cubicBezTo>
                    <a:pt x="43" y="32"/>
                    <a:pt x="42" y="32"/>
                    <a:pt x="41" y="31"/>
                  </a:cubicBezTo>
                  <a:cubicBezTo>
                    <a:pt x="41" y="31"/>
                    <a:pt x="41" y="31"/>
                    <a:pt x="40" y="31"/>
                  </a:cubicBezTo>
                  <a:cubicBezTo>
                    <a:pt x="40" y="31"/>
                    <a:pt x="40" y="31"/>
                    <a:pt x="40" y="31"/>
                  </a:cubicBezTo>
                  <a:cubicBezTo>
                    <a:pt x="41" y="31"/>
                    <a:pt x="42" y="30"/>
                    <a:pt x="43" y="30"/>
                  </a:cubicBezTo>
                  <a:cubicBezTo>
                    <a:pt x="44" y="30"/>
                    <a:pt x="45" y="30"/>
                    <a:pt x="46" y="30"/>
                  </a:cubicBezTo>
                  <a:cubicBezTo>
                    <a:pt x="48" y="29"/>
                    <a:pt x="50" y="29"/>
                    <a:pt x="52" y="29"/>
                  </a:cubicBezTo>
                  <a:cubicBezTo>
                    <a:pt x="55" y="28"/>
                    <a:pt x="58" y="26"/>
                    <a:pt x="61" y="24"/>
                  </a:cubicBezTo>
                  <a:cubicBezTo>
                    <a:pt x="61" y="23"/>
                    <a:pt x="62" y="23"/>
                    <a:pt x="62" y="22"/>
                  </a:cubicBezTo>
                  <a:cubicBezTo>
                    <a:pt x="62" y="22"/>
                    <a:pt x="62" y="22"/>
                    <a:pt x="62" y="22"/>
                  </a:cubicBezTo>
                  <a:cubicBezTo>
                    <a:pt x="60" y="24"/>
                    <a:pt x="57" y="26"/>
                    <a:pt x="54" y="28"/>
                  </a:cubicBezTo>
                  <a:cubicBezTo>
                    <a:pt x="51" y="29"/>
                    <a:pt x="48" y="30"/>
                    <a:pt x="45" y="29"/>
                  </a:cubicBezTo>
                  <a:cubicBezTo>
                    <a:pt x="44" y="29"/>
                    <a:pt x="43" y="29"/>
                    <a:pt x="42" y="29"/>
                  </a:cubicBezTo>
                  <a:cubicBezTo>
                    <a:pt x="42" y="29"/>
                    <a:pt x="42" y="29"/>
                    <a:pt x="42" y="29"/>
                  </a:cubicBezTo>
                  <a:cubicBezTo>
                    <a:pt x="42" y="29"/>
                    <a:pt x="43" y="29"/>
                    <a:pt x="44" y="29"/>
                  </a:cubicBezTo>
                  <a:cubicBezTo>
                    <a:pt x="45" y="28"/>
                    <a:pt x="46" y="28"/>
                    <a:pt x="47" y="28"/>
                  </a:cubicBezTo>
                  <a:cubicBezTo>
                    <a:pt x="49" y="28"/>
                    <a:pt x="51" y="27"/>
                    <a:pt x="53" y="26"/>
                  </a:cubicBezTo>
                  <a:cubicBezTo>
                    <a:pt x="56" y="25"/>
                    <a:pt x="59" y="23"/>
                    <a:pt x="62" y="21"/>
                  </a:cubicBezTo>
                  <a:cubicBezTo>
                    <a:pt x="62" y="21"/>
                    <a:pt x="62" y="21"/>
                    <a:pt x="61" y="20"/>
                  </a:cubicBezTo>
                  <a:cubicBezTo>
                    <a:pt x="61" y="22"/>
                    <a:pt x="60" y="23"/>
                    <a:pt x="59" y="24"/>
                  </a:cubicBezTo>
                  <a:cubicBezTo>
                    <a:pt x="58" y="25"/>
                    <a:pt x="57" y="26"/>
                    <a:pt x="55" y="26"/>
                  </a:cubicBezTo>
                  <a:cubicBezTo>
                    <a:pt x="53" y="28"/>
                    <a:pt x="51" y="29"/>
                    <a:pt x="48" y="29"/>
                  </a:cubicBezTo>
                  <a:cubicBezTo>
                    <a:pt x="47" y="30"/>
                    <a:pt x="46" y="30"/>
                    <a:pt x="45" y="29"/>
                  </a:cubicBezTo>
                  <a:cubicBezTo>
                    <a:pt x="45" y="29"/>
                    <a:pt x="45" y="29"/>
                    <a:pt x="45" y="30"/>
                  </a:cubicBezTo>
                  <a:cubicBezTo>
                    <a:pt x="45" y="29"/>
                    <a:pt x="46" y="29"/>
                    <a:pt x="47" y="29"/>
                  </a:cubicBezTo>
                  <a:cubicBezTo>
                    <a:pt x="48" y="29"/>
                    <a:pt x="49" y="29"/>
                    <a:pt x="50" y="28"/>
                  </a:cubicBezTo>
                  <a:cubicBezTo>
                    <a:pt x="51" y="28"/>
                    <a:pt x="53" y="27"/>
                    <a:pt x="54" y="26"/>
                  </a:cubicBezTo>
                  <a:cubicBezTo>
                    <a:pt x="56" y="26"/>
                    <a:pt x="57" y="25"/>
                    <a:pt x="58" y="23"/>
                  </a:cubicBezTo>
                  <a:cubicBezTo>
                    <a:pt x="59" y="23"/>
                    <a:pt x="59" y="22"/>
                    <a:pt x="60" y="21"/>
                  </a:cubicBezTo>
                  <a:cubicBezTo>
                    <a:pt x="60" y="21"/>
                    <a:pt x="61" y="20"/>
                    <a:pt x="61" y="20"/>
                  </a:cubicBezTo>
                  <a:cubicBezTo>
                    <a:pt x="61" y="20"/>
                    <a:pt x="61" y="20"/>
                    <a:pt x="61" y="19"/>
                  </a:cubicBezTo>
                  <a:cubicBezTo>
                    <a:pt x="61" y="21"/>
                    <a:pt x="60" y="22"/>
                    <a:pt x="60" y="22"/>
                  </a:cubicBezTo>
                  <a:cubicBezTo>
                    <a:pt x="59" y="23"/>
                    <a:pt x="58" y="24"/>
                    <a:pt x="56" y="25"/>
                  </a:cubicBezTo>
                  <a:cubicBezTo>
                    <a:pt x="54" y="27"/>
                    <a:pt x="51" y="28"/>
                    <a:pt x="48" y="30"/>
                  </a:cubicBezTo>
                  <a:cubicBezTo>
                    <a:pt x="47" y="30"/>
                    <a:pt x="45" y="30"/>
                    <a:pt x="44" y="30"/>
                  </a:cubicBezTo>
                  <a:cubicBezTo>
                    <a:pt x="44" y="30"/>
                    <a:pt x="44" y="31"/>
                    <a:pt x="44" y="31"/>
                  </a:cubicBezTo>
                  <a:cubicBezTo>
                    <a:pt x="45" y="30"/>
                    <a:pt x="46" y="30"/>
                    <a:pt x="47" y="30"/>
                  </a:cubicBezTo>
                  <a:cubicBezTo>
                    <a:pt x="48" y="30"/>
                    <a:pt x="48" y="30"/>
                    <a:pt x="49" y="30"/>
                  </a:cubicBezTo>
                  <a:cubicBezTo>
                    <a:pt x="51" y="30"/>
                    <a:pt x="53" y="29"/>
                    <a:pt x="55" y="29"/>
                  </a:cubicBezTo>
                  <a:cubicBezTo>
                    <a:pt x="58" y="28"/>
                    <a:pt x="61" y="26"/>
                    <a:pt x="64" y="24"/>
                  </a:cubicBezTo>
                  <a:cubicBezTo>
                    <a:pt x="64" y="24"/>
                    <a:pt x="64" y="24"/>
                    <a:pt x="64" y="24"/>
                  </a:cubicBezTo>
                  <a:cubicBezTo>
                    <a:pt x="63" y="27"/>
                    <a:pt x="60" y="29"/>
                    <a:pt x="57" y="30"/>
                  </a:cubicBezTo>
                  <a:cubicBezTo>
                    <a:pt x="54" y="32"/>
                    <a:pt x="51" y="32"/>
                    <a:pt x="48" y="32"/>
                  </a:cubicBezTo>
                  <a:cubicBezTo>
                    <a:pt x="46" y="33"/>
                    <a:pt x="44" y="33"/>
                    <a:pt x="42" y="32"/>
                  </a:cubicBezTo>
                  <a:cubicBezTo>
                    <a:pt x="42" y="32"/>
                    <a:pt x="42" y="32"/>
                    <a:pt x="42" y="32"/>
                  </a:cubicBezTo>
                  <a:cubicBezTo>
                    <a:pt x="43" y="31"/>
                    <a:pt x="44" y="32"/>
                    <a:pt x="45" y="32"/>
                  </a:cubicBezTo>
                  <a:cubicBezTo>
                    <a:pt x="46" y="32"/>
                    <a:pt x="47" y="32"/>
                    <a:pt x="48" y="32"/>
                  </a:cubicBezTo>
                  <a:cubicBezTo>
                    <a:pt x="50" y="32"/>
                    <a:pt x="52" y="32"/>
                    <a:pt x="54" y="32"/>
                  </a:cubicBezTo>
                  <a:cubicBezTo>
                    <a:pt x="58" y="32"/>
                    <a:pt x="61" y="31"/>
                    <a:pt x="65" y="29"/>
                  </a:cubicBezTo>
                  <a:cubicBezTo>
                    <a:pt x="65" y="29"/>
                    <a:pt x="66" y="29"/>
                    <a:pt x="66" y="28"/>
                  </a:cubicBezTo>
                  <a:cubicBezTo>
                    <a:pt x="66" y="28"/>
                    <a:pt x="66" y="28"/>
                    <a:pt x="66" y="28"/>
                  </a:cubicBezTo>
                  <a:cubicBezTo>
                    <a:pt x="65" y="27"/>
                    <a:pt x="63" y="29"/>
                    <a:pt x="62" y="29"/>
                  </a:cubicBezTo>
                  <a:cubicBezTo>
                    <a:pt x="62" y="30"/>
                    <a:pt x="61" y="30"/>
                    <a:pt x="60" y="31"/>
                  </a:cubicBezTo>
                  <a:cubicBezTo>
                    <a:pt x="59" y="31"/>
                    <a:pt x="59" y="32"/>
                    <a:pt x="58" y="32"/>
                  </a:cubicBezTo>
                  <a:cubicBezTo>
                    <a:pt x="55" y="34"/>
                    <a:pt x="51" y="35"/>
                    <a:pt x="48" y="35"/>
                  </a:cubicBezTo>
                  <a:cubicBezTo>
                    <a:pt x="46" y="35"/>
                    <a:pt x="44" y="34"/>
                    <a:pt x="43" y="33"/>
                  </a:cubicBezTo>
                  <a:cubicBezTo>
                    <a:pt x="43" y="33"/>
                    <a:pt x="43" y="33"/>
                    <a:pt x="43" y="33"/>
                  </a:cubicBezTo>
                  <a:cubicBezTo>
                    <a:pt x="46" y="35"/>
                    <a:pt x="49" y="35"/>
                    <a:pt x="53" y="35"/>
                  </a:cubicBezTo>
                  <a:cubicBezTo>
                    <a:pt x="56" y="34"/>
                    <a:pt x="59" y="33"/>
                    <a:pt x="62" y="31"/>
                  </a:cubicBezTo>
                  <a:cubicBezTo>
                    <a:pt x="64" y="30"/>
                    <a:pt x="65" y="29"/>
                    <a:pt x="66" y="28"/>
                  </a:cubicBezTo>
                  <a:cubicBezTo>
                    <a:pt x="66" y="28"/>
                    <a:pt x="66" y="27"/>
                    <a:pt x="66" y="28"/>
                  </a:cubicBezTo>
                  <a:cubicBezTo>
                    <a:pt x="63" y="30"/>
                    <a:pt x="61" y="31"/>
                    <a:pt x="58" y="33"/>
                  </a:cubicBezTo>
                  <a:cubicBezTo>
                    <a:pt x="55" y="34"/>
                    <a:pt x="51" y="35"/>
                    <a:pt x="48" y="34"/>
                  </a:cubicBezTo>
                  <a:cubicBezTo>
                    <a:pt x="47" y="34"/>
                    <a:pt x="46" y="34"/>
                    <a:pt x="45" y="34"/>
                  </a:cubicBezTo>
                  <a:cubicBezTo>
                    <a:pt x="45" y="34"/>
                    <a:pt x="45" y="34"/>
                    <a:pt x="45" y="34"/>
                  </a:cubicBezTo>
                  <a:cubicBezTo>
                    <a:pt x="48" y="35"/>
                    <a:pt x="51" y="35"/>
                    <a:pt x="54" y="34"/>
                  </a:cubicBezTo>
                  <a:cubicBezTo>
                    <a:pt x="57" y="33"/>
                    <a:pt x="60" y="32"/>
                    <a:pt x="63" y="30"/>
                  </a:cubicBezTo>
                  <a:cubicBezTo>
                    <a:pt x="64" y="29"/>
                    <a:pt x="65" y="29"/>
                    <a:pt x="66" y="28"/>
                  </a:cubicBezTo>
                  <a:cubicBezTo>
                    <a:pt x="66" y="28"/>
                    <a:pt x="66" y="28"/>
                    <a:pt x="66" y="28"/>
                  </a:cubicBezTo>
                  <a:cubicBezTo>
                    <a:pt x="61" y="33"/>
                    <a:pt x="53" y="35"/>
                    <a:pt x="46" y="34"/>
                  </a:cubicBezTo>
                  <a:cubicBezTo>
                    <a:pt x="45" y="34"/>
                    <a:pt x="44" y="34"/>
                    <a:pt x="43" y="33"/>
                  </a:cubicBezTo>
                  <a:cubicBezTo>
                    <a:pt x="43" y="33"/>
                    <a:pt x="42" y="33"/>
                    <a:pt x="43" y="33"/>
                  </a:cubicBezTo>
                  <a:cubicBezTo>
                    <a:pt x="45" y="35"/>
                    <a:pt x="48" y="35"/>
                    <a:pt x="51" y="35"/>
                  </a:cubicBezTo>
                  <a:cubicBezTo>
                    <a:pt x="54" y="34"/>
                    <a:pt x="58" y="33"/>
                    <a:pt x="61" y="31"/>
                  </a:cubicBezTo>
                  <a:cubicBezTo>
                    <a:pt x="62" y="30"/>
                    <a:pt x="62" y="30"/>
                    <a:pt x="63" y="29"/>
                  </a:cubicBezTo>
                  <a:cubicBezTo>
                    <a:pt x="64" y="29"/>
                    <a:pt x="65" y="28"/>
                    <a:pt x="66" y="28"/>
                  </a:cubicBezTo>
                  <a:cubicBezTo>
                    <a:pt x="66" y="28"/>
                    <a:pt x="66" y="28"/>
                    <a:pt x="66" y="28"/>
                  </a:cubicBezTo>
                  <a:cubicBezTo>
                    <a:pt x="65" y="29"/>
                    <a:pt x="65" y="29"/>
                    <a:pt x="64" y="29"/>
                  </a:cubicBezTo>
                  <a:cubicBezTo>
                    <a:pt x="64" y="30"/>
                    <a:pt x="63" y="30"/>
                    <a:pt x="62" y="30"/>
                  </a:cubicBezTo>
                  <a:cubicBezTo>
                    <a:pt x="60" y="31"/>
                    <a:pt x="58" y="32"/>
                    <a:pt x="56" y="32"/>
                  </a:cubicBezTo>
                  <a:cubicBezTo>
                    <a:pt x="54" y="32"/>
                    <a:pt x="52" y="32"/>
                    <a:pt x="50" y="32"/>
                  </a:cubicBezTo>
                  <a:cubicBezTo>
                    <a:pt x="48" y="32"/>
                    <a:pt x="46" y="31"/>
                    <a:pt x="44" y="31"/>
                  </a:cubicBezTo>
                  <a:cubicBezTo>
                    <a:pt x="43" y="31"/>
                    <a:pt x="42" y="31"/>
                    <a:pt x="42" y="32"/>
                  </a:cubicBezTo>
                  <a:cubicBezTo>
                    <a:pt x="41" y="32"/>
                    <a:pt x="42" y="32"/>
                    <a:pt x="42" y="32"/>
                  </a:cubicBezTo>
                  <a:cubicBezTo>
                    <a:pt x="43" y="32"/>
                    <a:pt x="44" y="33"/>
                    <a:pt x="46" y="33"/>
                  </a:cubicBezTo>
                  <a:cubicBezTo>
                    <a:pt x="47" y="33"/>
                    <a:pt x="49" y="33"/>
                    <a:pt x="51" y="33"/>
                  </a:cubicBezTo>
                  <a:cubicBezTo>
                    <a:pt x="54" y="32"/>
                    <a:pt x="56" y="31"/>
                    <a:pt x="59" y="29"/>
                  </a:cubicBezTo>
                  <a:cubicBezTo>
                    <a:pt x="61" y="28"/>
                    <a:pt x="63" y="26"/>
                    <a:pt x="64" y="24"/>
                  </a:cubicBezTo>
                  <a:cubicBezTo>
                    <a:pt x="64" y="24"/>
                    <a:pt x="64" y="24"/>
                    <a:pt x="64" y="24"/>
                  </a:cubicBezTo>
                  <a:cubicBezTo>
                    <a:pt x="61" y="26"/>
                    <a:pt x="58" y="28"/>
                    <a:pt x="55" y="29"/>
                  </a:cubicBezTo>
                  <a:cubicBezTo>
                    <a:pt x="53" y="29"/>
                    <a:pt x="51" y="29"/>
                    <a:pt x="49" y="30"/>
                  </a:cubicBezTo>
                  <a:cubicBezTo>
                    <a:pt x="47" y="30"/>
                    <a:pt x="46" y="30"/>
                    <a:pt x="44" y="30"/>
                  </a:cubicBezTo>
                  <a:cubicBezTo>
                    <a:pt x="44" y="30"/>
                    <a:pt x="44" y="31"/>
                    <a:pt x="44" y="31"/>
                  </a:cubicBezTo>
                  <a:cubicBezTo>
                    <a:pt x="48" y="31"/>
                    <a:pt x="51" y="29"/>
                    <a:pt x="54" y="27"/>
                  </a:cubicBezTo>
                  <a:cubicBezTo>
                    <a:pt x="57" y="25"/>
                    <a:pt x="59" y="24"/>
                    <a:pt x="60" y="22"/>
                  </a:cubicBezTo>
                  <a:cubicBezTo>
                    <a:pt x="61" y="21"/>
                    <a:pt x="62" y="20"/>
                    <a:pt x="61" y="19"/>
                  </a:cubicBezTo>
                  <a:cubicBezTo>
                    <a:pt x="61" y="19"/>
                    <a:pt x="61" y="19"/>
                    <a:pt x="61" y="19"/>
                  </a:cubicBezTo>
                  <a:cubicBezTo>
                    <a:pt x="61" y="20"/>
                    <a:pt x="60" y="20"/>
                    <a:pt x="60" y="21"/>
                  </a:cubicBezTo>
                  <a:cubicBezTo>
                    <a:pt x="59" y="22"/>
                    <a:pt x="59" y="22"/>
                    <a:pt x="58" y="23"/>
                  </a:cubicBezTo>
                  <a:cubicBezTo>
                    <a:pt x="57" y="24"/>
                    <a:pt x="56" y="25"/>
                    <a:pt x="54" y="26"/>
                  </a:cubicBezTo>
                  <a:cubicBezTo>
                    <a:pt x="53" y="27"/>
                    <a:pt x="51" y="28"/>
                    <a:pt x="49" y="28"/>
                  </a:cubicBezTo>
                  <a:cubicBezTo>
                    <a:pt x="48" y="28"/>
                    <a:pt x="48" y="28"/>
                    <a:pt x="47" y="29"/>
                  </a:cubicBezTo>
                  <a:cubicBezTo>
                    <a:pt x="46" y="29"/>
                    <a:pt x="45" y="29"/>
                    <a:pt x="44" y="29"/>
                  </a:cubicBezTo>
                  <a:cubicBezTo>
                    <a:pt x="44" y="29"/>
                    <a:pt x="44" y="30"/>
                    <a:pt x="45" y="30"/>
                  </a:cubicBezTo>
                  <a:cubicBezTo>
                    <a:pt x="46" y="30"/>
                    <a:pt x="47" y="30"/>
                    <a:pt x="48" y="30"/>
                  </a:cubicBezTo>
                  <a:cubicBezTo>
                    <a:pt x="50" y="29"/>
                    <a:pt x="51" y="29"/>
                    <a:pt x="52" y="28"/>
                  </a:cubicBezTo>
                  <a:cubicBezTo>
                    <a:pt x="54" y="28"/>
                    <a:pt x="55" y="27"/>
                    <a:pt x="56" y="27"/>
                  </a:cubicBezTo>
                  <a:cubicBezTo>
                    <a:pt x="57" y="26"/>
                    <a:pt x="58" y="25"/>
                    <a:pt x="59" y="24"/>
                  </a:cubicBezTo>
                  <a:cubicBezTo>
                    <a:pt x="60" y="23"/>
                    <a:pt x="61" y="22"/>
                    <a:pt x="62" y="21"/>
                  </a:cubicBezTo>
                  <a:cubicBezTo>
                    <a:pt x="62" y="20"/>
                    <a:pt x="62" y="20"/>
                    <a:pt x="62" y="20"/>
                  </a:cubicBezTo>
                  <a:cubicBezTo>
                    <a:pt x="59" y="23"/>
                    <a:pt x="56" y="25"/>
                    <a:pt x="52" y="26"/>
                  </a:cubicBezTo>
                  <a:cubicBezTo>
                    <a:pt x="51" y="27"/>
                    <a:pt x="48" y="27"/>
                    <a:pt x="46" y="28"/>
                  </a:cubicBezTo>
                  <a:cubicBezTo>
                    <a:pt x="46" y="28"/>
                    <a:pt x="45" y="28"/>
                    <a:pt x="44" y="28"/>
                  </a:cubicBezTo>
                  <a:cubicBezTo>
                    <a:pt x="43" y="28"/>
                    <a:pt x="42" y="28"/>
                    <a:pt x="42" y="29"/>
                  </a:cubicBezTo>
                  <a:cubicBezTo>
                    <a:pt x="41" y="29"/>
                    <a:pt x="41" y="29"/>
                    <a:pt x="42" y="29"/>
                  </a:cubicBezTo>
                  <a:cubicBezTo>
                    <a:pt x="45" y="30"/>
                    <a:pt x="48" y="30"/>
                    <a:pt x="51" y="29"/>
                  </a:cubicBezTo>
                  <a:cubicBezTo>
                    <a:pt x="54" y="28"/>
                    <a:pt x="57" y="27"/>
                    <a:pt x="59" y="25"/>
                  </a:cubicBezTo>
                  <a:cubicBezTo>
                    <a:pt x="60" y="24"/>
                    <a:pt x="61" y="23"/>
                    <a:pt x="62" y="22"/>
                  </a:cubicBezTo>
                  <a:cubicBezTo>
                    <a:pt x="62" y="22"/>
                    <a:pt x="62" y="22"/>
                    <a:pt x="62" y="22"/>
                  </a:cubicBezTo>
                  <a:cubicBezTo>
                    <a:pt x="60" y="25"/>
                    <a:pt x="57" y="27"/>
                    <a:pt x="54" y="28"/>
                  </a:cubicBezTo>
                  <a:cubicBezTo>
                    <a:pt x="52" y="28"/>
                    <a:pt x="50" y="29"/>
                    <a:pt x="48" y="29"/>
                  </a:cubicBezTo>
                  <a:cubicBezTo>
                    <a:pt x="47" y="29"/>
                    <a:pt x="46" y="29"/>
                    <a:pt x="45" y="30"/>
                  </a:cubicBezTo>
                  <a:cubicBezTo>
                    <a:pt x="44" y="30"/>
                    <a:pt x="43" y="30"/>
                    <a:pt x="42" y="30"/>
                  </a:cubicBezTo>
                  <a:cubicBezTo>
                    <a:pt x="41" y="30"/>
                    <a:pt x="41" y="31"/>
                    <a:pt x="40" y="31"/>
                  </a:cubicBezTo>
                  <a:cubicBezTo>
                    <a:pt x="40" y="31"/>
                    <a:pt x="40" y="31"/>
                    <a:pt x="40" y="31"/>
                  </a:cubicBezTo>
                  <a:cubicBezTo>
                    <a:pt x="41" y="32"/>
                    <a:pt x="42" y="32"/>
                    <a:pt x="44" y="32"/>
                  </a:cubicBezTo>
                  <a:cubicBezTo>
                    <a:pt x="45" y="32"/>
                    <a:pt x="46" y="32"/>
                    <a:pt x="48" y="32"/>
                  </a:cubicBezTo>
                  <a:cubicBezTo>
                    <a:pt x="51" y="32"/>
                    <a:pt x="54" y="31"/>
                    <a:pt x="57" y="30"/>
                  </a:cubicBezTo>
                  <a:cubicBezTo>
                    <a:pt x="58" y="29"/>
                    <a:pt x="59" y="29"/>
                    <a:pt x="59" y="29"/>
                  </a:cubicBezTo>
                  <a:cubicBezTo>
                    <a:pt x="59" y="29"/>
                    <a:pt x="59" y="28"/>
                    <a:pt x="59" y="28"/>
                  </a:cubicBezTo>
                  <a:cubicBezTo>
                    <a:pt x="58" y="29"/>
                    <a:pt x="57" y="29"/>
                    <a:pt x="57" y="29"/>
                  </a:cubicBezTo>
                  <a:cubicBezTo>
                    <a:pt x="56" y="30"/>
                    <a:pt x="55" y="30"/>
                    <a:pt x="54" y="30"/>
                  </a:cubicBezTo>
                  <a:cubicBezTo>
                    <a:pt x="52" y="31"/>
                    <a:pt x="50" y="31"/>
                    <a:pt x="49" y="31"/>
                  </a:cubicBezTo>
                  <a:cubicBezTo>
                    <a:pt x="45" y="31"/>
                    <a:pt x="42" y="32"/>
                    <a:pt x="38" y="31"/>
                  </a:cubicBezTo>
                  <a:cubicBezTo>
                    <a:pt x="38" y="31"/>
                    <a:pt x="38" y="31"/>
                    <a:pt x="38" y="31"/>
                  </a:cubicBezTo>
                  <a:cubicBezTo>
                    <a:pt x="40" y="31"/>
                    <a:pt x="41" y="31"/>
                    <a:pt x="42" y="31"/>
                  </a:cubicBezTo>
                  <a:cubicBezTo>
                    <a:pt x="43" y="31"/>
                    <a:pt x="44" y="31"/>
                    <a:pt x="46" y="31"/>
                  </a:cubicBezTo>
                  <a:cubicBezTo>
                    <a:pt x="47" y="31"/>
                    <a:pt x="48" y="31"/>
                    <a:pt x="49" y="31"/>
                  </a:cubicBezTo>
                  <a:cubicBezTo>
                    <a:pt x="50" y="31"/>
                    <a:pt x="51" y="31"/>
                    <a:pt x="51" y="30"/>
                  </a:cubicBezTo>
                  <a:cubicBezTo>
                    <a:pt x="51" y="30"/>
                    <a:pt x="51" y="30"/>
                    <a:pt x="51" y="30"/>
                  </a:cubicBezTo>
                  <a:cubicBezTo>
                    <a:pt x="49" y="29"/>
                    <a:pt x="46" y="29"/>
                    <a:pt x="44" y="29"/>
                  </a:cubicBezTo>
                  <a:cubicBezTo>
                    <a:pt x="42" y="29"/>
                    <a:pt x="41" y="29"/>
                    <a:pt x="39" y="29"/>
                  </a:cubicBezTo>
                  <a:cubicBezTo>
                    <a:pt x="38" y="29"/>
                    <a:pt x="36" y="29"/>
                    <a:pt x="34" y="29"/>
                  </a:cubicBezTo>
                  <a:cubicBezTo>
                    <a:pt x="34" y="29"/>
                    <a:pt x="34" y="29"/>
                    <a:pt x="34" y="29"/>
                  </a:cubicBezTo>
                  <a:cubicBezTo>
                    <a:pt x="37" y="29"/>
                    <a:pt x="40" y="29"/>
                    <a:pt x="43" y="28"/>
                  </a:cubicBezTo>
                  <a:cubicBezTo>
                    <a:pt x="45" y="28"/>
                    <a:pt x="47" y="28"/>
                    <a:pt x="49" y="28"/>
                  </a:cubicBezTo>
                  <a:cubicBezTo>
                    <a:pt x="50" y="27"/>
                    <a:pt x="50" y="27"/>
                    <a:pt x="51" y="27"/>
                  </a:cubicBezTo>
                  <a:cubicBezTo>
                    <a:pt x="52" y="27"/>
                    <a:pt x="53" y="27"/>
                    <a:pt x="54" y="27"/>
                  </a:cubicBezTo>
                  <a:cubicBezTo>
                    <a:pt x="54" y="27"/>
                    <a:pt x="54" y="27"/>
                    <a:pt x="54" y="26"/>
                  </a:cubicBezTo>
                  <a:cubicBezTo>
                    <a:pt x="52" y="27"/>
                    <a:pt x="51" y="27"/>
                    <a:pt x="50" y="27"/>
                  </a:cubicBezTo>
                  <a:cubicBezTo>
                    <a:pt x="48" y="27"/>
                    <a:pt x="46" y="27"/>
                    <a:pt x="45" y="27"/>
                  </a:cubicBezTo>
                  <a:cubicBezTo>
                    <a:pt x="41" y="26"/>
                    <a:pt x="37" y="25"/>
                    <a:pt x="34" y="24"/>
                  </a:cubicBezTo>
                  <a:cubicBezTo>
                    <a:pt x="32" y="24"/>
                    <a:pt x="31" y="24"/>
                    <a:pt x="29" y="23"/>
                  </a:cubicBezTo>
                  <a:cubicBezTo>
                    <a:pt x="28" y="23"/>
                    <a:pt x="26" y="22"/>
                    <a:pt x="25" y="22"/>
                  </a:cubicBezTo>
                  <a:cubicBezTo>
                    <a:pt x="25" y="22"/>
                    <a:pt x="25" y="22"/>
                    <a:pt x="25" y="22"/>
                  </a:cubicBezTo>
                  <a:cubicBezTo>
                    <a:pt x="31" y="26"/>
                    <a:pt x="38" y="27"/>
                    <a:pt x="45" y="27"/>
                  </a:cubicBezTo>
                  <a:cubicBezTo>
                    <a:pt x="48" y="26"/>
                    <a:pt x="50" y="26"/>
                    <a:pt x="53" y="26"/>
                  </a:cubicBezTo>
                  <a:cubicBezTo>
                    <a:pt x="53" y="26"/>
                    <a:pt x="53" y="25"/>
                    <a:pt x="53" y="25"/>
                  </a:cubicBezTo>
                  <a:cubicBezTo>
                    <a:pt x="52" y="25"/>
                    <a:pt x="51" y="25"/>
                    <a:pt x="51" y="25"/>
                  </a:cubicBezTo>
                  <a:cubicBezTo>
                    <a:pt x="49" y="25"/>
                    <a:pt x="48" y="25"/>
                    <a:pt x="47" y="25"/>
                  </a:cubicBezTo>
                  <a:cubicBezTo>
                    <a:pt x="46" y="25"/>
                    <a:pt x="45" y="25"/>
                    <a:pt x="44" y="25"/>
                  </a:cubicBezTo>
                  <a:cubicBezTo>
                    <a:pt x="43" y="25"/>
                    <a:pt x="42" y="25"/>
                    <a:pt x="41" y="25"/>
                  </a:cubicBezTo>
                  <a:cubicBezTo>
                    <a:pt x="40" y="24"/>
                    <a:pt x="38" y="24"/>
                    <a:pt x="36" y="24"/>
                  </a:cubicBezTo>
                  <a:cubicBezTo>
                    <a:pt x="35" y="24"/>
                    <a:pt x="33" y="24"/>
                    <a:pt x="32" y="24"/>
                  </a:cubicBezTo>
                  <a:cubicBezTo>
                    <a:pt x="32" y="24"/>
                    <a:pt x="32" y="24"/>
                    <a:pt x="32" y="24"/>
                  </a:cubicBezTo>
                  <a:cubicBezTo>
                    <a:pt x="33" y="26"/>
                    <a:pt x="34" y="26"/>
                    <a:pt x="36" y="26"/>
                  </a:cubicBezTo>
                  <a:cubicBezTo>
                    <a:pt x="38" y="27"/>
                    <a:pt x="40" y="27"/>
                    <a:pt x="42" y="27"/>
                  </a:cubicBezTo>
                  <a:cubicBezTo>
                    <a:pt x="43" y="28"/>
                    <a:pt x="45" y="28"/>
                    <a:pt x="47" y="28"/>
                  </a:cubicBezTo>
                  <a:cubicBezTo>
                    <a:pt x="48" y="28"/>
                    <a:pt x="50" y="28"/>
                    <a:pt x="52" y="27"/>
                  </a:cubicBezTo>
                  <a:cubicBezTo>
                    <a:pt x="53" y="27"/>
                    <a:pt x="54" y="27"/>
                    <a:pt x="55" y="26"/>
                  </a:cubicBezTo>
                  <a:cubicBezTo>
                    <a:pt x="55" y="26"/>
                    <a:pt x="55" y="26"/>
                    <a:pt x="54" y="26"/>
                  </a:cubicBezTo>
                  <a:cubicBezTo>
                    <a:pt x="50" y="27"/>
                    <a:pt x="46" y="26"/>
                    <a:pt x="42" y="25"/>
                  </a:cubicBezTo>
                  <a:cubicBezTo>
                    <a:pt x="39" y="25"/>
                    <a:pt x="37" y="25"/>
                    <a:pt x="35" y="24"/>
                  </a:cubicBezTo>
                  <a:cubicBezTo>
                    <a:pt x="33" y="24"/>
                    <a:pt x="31" y="24"/>
                    <a:pt x="29" y="23"/>
                  </a:cubicBezTo>
                  <a:cubicBezTo>
                    <a:pt x="28" y="23"/>
                    <a:pt x="27" y="23"/>
                    <a:pt x="26" y="23"/>
                  </a:cubicBezTo>
                  <a:cubicBezTo>
                    <a:pt x="26" y="23"/>
                    <a:pt x="26" y="23"/>
                    <a:pt x="26" y="23"/>
                  </a:cubicBezTo>
                  <a:cubicBezTo>
                    <a:pt x="27" y="24"/>
                    <a:pt x="29" y="25"/>
                    <a:pt x="31" y="25"/>
                  </a:cubicBezTo>
                  <a:cubicBezTo>
                    <a:pt x="33" y="26"/>
                    <a:pt x="35" y="26"/>
                    <a:pt x="37" y="26"/>
                  </a:cubicBezTo>
                  <a:cubicBezTo>
                    <a:pt x="39" y="26"/>
                    <a:pt x="41" y="27"/>
                    <a:pt x="44" y="27"/>
                  </a:cubicBezTo>
                  <a:cubicBezTo>
                    <a:pt x="46" y="27"/>
                    <a:pt x="48" y="27"/>
                    <a:pt x="50" y="27"/>
                  </a:cubicBezTo>
                  <a:cubicBezTo>
                    <a:pt x="50" y="27"/>
                    <a:pt x="51" y="27"/>
                    <a:pt x="52" y="28"/>
                  </a:cubicBezTo>
                  <a:cubicBezTo>
                    <a:pt x="52" y="28"/>
                    <a:pt x="52" y="27"/>
                    <a:pt x="52" y="27"/>
                  </a:cubicBezTo>
                  <a:cubicBezTo>
                    <a:pt x="51" y="28"/>
                    <a:pt x="49" y="28"/>
                    <a:pt x="47" y="27"/>
                  </a:cubicBezTo>
                  <a:cubicBezTo>
                    <a:pt x="45" y="27"/>
                    <a:pt x="43" y="27"/>
                    <a:pt x="41" y="26"/>
                  </a:cubicBezTo>
                  <a:cubicBezTo>
                    <a:pt x="39" y="26"/>
                    <a:pt x="38" y="25"/>
                    <a:pt x="36" y="25"/>
                  </a:cubicBezTo>
                  <a:cubicBezTo>
                    <a:pt x="35" y="25"/>
                    <a:pt x="35" y="25"/>
                    <a:pt x="34" y="24"/>
                  </a:cubicBezTo>
                  <a:cubicBezTo>
                    <a:pt x="32" y="24"/>
                    <a:pt x="30" y="23"/>
                    <a:pt x="28" y="22"/>
                  </a:cubicBezTo>
                  <a:cubicBezTo>
                    <a:pt x="27" y="22"/>
                    <a:pt x="26" y="21"/>
                    <a:pt x="25" y="21"/>
                  </a:cubicBezTo>
                  <a:cubicBezTo>
                    <a:pt x="24" y="21"/>
                    <a:pt x="23" y="21"/>
                    <a:pt x="22" y="21"/>
                  </a:cubicBezTo>
                  <a:cubicBezTo>
                    <a:pt x="22" y="21"/>
                    <a:pt x="21" y="21"/>
                    <a:pt x="20" y="21"/>
                  </a:cubicBezTo>
                  <a:cubicBezTo>
                    <a:pt x="20" y="21"/>
                    <a:pt x="20" y="21"/>
                    <a:pt x="20" y="21"/>
                  </a:cubicBezTo>
                  <a:cubicBezTo>
                    <a:pt x="21" y="23"/>
                    <a:pt x="23" y="23"/>
                    <a:pt x="24" y="24"/>
                  </a:cubicBezTo>
                  <a:cubicBezTo>
                    <a:pt x="26" y="24"/>
                    <a:pt x="28" y="25"/>
                    <a:pt x="30" y="25"/>
                  </a:cubicBezTo>
                  <a:cubicBezTo>
                    <a:pt x="34" y="26"/>
                    <a:pt x="38" y="27"/>
                    <a:pt x="42" y="27"/>
                  </a:cubicBezTo>
                  <a:cubicBezTo>
                    <a:pt x="44" y="27"/>
                    <a:pt x="46" y="27"/>
                    <a:pt x="48" y="27"/>
                  </a:cubicBezTo>
                  <a:cubicBezTo>
                    <a:pt x="49" y="27"/>
                    <a:pt x="49" y="27"/>
                    <a:pt x="50" y="27"/>
                  </a:cubicBezTo>
                  <a:cubicBezTo>
                    <a:pt x="51" y="27"/>
                    <a:pt x="52" y="27"/>
                    <a:pt x="52" y="28"/>
                  </a:cubicBezTo>
                  <a:cubicBezTo>
                    <a:pt x="52" y="27"/>
                    <a:pt x="52" y="27"/>
                    <a:pt x="52" y="27"/>
                  </a:cubicBezTo>
                  <a:cubicBezTo>
                    <a:pt x="51" y="28"/>
                    <a:pt x="50" y="28"/>
                    <a:pt x="50" y="28"/>
                  </a:cubicBezTo>
                  <a:cubicBezTo>
                    <a:pt x="49" y="28"/>
                    <a:pt x="48" y="28"/>
                    <a:pt x="47" y="28"/>
                  </a:cubicBezTo>
                  <a:cubicBezTo>
                    <a:pt x="45" y="28"/>
                    <a:pt x="43" y="27"/>
                    <a:pt x="41" y="27"/>
                  </a:cubicBezTo>
                  <a:cubicBezTo>
                    <a:pt x="38" y="26"/>
                    <a:pt x="36" y="26"/>
                    <a:pt x="34" y="25"/>
                  </a:cubicBezTo>
                  <a:cubicBezTo>
                    <a:pt x="32" y="25"/>
                    <a:pt x="30" y="24"/>
                    <a:pt x="28" y="23"/>
                  </a:cubicBezTo>
                  <a:cubicBezTo>
                    <a:pt x="27" y="23"/>
                    <a:pt x="26" y="23"/>
                    <a:pt x="25" y="23"/>
                  </a:cubicBezTo>
                  <a:cubicBezTo>
                    <a:pt x="24" y="22"/>
                    <a:pt x="23" y="22"/>
                    <a:pt x="22" y="22"/>
                  </a:cubicBezTo>
                  <a:cubicBezTo>
                    <a:pt x="22" y="22"/>
                    <a:pt x="22" y="22"/>
                    <a:pt x="22" y="22"/>
                  </a:cubicBezTo>
                  <a:cubicBezTo>
                    <a:pt x="22" y="24"/>
                    <a:pt x="24" y="24"/>
                    <a:pt x="24" y="24"/>
                  </a:cubicBezTo>
                  <a:cubicBezTo>
                    <a:pt x="25" y="25"/>
                    <a:pt x="26" y="25"/>
                    <a:pt x="27" y="25"/>
                  </a:cubicBezTo>
                  <a:cubicBezTo>
                    <a:pt x="28" y="25"/>
                    <a:pt x="29" y="26"/>
                    <a:pt x="30" y="26"/>
                  </a:cubicBezTo>
                  <a:cubicBezTo>
                    <a:pt x="32" y="26"/>
                    <a:pt x="34" y="27"/>
                    <a:pt x="36" y="27"/>
                  </a:cubicBezTo>
                  <a:cubicBezTo>
                    <a:pt x="38" y="28"/>
                    <a:pt x="40" y="28"/>
                    <a:pt x="42" y="28"/>
                  </a:cubicBezTo>
                  <a:cubicBezTo>
                    <a:pt x="43" y="28"/>
                    <a:pt x="45" y="29"/>
                    <a:pt x="46" y="29"/>
                  </a:cubicBezTo>
                  <a:cubicBezTo>
                    <a:pt x="47" y="29"/>
                    <a:pt x="48" y="29"/>
                    <a:pt x="49" y="29"/>
                  </a:cubicBezTo>
                  <a:cubicBezTo>
                    <a:pt x="49" y="29"/>
                    <a:pt x="49" y="29"/>
                    <a:pt x="49" y="29"/>
                  </a:cubicBezTo>
                  <a:cubicBezTo>
                    <a:pt x="45" y="29"/>
                    <a:pt x="41" y="28"/>
                    <a:pt x="37" y="27"/>
                  </a:cubicBezTo>
                  <a:cubicBezTo>
                    <a:pt x="35" y="26"/>
                    <a:pt x="33" y="26"/>
                    <a:pt x="31" y="25"/>
                  </a:cubicBezTo>
                  <a:cubicBezTo>
                    <a:pt x="30" y="25"/>
                    <a:pt x="29" y="24"/>
                    <a:pt x="28" y="24"/>
                  </a:cubicBezTo>
                  <a:cubicBezTo>
                    <a:pt x="27" y="24"/>
                    <a:pt x="26" y="23"/>
                    <a:pt x="25" y="23"/>
                  </a:cubicBezTo>
                  <a:cubicBezTo>
                    <a:pt x="24" y="23"/>
                    <a:pt x="24" y="23"/>
                    <a:pt x="23" y="22"/>
                  </a:cubicBezTo>
                  <a:cubicBezTo>
                    <a:pt x="23" y="22"/>
                    <a:pt x="23" y="23"/>
                    <a:pt x="23" y="23"/>
                  </a:cubicBezTo>
                  <a:cubicBezTo>
                    <a:pt x="23" y="23"/>
                    <a:pt x="24" y="24"/>
                    <a:pt x="25" y="24"/>
                  </a:cubicBezTo>
                  <a:cubicBezTo>
                    <a:pt x="25" y="24"/>
                    <a:pt x="26" y="25"/>
                    <a:pt x="27" y="25"/>
                  </a:cubicBezTo>
                  <a:cubicBezTo>
                    <a:pt x="29" y="26"/>
                    <a:pt x="31" y="27"/>
                    <a:pt x="33" y="27"/>
                  </a:cubicBezTo>
                  <a:cubicBezTo>
                    <a:pt x="35" y="28"/>
                    <a:pt x="37" y="28"/>
                    <a:pt x="39" y="29"/>
                  </a:cubicBezTo>
                  <a:cubicBezTo>
                    <a:pt x="41" y="29"/>
                    <a:pt x="43" y="29"/>
                    <a:pt x="44" y="29"/>
                  </a:cubicBezTo>
                  <a:cubicBezTo>
                    <a:pt x="45" y="30"/>
                    <a:pt x="46" y="30"/>
                    <a:pt x="47" y="30"/>
                  </a:cubicBezTo>
                  <a:cubicBezTo>
                    <a:pt x="48" y="30"/>
                    <a:pt x="49" y="30"/>
                    <a:pt x="49" y="29"/>
                  </a:cubicBezTo>
                  <a:cubicBezTo>
                    <a:pt x="49" y="29"/>
                    <a:pt x="49" y="29"/>
                    <a:pt x="49" y="29"/>
                  </a:cubicBezTo>
                  <a:cubicBezTo>
                    <a:pt x="45" y="28"/>
                    <a:pt x="41" y="27"/>
                    <a:pt x="37" y="26"/>
                  </a:cubicBezTo>
                  <a:cubicBezTo>
                    <a:pt x="35" y="26"/>
                    <a:pt x="33" y="25"/>
                    <a:pt x="30" y="24"/>
                  </a:cubicBezTo>
                  <a:cubicBezTo>
                    <a:pt x="29" y="24"/>
                    <a:pt x="28" y="24"/>
                    <a:pt x="27" y="23"/>
                  </a:cubicBezTo>
                  <a:cubicBezTo>
                    <a:pt x="26" y="23"/>
                    <a:pt x="25" y="23"/>
                    <a:pt x="25" y="23"/>
                  </a:cubicBezTo>
                  <a:cubicBezTo>
                    <a:pt x="24" y="22"/>
                    <a:pt x="23" y="22"/>
                    <a:pt x="22" y="22"/>
                  </a:cubicBezTo>
                  <a:cubicBezTo>
                    <a:pt x="21" y="22"/>
                    <a:pt x="21" y="22"/>
                    <a:pt x="22" y="23"/>
                  </a:cubicBezTo>
                  <a:cubicBezTo>
                    <a:pt x="23" y="24"/>
                    <a:pt x="24" y="24"/>
                    <a:pt x="26" y="25"/>
                  </a:cubicBezTo>
                  <a:cubicBezTo>
                    <a:pt x="27" y="26"/>
                    <a:pt x="29" y="26"/>
                    <a:pt x="31" y="27"/>
                  </a:cubicBezTo>
                  <a:cubicBezTo>
                    <a:pt x="35" y="28"/>
                    <a:pt x="38" y="30"/>
                    <a:pt x="42" y="30"/>
                  </a:cubicBezTo>
                  <a:cubicBezTo>
                    <a:pt x="45" y="31"/>
                    <a:pt x="49" y="31"/>
                    <a:pt x="52" y="30"/>
                  </a:cubicBezTo>
                  <a:cubicBezTo>
                    <a:pt x="52" y="30"/>
                    <a:pt x="52" y="30"/>
                    <a:pt x="52" y="30"/>
                  </a:cubicBezTo>
                  <a:cubicBezTo>
                    <a:pt x="48" y="30"/>
                    <a:pt x="43" y="29"/>
                    <a:pt x="39" y="28"/>
                  </a:cubicBezTo>
                  <a:cubicBezTo>
                    <a:pt x="37" y="28"/>
                    <a:pt x="35" y="27"/>
                    <a:pt x="33" y="27"/>
                  </a:cubicBezTo>
                  <a:cubicBezTo>
                    <a:pt x="31" y="26"/>
                    <a:pt x="29" y="25"/>
                    <a:pt x="27" y="24"/>
                  </a:cubicBezTo>
                  <a:cubicBezTo>
                    <a:pt x="26" y="24"/>
                    <a:pt x="25" y="23"/>
                    <a:pt x="24" y="23"/>
                  </a:cubicBezTo>
                  <a:cubicBezTo>
                    <a:pt x="23" y="22"/>
                    <a:pt x="22" y="22"/>
                    <a:pt x="21" y="22"/>
                  </a:cubicBezTo>
                  <a:cubicBezTo>
                    <a:pt x="21" y="22"/>
                    <a:pt x="21" y="22"/>
                    <a:pt x="21" y="22"/>
                  </a:cubicBezTo>
                  <a:cubicBezTo>
                    <a:pt x="21" y="23"/>
                    <a:pt x="22" y="23"/>
                    <a:pt x="22" y="24"/>
                  </a:cubicBezTo>
                  <a:cubicBezTo>
                    <a:pt x="23" y="24"/>
                    <a:pt x="23" y="25"/>
                    <a:pt x="24" y="25"/>
                  </a:cubicBezTo>
                  <a:cubicBezTo>
                    <a:pt x="25" y="25"/>
                    <a:pt x="26" y="26"/>
                    <a:pt x="26" y="26"/>
                  </a:cubicBezTo>
                  <a:cubicBezTo>
                    <a:pt x="27" y="27"/>
                    <a:pt x="28" y="27"/>
                    <a:pt x="29" y="27"/>
                  </a:cubicBezTo>
                  <a:cubicBezTo>
                    <a:pt x="33" y="29"/>
                    <a:pt x="37" y="30"/>
                    <a:pt x="41" y="31"/>
                  </a:cubicBezTo>
                  <a:cubicBezTo>
                    <a:pt x="42" y="31"/>
                    <a:pt x="44" y="31"/>
                    <a:pt x="46" y="31"/>
                  </a:cubicBezTo>
                  <a:cubicBezTo>
                    <a:pt x="47" y="31"/>
                    <a:pt x="49" y="31"/>
                    <a:pt x="50" y="32"/>
                  </a:cubicBezTo>
                  <a:cubicBezTo>
                    <a:pt x="50" y="32"/>
                    <a:pt x="50" y="31"/>
                    <a:pt x="50" y="31"/>
                  </a:cubicBezTo>
                  <a:cubicBezTo>
                    <a:pt x="49" y="32"/>
                    <a:pt x="48" y="32"/>
                    <a:pt x="47" y="31"/>
                  </a:cubicBezTo>
                  <a:cubicBezTo>
                    <a:pt x="46" y="31"/>
                    <a:pt x="45" y="31"/>
                    <a:pt x="44" y="31"/>
                  </a:cubicBezTo>
                  <a:cubicBezTo>
                    <a:pt x="42" y="31"/>
                    <a:pt x="40" y="30"/>
                    <a:pt x="38" y="30"/>
                  </a:cubicBezTo>
                  <a:cubicBezTo>
                    <a:pt x="36" y="30"/>
                    <a:pt x="34" y="29"/>
                    <a:pt x="32" y="28"/>
                  </a:cubicBezTo>
                  <a:cubicBezTo>
                    <a:pt x="30" y="28"/>
                    <a:pt x="28" y="27"/>
                    <a:pt x="27" y="26"/>
                  </a:cubicBezTo>
                  <a:cubicBezTo>
                    <a:pt x="26" y="26"/>
                    <a:pt x="25" y="25"/>
                    <a:pt x="24" y="25"/>
                  </a:cubicBezTo>
                  <a:cubicBezTo>
                    <a:pt x="24" y="25"/>
                    <a:pt x="24" y="25"/>
                    <a:pt x="24" y="26"/>
                  </a:cubicBezTo>
                  <a:cubicBezTo>
                    <a:pt x="24" y="27"/>
                    <a:pt x="26" y="27"/>
                    <a:pt x="27" y="28"/>
                  </a:cubicBezTo>
                  <a:cubicBezTo>
                    <a:pt x="28" y="28"/>
                    <a:pt x="29" y="29"/>
                    <a:pt x="30" y="29"/>
                  </a:cubicBezTo>
                  <a:cubicBezTo>
                    <a:pt x="31" y="30"/>
                    <a:pt x="32" y="30"/>
                    <a:pt x="33" y="30"/>
                  </a:cubicBezTo>
                  <a:cubicBezTo>
                    <a:pt x="36" y="32"/>
                    <a:pt x="40" y="33"/>
                    <a:pt x="45" y="33"/>
                  </a:cubicBezTo>
                  <a:cubicBezTo>
                    <a:pt x="46" y="33"/>
                    <a:pt x="48" y="34"/>
                    <a:pt x="50" y="34"/>
                  </a:cubicBezTo>
                  <a:cubicBezTo>
                    <a:pt x="50" y="34"/>
                    <a:pt x="51" y="34"/>
                    <a:pt x="52" y="34"/>
                  </a:cubicBezTo>
                  <a:cubicBezTo>
                    <a:pt x="52" y="34"/>
                    <a:pt x="53" y="34"/>
                    <a:pt x="53" y="35"/>
                  </a:cubicBezTo>
                  <a:cubicBezTo>
                    <a:pt x="53" y="35"/>
                    <a:pt x="53" y="34"/>
                    <a:pt x="53" y="34"/>
                  </a:cubicBezTo>
                  <a:cubicBezTo>
                    <a:pt x="52" y="35"/>
                    <a:pt x="51" y="35"/>
                    <a:pt x="50" y="35"/>
                  </a:cubicBezTo>
                  <a:cubicBezTo>
                    <a:pt x="49" y="34"/>
                    <a:pt x="48" y="34"/>
                    <a:pt x="47" y="34"/>
                  </a:cubicBezTo>
                  <a:cubicBezTo>
                    <a:pt x="45" y="34"/>
                    <a:pt x="43" y="33"/>
                    <a:pt x="41" y="33"/>
                  </a:cubicBezTo>
                  <a:cubicBezTo>
                    <a:pt x="39" y="32"/>
                    <a:pt x="37" y="31"/>
                    <a:pt x="35" y="31"/>
                  </a:cubicBezTo>
                  <a:cubicBezTo>
                    <a:pt x="33" y="30"/>
                    <a:pt x="31" y="29"/>
                    <a:pt x="30" y="28"/>
                  </a:cubicBezTo>
                  <a:cubicBezTo>
                    <a:pt x="29" y="28"/>
                    <a:pt x="27" y="27"/>
                    <a:pt x="26" y="27"/>
                  </a:cubicBezTo>
                  <a:cubicBezTo>
                    <a:pt x="26" y="27"/>
                    <a:pt x="26" y="27"/>
                    <a:pt x="26" y="28"/>
                  </a:cubicBezTo>
                  <a:cubicBezTo>
                    <a:pt x="26" y="28"/>
                    <a:pt x="27" y="29"/>
                    <a:pt x="27" y="29"/>
                  </a:cubicBezTo>
                  <a:cubicBezTo>
                    <a:pt x="28" y="30"/>
                    <a:pt x="29" y="30"/>
                    <a:pt x="30" y="31"/>
                  </a:cubicBezTo>
                  <a:cubicBezTo>
                    <a:pt x="31" y="32"/>
                    <a:pt x="33" y="32"/>
                    <a:pt x="35" y="33"/>
                  </a:cubicBezTo>
                  <a:cubicBezTo>
                    <a:pt x="36" y="34"/>
                    <a:pt x="38" y="34"/>
                    <a:pt x="39" y="35"/>
                  </a:cubicBezTo>
                  <a:cubicBezTo>
                    <a:pt x="41" y="35"/>
                    <a:pt x="42" y="36"/>
                    <a:pt x="44" y="36"/>
                  </a:cubicBezTo>
                  <a:cubicBezTo>
                    <a:pt x="46" y="36"/>
                    <a:pt x="48" y="37"/>
                    <a:pt x="49" y="36"/>
                  </a:cubicBezTo>
                  <a:cubicBezTo>
                    <a:pt x="49" y="36"/>
                    <a:pt x="49" y="36"/>
                    <a:pt x="49" y="36"/>
                  </a:cubicBezTo>
                  <a:cubicBezTo>
                    <a:pt x="49" y="35"/>
                    <a:pt x="48" y="35"/>
                    <a:pt x="48" y="35"/>
                  </a:cubicBezTo>
                  <a:cubicBezTo>
                    <a:pt x="47" y="35"/>
                    <a:pt x="46" y="35"/>
                    <a:pt x="45" y="35"/>
                  </a:cubicBezTo>
                  <a:cubicBezTo>
                    <a:pt x="44" y="35"/>
                    <a:pt x="44" y="35"/>
                    <a:pt x="43" y="35"/>
                  </a:cubicBezTo>
                  <a:cubicBezTo>
                    <a:pt x="42" y="34"/>
                    <a:pt x="41" y="34"/>
                    <a:pt x="40" y="34"/>
                  </a:cubicBezTo>
                  <a:cubicBezTo>
                    <a:pt x="38" y="34"/>
                    <a:pt x="36" y="33"/>
                    <a:pt x="34" y="32"/>
                  </a:cubicBezTo>
                  <a:cubicBezTo>
                    <a:pt x="32" y="31"/>
                    <a:pt x="30" y="30"/>
                    <a:pt x="28" y="29"/>
                  </a:cubicBezTo>
                  <a:cubicBezTo>
                    <a:pt x="27" y="29"/>
                    <a:pt x="26" y="28"/>
                    <a:pt x="25" y="27"/>
                  </a:cubicBezTo>
                  <a:cubicBezTo>
                    <a:pt x="24" y="27"/>
                    <a:pt x="23" y="26"/>
                    <a:pt x="22" y="26"/>
                  </a:cubicBezTo>
                  <a:cubicBezTo>
                    <a:pt x="22" y="26"/>
                    <a:pt x="22" y="26"/>
                    <a:pt x="22" y="26"/>
                  </a:cubicBezTo>
                  <a:cubicBezTo>
                    <a:pt x="24" y="29"/>
                    <a:pt x="27" y="30"/>
                    <a:pt x="30" y="31"/>
                  </a:cubicBezTo>
                  <a:cubicBezTo>
                    <a:pt x="32" y="32"/>
                    <a:pt x="33" y="32"/>
                    <a:pt x="35" y="33"/>
                  </a:cubicBezTo>
                  <a:cubicBezTo>
                    <a:pt x="37" y="33"/>
                    <a:pt x="39" y="34"/>
                    <a:pt x="41" y="34"/>
                  </a:cubicBezTo>
                  <a:cubicBezTo>
                    <a:pt x="42" y="34"/>
                    <a:pt x="43" y="34"/>
                    <a:pt x="44" y="34"/>
                  </a:cubicBezTo>
                  <a:cubicBezTo>
                    <a:pt x="45" y="34"/>
                    <a:pt x="46" y="34"/>
                    <a:pt x="47" y="35"/>
                  </a:cubicBezTo>
                  <a:cubicBezTo>
                    <a:pt x="47" y="34"/>
                    <a:pt x="47" y="34"/>
                    <a:pt x="47" y="34"/>
                  </a:cubicBezTo>
                  <a:cubicBezTo>
                    <a:pt x="43" y="35"/>
                    <a:pt x="40" y="33"/>
                    <a:pt x="36" y="32"/>
                  </a:cubicBezTo>
                  <a:cubicBezTo>
                    <a:pt x="33" y="30"/>
                    <a:pt x="29" y="29"/>
                    <a:pt x="26" y="27"/>
                  </a:cubicBezTo>
                  <a:cubicBezTo>
                    <a:pt x="22" y="24"/>
                    <a:pt x="18" y="22"/>
                    <a:pt x="14" y="20"/>
                  </a:cubicBezTo>
                  <a:cubicBezTo>
                    <a:pt x="14" y="20"/>
                    <a:pt x="14" y="20"/>
                    <a:pt x="14" y="20"/>
                  </a:cubicBezTo>
                  <a:cubicBezTo>
                    <a:pt x="15" y="21"/>
                    <a:pt x="16" y="22"/>
                    <a:pt x="18" y="23"/>
                  </a:cubicBezTo>
                  <a:cubicBezTo>
                    <a:pt x="19" y="24"/>
                    <a:pt x="21" y="25"/>
                    <a:pt x="23" y="26"/>
                  </a:cubicBezTo>
                  <a:cubicBezTo>
                    <a:pt x="27" y="28"/>
                    <a:pt x="31" y="29"/>
                    <a:pt x="35" y="30"/>
                  </a:cubicBezTo>
                  <a:cubicBezTo>
                    <a:pt x="36" y="31"/>
                    <a:pt x="37" y="31"/>
                    <a:pt x="38" y="31"/>
                  </a:cubicBezTo>
                  <a:cubicBezTo>
                    <a:pt x="39" y="31"/>
                    <a:pt x="41" y="32"/>
                    <a:pt x="42" y="32"/>
                  </a:cubicBezTo>
                  <a:cubicBezTo>
                    <a:pt x="42" y="32"/>
                    <a:pt x="42" y="32"/>
                    <a:pt x="42" y="32"/>
                  </a:cubicBezTo>
                  <a:cubicBezTo>
                    <a:pt x="38" y="31"/>
                    <a:pt x="34" y="30"/>
                    <a:pt x="30" y="28"/>
                  </a:cubicBezTo>
                  <a:cubicBezTo>
                    <a:pt x="28" y="27"/>
                    <a:pt x="26" y="26"/>
                    <a:pt x="24" y="25"/>
                  </a:cubicBezTo>
                  <a:cubicBezTo>
                    <a:pt x="23" y="24"/>
                    <a:pt x="21" y="23"/>
                    <a:pt x="19" y="22"/>
                  </a:cubicBezTo>
                  <a:cubicBezTo>
                    <a:pt x="18" y="22"/>
                    <a:pt x="18" y="21"/>
                    <a:pt x="17" y="21"/>
                  </a:cubicBezTo>
                  <a:cubicBezTo>
                    <a:pt x="17" y="21"/>
                    <a:pt x="17" y="21"/>
                    <a:pt x="17" y="21"/>
                  </a:cubicBezTo>
                  <a:cubicBezTo>
                    <a:pt x="19" y="24"/>
                    <a:pt x="22" y="27"/>
                    <a:pt x="25" y="29"/>
                  </a:cubicBezTo>
                  <a:cubicBezTo>
                    <a:pt x="27" y="30"/>
                    <a:pt x="29" y="30"/>
                    <a:pt x="30" y="31"/>
                  </a:cubicBezTo>
                  <a:cubicBezTo>
                    <a:pt x="32" y="32"/>
                    <a:pt x="34" y="33"/>
                    <a:pt x="36" y="34"/>
                  </a:cubicBezTo>
                  <a:cubicBezTo>
                    <a:pt x="39" y="35"/>
                    <a:pt x="43" y="35"/>
                    <a:pt x="46" y="36"/>
                  </a:cubicBezTo>
                  <a:cubicBezTo>
                    <a:pt x="46" y="36"/>
                    <a:pt x="46" y="35"/>
                    <a:pt x="46" y="35"/>
                  </a:cubicBezTo>
                  <a:cubicBezTo>
                    <a:pt x="42" y="36"/>
                    <a:pt x="38" y="34"/>
                    <a:pt x="35" y="33"/>
                  </a:cubicBezTo>
                  <a:cubicBezTo>
                    <a:pt x="33" y="32"/>
                    <a:pt x="31" y="31"/>
                    <a:pt x="29" y="30"/>
                  </a:cubicBezTo>
                  <a:cubicBezTo>
                    <a:pt x="28" y="29"/>
                    <a:pt x="26" y="28"/>
                    <a:pt x="24" y="27"/>
                  </a:cubicBezTo>
                  <a:cubicBezTo>
                    <a:pt x="23" y="27"/>
                    <a:pt x="22" y="26"/>
                    <a:pt x="21" y="25"/>
                  </a:cubicBezTo>
                  <a:cubicBezTo>
                    <a:pt x="20" y="25"/>
                    <a:pt x="19" y="24"/>
                    <a:pt x="19" y="23"/>
                  </a:cubicBezTo>
                  <a:cubicBezTo>
                    <a:pt x="19" y="23"/>
                    <a:pt x="19" y="23"/>
                    <a:pt x="19" y="24"/>
                  </a:cubicBezTo>
                  <a:cubicBezTo>
                    <a:pt x="22" y="26"/>
                    <a:pt x="26" y="28"/>
                    <a:pt x="30" y="30"/>
                  </a:cubicBezTo>
                  <a:cubicBezTo>
                    <a:pt x="32" y="31"/>
                    <a:pt x="34" y="32"/>
                    <a:pt x="36" y="33"/>
                  </a:cubicBezTo>
                  <a:cubicBezTo>
                    <a:pt x="38" y="34"/>
                    <a:pt x="39" y="34"/>
                    <a:pt x="41" y="35"/>
                  </a:cubicBezTo>
                  <a:cubicBezTo>
                    <a:pt x="42" y="35"/>
                    <a:pt x="44" y="36"/>
                    <a:pt x="45" y="35"/>
                  </a:cubicBezTo>
                  <a:cubicBezTo>
                    <a:pt x="45" y="35"/>
                    <a:pt x="45" y="35"/>
                    <a:pt x="45" y="35"/>
                  </a:cubicBezTo>
                  <a:cubicBezTo>
                    <a:pt x="44" y="35"/>
                    <a:pt x="43" y="35"/>
                    <a:pt x="42" y="35"/>
                  </a:cubicBezTo>
                  <a:cubicBezTo>
                    <a:pt x="41" y="35"/>
                    <a:pt x="40" y="34"/>
                    <a:pt x="39" y="34"/>
                  </a:cubicBezTo>
                  <a:cubicBezTo>
                    <a:pt x="37" y="34"/>
                    <a:pt x="35" y="33"/>
                    <a:pt x="33" y="32"/>
                  </a:cubicBezTo>
                  <a:cubicBezTo>
                    <a:pt x="31" y="31"/>
                    <a:pt x="30" y="30"/>
                    <a:pt x="28" y="29"/>
                  </a:cubicBezTo>
                  <a:cubicBezTo>
                    <a:pt x="27" y="28"/>
                    <a:pt x="26" y="28"/>
                    <a:pt x="25" y="27"/>
                  </a:cubicBezTo>
                  <a:cubicBezTo>
                    <a:pt x="25" y="26"/>
                    <a:pt x="24" y="26"/>
                    <a:pt x="23" y="25"/>
                  </a:cubicBezTo>
                  <a:cubicBezTo>
                    <a:pt x="23" y="25"/>
                    <a:pt x="22" y="25"/>
                    <a:pt x="22" y="25"/>
                  </a:cubicBezTo>
                  <a:cubicBezTo>
                    <a:pt x="22" y="25"/>
                    <a:pt x="22" y="25"/>
                    <a:pt x="22" y="25"/>
                  </a:cubicBezTo>
                  <a:cubicBezTo>
                    <a:pt x="27" y="30"/>
                    <a:pt x="34" y="32"/>
                    <a:pt x="41" y="34"/>
                  </a:cubicBezTo>
                  <a:cubicBezTo>
                    <a:pt x="41" y="34"/>
                    <a:pt x="42" y="34"/>
                    <a:pt x="42" y="35"/>
                  </a:cubicBezTo>
                  <a:cubicBezTo>
                    <a:pt x="43" y="35"/>
                    <a:pt x="43" y="34"/>
                    <a:pt x="43" y="34"/>
                  </a:cubicBezTo>
                  <a:cubicBezTo>
                    <a:pt x="39" y="34"/>
                    <a:pt x="35" y="33"/>
                    <a:pt x="31" y="31"/>
                  </a:cubicBezTo>
                  <a:cubicBezTo>
                    <a:pt x="30" y="30"/>
                    <a:pt x="28" y="29"/>
                    <a:pt x="26" y="28"/>
                  </a:cubicBezTo>
                  <a:cubicBezTo>
                    <a:pt x="25" y="27"/>
                    <a:pt x="23" y="26"/>
                    <a:pt x="22" y="25"/>
                  </a:cubicBezTo>
                  <a:cubicBezTo>
                    <a:pt x="20" y="23"/>
                    <a:pt x="18" y="22"/>
                    <a:pt x="17" y="20"/>
                  </a:cubicBezTo>
                  <a:cubicBezTo>
                    <a:pt x="17" y="20"/>
                    <a:pt x="17" y="21"/>
                    <a:pt x="17" y="21"/>
                  </a:cubicBezTo>
                  <a:cubicBezTo>
                    <a:pt x="20" y="22"/>
                    <a:pt x="24" y="25"/>
                    <a:pt x="27" y="27"/>
                  </a:cubicBezTo>
                  <a:cubicBezTo>
                    <a:pt x="28" y="28"/>
                    <a:pt x="30" y="28"/>
                    <a:pt x="31" y="29"/>
                  </a:cubicBezTo>
                  <a:cubicBezTo>
                    <a:pt x="32" y="30"/>
                    <a:pt x="34" y="30"/>
                    <a:pt x="35" y="31"/>
                  </a:cubicBezTo>
                  <a:cubicBezTo>
                    <a:pt x="36" y="31"/>
                    <a:pt x="37" y="31"/>
                    <a:pt x="38" y="32"/>
                  </a:cubicBezTo>
                  <a:cubicBezTo>
                    <a:pt x="39" y="32"/>
                    <a:pt x="40" y="32"/>
                    <a:pt x="41" y="31"/>
                  </a:cubicBezTo>
                  <a:cubicBezTo>
                    <a:pt x="41" y="31"/>
                    <a:pt x="41" y="31"/>
                    <a:pt x="41" y="31"/>
                  </a:cubicBezTo>
                  <a:cubicBezTo>
                    <a:pt x="40" y="31"/>
                    <a:pt x="39" y="30"/>
                    <a:pt x="39" y="30"/>
                  </a:cubicBezTo>
                  <a:cubicBezTo>
                    <a:pt x="38" y="30"/>
                    <a:pt x="37" y="30"/>
                    <a:pt x="36" y="29"/>
                  </a:cubicBezTo>
                  <a:cubicBezTo>
                    <a:pt x="34" y="29"/>
                    <a:pt x="32" y="28"/>
                    <a:pt x="30" y="27"/>
                  </a:cubicBezTo>
                  <a:cubicBezTo>
                    <a:pt x="27" y="26"/>
                    <a:pt x="23" y="24"/>
                    <a:pt x="19" y="21"/>
                  </a:cubicBezTo>
                  <a:cubicBezTo>
                    <a:pt x="18" y="20"/>
                    <a:pt x="16" y="19"/>
                    <a:pt x="15" y="18"/>
                  </a:cubicBezTo>
                  <a:cubicBezTo>
                    <a:pt x="15" y="18"/>
                    <a:pt x="14" y="18"/>
                    <a:pt x="15" y="19"/>
                  </a:cubicBezTo>
                  <a:cubicBezTo>
                    <a:pt x="17" y="21"/>
                    <a:pt x="20" y="23"/>
                    <a:pt x="23" y="25"/>
                  </a:cubicBezTo>
                  <a:cubicBezTo>
                    <a:pt x="25" y="25"/>
                    <a:pt x="26" y="26"/>
                    <a:pt x="28" y="27"/>
                  </a:cubicBezTo>
                  <a:cubicBezTo>
                    <a:pt x="30" y="27"/>
                    <a:pt x="31" y="28"/>
                    <a:pt x="33" y="28"/>
                  </a:cubicBezTo>
                  <a:cubicBezTo>
                    <a:pt x="35" y="29"/>
                    <a:pt x="37" y="29"/>
                    <a:pt x="38" y="30"/>
                  </a:cubicBezTo>
                  <a:cubicBezTo>
                    <a:pt x="39" y="30"/>
                    <a:pt x="40" y="30"/>
                    <a:pt x="41" y="30"/>
                  </a:cubicBezTo>
                  <a:cubicBezTo>
                    <a:pt x="42" y="30"/>
                    <a:pt x="42" y="31"/>
                    <a:pt x="43" y="31"/>
                  </a:cubicBezTo>
                  <a:cubicBezTo>
                    <a:pt x="43" y="31"/>
                    <a:pt x="43" y="31"/>
                    <a:pt x="43" y="31"/>
                  </a:cubicBezTo>
                  <a:cubicBezTo>
                    <a:pt x="42" y="31"/>
                    <a:pt x="42" y="31"/>
                    <a:pt x="41" y="31"/>
                  </a:cubicBezTo>
                  <a:cubicBezTo>
                    <a:pt x="40" y="30"/>
                    <a:pt x="39" y="30"/>
                    <a:pt x="39" y="30"/>
                  </a:cubicBezTo>
                  <a:cubicBezTo>
                    <a:pt x="37" y="29"/>
                    <a:pt x="35" y="29"/>
                    <a:pt x="33" y="28"/>
                  </a:cubicBezTo>
                  <a:cubicBezTo>
                    <a:pt x="29" y="26"/>
                    <a:pt x="25" y="24"/>
                    <a:pt x="22" y="22"/>
                  </a:cubicBezTo>
                  <a:cubicBezTo>
                    <a:pt x="20" y="21"/>
                    <a:pt x="19" y="20"/>
                    <a:pt x="17" y="20"/>
                  </a:cubicBezTo>
                  <a:cubicBezTo>
                    <a:pt x="16" y="19"/>
                    <a:pt x="15" y="18"/>
                    <a:pt x="14" y="18"/>
                  </a:cubicBezTo>
                  <a:cubicBezTo>
                    <a:pt x="14" y="18"/>
                    <a:pt x="13" y="18"/>
                    <a:pt x="13" y="18"/>
                  </a:cubicBezTo>
                  <a:cubicBezTo>
                    <a:pt x="14" y="19"/>
                    <a:pt x="14" y="19"/>
                    <a:pt x="14" y="19"/>
                  </a:cubicBezTo>
                  <a:cubicBezTo>
                    <a:pt x="15" y="20"/>
                    <a:pt x="16" y="20"/>
                    <a:pt x="16" y="21"/>
                  </a:cubicBezTo>
                  <a:cubicBezTo>
                    <a:pt x="18" y="22"/>
                    <a:pt x="19" y="23"/>
                    <a:pt x="21" y="24"/>
                  </a:cubicBezTo>
                  <a:cubicBezTo>
                    <a:pt x="25" y="26"/>
                    <a:pt x="28" y="28"/>
                    <a:pt x="32" y="29"/>
                  </a:cubicBezTo>
                  <a:cubicBezTo>
                    <a:pt x="34" y="30"/>
                    <a:pt x="35" y="30"/>
                    <a:pt x="36" y="31"/>
                  </a:cubicBezTo>
                  <a:cubicBezTo>
                    <a:pt x="37" y="31"/>
                    <a:pt x="37" y="30"/>
                    <a:pt x="37" y="30"/>
                  </a:cubicBezTo>
                  <a:cubicBezTo>
                    <a:pt x="33" y="29"/>
                    <a:pt x="29" y="27"/>
                    <a:pt x="26" y="25"/>
                  </a:cubicBezTo>
                  <a:cubicBezTo>
                    <a:pt x="22" y="23"/>
                    <a:pt x="19" y="20"/>
                    <a:pt x="15" y="18"/>
                  </a:cubicBezTo>
                  <a:cubicBezTo>
                    <a:pt x="14" y="17"/>
                    <a:pt x="13" y="16"/>
                    <a:pt x="11" y="16"/>
                  </a:cubicBezTo>
                  <a:cubicBezTo>
                    <a:pt x="11" y="16"/>
                    <a:pt x="11" y="16"/>
                    <a:pt x="11" y="16"/>
                  </a:cubicBezTo>
                  <a:cubicBezTo>
                    <a:pt x="17" y="22"/>
                    <a:pt x="23" y="25"/>
                    <a:pt x="30" y="29"/>
                  </a:cubicBezTo>
                  <a:cubicBezTo>
                    <a:pt x="32" y="30"/>
                    <a:pt x="34" y="31"/>
                    <a:pt x="36" y="32"/>
                  </a:cubicBezTo>
                  <a:cubicBezTo>
                    <a:pt x="36" y="32"/>
                    <a:pt x="36" y="32"/>
                    <a:pt x="36" y="32"/>
                  </a:cubicBezTo>
                  <a:cubicBezTo>
                    <a:pt x="32" y="31"/>
                    <a:pt x="28" y="29"/>
                    <a:pt x="25" y="27"/>
                  </a:cubicBezTo>
                  <a:cubicBezTo>
                    <a:pt x="21" y="25"/>
                    <a:pt x="18" y="23"/>
                    <a:pt x="14" y="21"/>
                  </a:cubicBezTo>
                  <a:cubicBezTo>
                    <a:pt x="14" y="20"/>
                    <a:pt x="13" y="19"/>
                    <a:pt x="12" y="19"/>
                  </a:cubicBezTo>
                  <a:cubicBezTo>
                    <a:pt x="11" y="18"/>
                    <a:pt x="10" y="17"/>
                    <a:pt x="10" y="17"/>
                  </a:cubicBezTo>
                  <a:cubicBezTo>
                    <a:pt x="9" y="17"/>
                    <a:pt x="9" y="17"/>
                    <a:pt x="9" y="17"/>
                  </a:cubicBezTo>
                  <a:cubicBezTo>
                    <a:pt x="10" y="18"/>
                    <a:pt x="11" y="19"/>
                    <a:pt x="13" y="20"/>
                  </a:cubicBezTo>
                  <a:cubicBezTo>
                    <a:pt x="14" y="21"/>
                    <a:pt x="15" y="22"/>
                    <a:pt x="16" y="22"/>
                  </a:cubicBezTo>
                  <a:cubicBezTo>
                    <a:pt x="18" y="23"/>
                    <a:pt x="19" y="24"/>
                    <a:pt x="21" y="25"/>
                  </a:cubicBezTo>
                  <a:cubicBezTo>
                    <a:pt x="22" y="26"/>
                    <a:pt x="24" y="27"/>
                    <a:pt x="25" y="28"/>
                  </a:cubicBezTo>
                  <a:cubicBezTo>
                    <a:pt x="25" y="28"/>
                    <a:pt x="25" y="27"/>
                    <a:pt x="25" y="27"/>
                  </a:cubicBezTo>
                  <a:cubicBezTo>
                    <a:pt x="24" y="27"/>
                    <a:pt x="23" y="27"/>
                    <a:pt x="23" y="26"/>
                  </a:cubicBezTo>
                  <a:cubicBezTo>
                    <a:pt x="22" y="26"/>
                    <a:pt x="21" y="25"/>
                    <a:pt x="20" y="25"/>
                  </a:cubicBezTo>
                  <a:cubicBezTo>
                    <a:pt x="18" y="23"/>
                    <a:pt x="17" y="22"/>
                    <a:pt x="15" y="21"/>
                  </a:cubicBezTo>
                  <a:cubicBezTo>
                    <a:pt x="12" y="19"/>
                    <a:pt x="9" y="16"/>
                    <a:pt x="6" y="13"/>
                  </a:cubicBezTo>
                  <a:cubicBezTo>
                    <a:pt x="5" y="12"/>
                    <a:pt x="5" y="12"/>
                    <a:pt x="4" y="12"/>
                  </a:cubicBezTo>
                  <a:cubicBezTo>
                    <a:pt x="4" y="11"/>
                    <a:pt x="4" y="12"/>
                    <a:pt x="4" y="12"/>
                  </a:cubicBezTo>
                  <a:cubicBezTo>
                    <a:pt x="9" y="15"/>
                    <a:pt x="12" y="21"/>
                    <a:pt x="17" y="24"/>
                  </a:cubicBezTo>
                  <a:cubicBezTo>
                    <a:pt x="18" y="24"/>
                    <a:pt x="18" y="23"/>
                    <a:pt x="18" y="23"/>
                  </a:cubicBezTo>
                  <a:cubicBezTo>
                    <a:pt x="16" y="21"/>
                    <a:pt x="13" y="19"/>
                    <a:pt x="11" y="17"/>
                  </a:cubicBezTo>
                  <a:cubicBezTo>
                    <a:pt x="9" y="16"/>
                    <a:pt x="8" y="15"/>
                    <a:pt x="7" y="14"/>
                  </a:cubicBezTo>
                  <a:cubicBezTo>
                    <a:pt x="6" y="12"/>
                    <a:pt x="4" y="11"/>
                    <a:pt x="3" y="10"/>
                  </a:cubicBezTo>
                  <a:cubicBezTo>
                    <a:pt x="3" y="10"/>
                    <a:pt x="3" y="10"/>
                    <a:pt x="3" y="10"/>
                  </a:cubicBezTo>
                  <a:cubicBezTo>
                    <a:pt x="6" y="12"/>
                    <a:pt x="9" y="14"/>
                    <a:pt x="12" y="16"/>
                  </a:cubicBezTo>
                  <a:cubicBezTo>
                    <a:pt x="14" y="18"/>
                    <a:pt x="17" y="20"/>
                    <a:pt x="20" y="23"/>
                  </a:cubicBezTo>
                  <a:cubicBezTo>
                    <a:pt x="20" y="23"/>
                    <a:pt x="20" y="23"/>
                    <a:pt x="20" y="23"/>
                  </a:cubicBezTo>
                  <a:cubicBezTo>
                    <a:pt x="17" y="20"/>
                    <a:pt x="13" y="17"/>
                    <a:pt x="10" y="14"/>
                  </a:cubicBezTo>
                  <a:cubicBezTo>
                    <a:pt x="9" y="13"/>
                    <a:pt x="7" y="11"/>
                    <a:pt x="5" y="10"/>
                  </a:cubicBezTo>
                  <a:cubicBezTo>
                    <a:pt x="5" y="9"/>
                    <a:pt x="4" y="8"/>
                    <a:pt x="3" y="8"/>
                  </a:cubicBezTo>
                  <a:cubicBezTo>
                    <a:pt x="2" y="7"/>
                    <a:pt x="2" y="6"/>
                    <a:pt x="1" y="6"/>
                  </a:cubicBezTo>
                  <a:cubicBezTo>
                    <a:pt x="1" y="5"/>
                    <a:pt x="1" y="5"/>
                    <a:pt x="1" y="5"/>
                  </a:cubicBezTo>
                  <a:cubicBezTo>
                    <a:pt x="1" y="5"/>
                    <a:pt x="1" y="5"/>
                    <a:pt x="1" y="5"/>
                  </a:cubicBezTo>
                  <a:cubicBezTo>
                    <a:pt x="4" y="7"/>
                    <a:pt x="7" y="10"/>
                    <a:pt x="10" y="13"/>
                  </a:cubicBezTo>
                  <a:cubicBezTo>
                    <a:pt x="12" y="14"/>
                    <a:pt x="13" y="15"/>
                    <a:pt x="15" y="16"/>
                  </a:cubicBezTo>
                  <a:cubicBezTo>
                    <a:pt x="16" y="17"/>
                    <a:pt x="17" y="18"/>
                    <a:pt x="18" y="18"/>
                  </a:cubicBezTo>
                  <a:cubicBezTo>
                    <a:pt x="18" y="19"/>
                    <a:pt x="19" y="19"/>
                    <a:pt x="20" y="20"/>
                  </a:cubicBezTo>
                  <a:cubicBezTo>
                    <a:pt x="20" y="20"/>
                    <a:pt x="20" y="20"/>
                    <a:pt x="21" y="20"/>
                  </a:cubicBezTo>
                  <a:cubicBezTo>
                    <a:pt x="21" y="20"/>
                    <a:pt x="21" y="20"/>
                    <a:pt x="21" y="20"/>
                  </a:cubicBezTo>
                  <a:cubicBezTo>
                    <a:pt x="18" y="17"/>
                    <a:pt x="15" y="14"/>
                    <a:pt x="12" y="12"/>
                  </a:cubicBezTo>
                  <a:cubicBezTo>
                    <a:pt x="10" y="10"/>
                    <a:pt x="9" y="9"/>
                    <a:pt x="7" y="7"/>
                  </a:cubicBezTo>
                  <a:cubicBezTo>
                    <a:pt x="6" y="5"/>
                    <a:pt x="4" y="4"/>
                    <a:pt x="3" y="2"/>
                  </a:cubicBezTo>
                  <a:cubicBezTo>
                    <a:pt x="2" y="2"/>
                    <a:pt x="2" y="1"/>
                    <a:pt x="1" y="0"/>
                  </a:cubicBezTo>
                  <a:cubicBezTo>
                    <a:pt x="1" y="1"/>
                    <a:pt x="1" y="1"/>
                    <a:pt x="1" y="1"/>
                  </a:cubicBezTo>
                  <a:cubicBezTo>
                    <a:pt x="3" y="2"/>
                    <a:pt x="4" y="3"/>
                    <a:pt x="5" y="5"/>
                  </a:cubicBezTo>
                  <a:cubicBezTo>
                    <a:pt x="7" y="6"/>
                    <a:pt x="8" y="8"/>
                    <a:pt x="10" y="9"/>
                  </a:cubicBezTo>
                  <a:cubicBezTo>
                    <a:pt x="13" y="12"/>
                    <a:pt x="16" y="15"/>
                    <a:pt x="19" y="18"/>
                  </a:cubicBezTo>
                  <a:cubicBezTo>
                    <a:pt x="20" y="19"/>
                    <a:pt x="21" y="19"/>
                    <a:pt x="22" y="20"/>
                  </a:cubicBezTo>
                  <a:cubicBezTo>
                    <a:pt x="22" y="21"/>
                    <a:pt x="23" y="21"/>
                    <a:pt x="23" y="22"/>
                  </a:cubicBezTo>
                  <a:cubicBezTo>
                    <a:pt x="23" y="22"/>
                    <a:pt x="23" y="22"/>
                    <a:pt x="23" y="22"/>
                  </a:cubicBezTo>
                  <a:cubicBezTo>
                    <a:pt x="21" y="21"/>
                    <a:pt x="20" y="20"/>
                    <a:pt x="18" y="19"/>
                  </a:cubicBezTo>
                  <a:cubicBezTo>
                    <a:pt x="17" y="18"/>
                    <a:pt x="15" y="17"/>
                    <a:pt x="13" y="15"/>
                  </a:cubicBezTo>
                  <a:cubicBezTo>
                    <a:pt x="12" y="14"/>
                    <a:pt x="10" y="12"/>
                    <a:pt x="8" y="11"/>
                  </a:cubicBezTo>
                  <a:cubicBezTo>
                    <a:pt x="7" y="10"/>
                    <a:pt x="5" y="8"/>
                    <a:pt x="4" y="7"/>
                  </a:cubicBezTo>
                  <a:cubicBezTo>
                    <a:pt x="3" y="6"/>
                    <a:pt x="3" y="6"/>
                    <a:pt x="3" y="5"/>
                  </a:cubicBezTo>
                  <a:cubicBezTo>
                    <a:pt x="2" y="5"/>
                    <a:pt x="2" y="5"/>
                    <a:pt x="2" y="5"/>
                  </a:cubicBezTo>
                  <a:cubicBezTo>
                    <a:pt x="4" y="6"/>
                    <a:pt x="5" y="7"/>
                    <a:pt x="7" y="9"/>
                  </a:cubicBezTo>
                  <a:cubicBezTo>
                    <a:pt x="8" y="10"/>
                    <a:pt x="10" y="11"/>
                    <a:pt x="11" y="13"/>
                  </a:cubicBezTo>
                  <a:cubicBezTo>
                    <a:pt x="15" y="15"/>
                    <a:pt x="18" y="18"/>
                    <a:pt x="21" y="20"/>
                  </a:cubicBezTo>
                  <a:cubicBezTo>
                    <a:pt x="23" y="21"/>
                    <a:pt x="24" y="22"/>
                    <a:pt x="25" y="23"/>
                  </a:cubicBezTo>
                  <a:cubicBezTo>
                    <a:pt x="25" y="23"/>
                    <a:pt x="26" y="24"/>
                    <a:pt x="26" y="24"/>
                  </a:cubicBezTo>
                  <a:cubicBezTo>
                    <a:pt x="27" y="24"/>
                    <a:pt x="27" y="25"/>
                    <a:pt x="27" y="25"/>
                  </a:cubicBezTo>
                  <a:cubicBezTo>
                    <a:pt x="27" y="25"/>
                    <a:pt x="27" y="25"/>
                    <a:pt x="27" y="25"/>
                  </a:cubicBezTo>
                  <a:cubicBezTo>
                    <a:pt x="24" y="24"/>
                    <a:pt x="21" y="21"/>
                    <a:pt x="19" y="19"/>
                  </a:cubicBezTo>
                  <a:cubicBezTo>
                    <a:pt x="16" y="16"/>
                    <a:pt x="12" y="13"/>
                    <a:pt x="9" y="11"/>
                  </a:cubicBezTo>
                  <a:cubicBezTo>
                    <a:pt x="7" y="9"/>
                    <a:pt x="6" y="8"/>
                    <a:pt x="4" y="6"/>
                  </a:cubicBezTo>
                  <a:cubicBezTo>
                    <a:pt x="4" y="6"/>
                    <a:pt x="3" y="6"/>
                    <a:pt x="4" y="6"/>
                  </a:cubicBezTo>
                  <a:cubicBezTo>
                    <a:pt x="7" y="9"/>
                    <a:pt x="10" y="12"/>
                    <a:pt x="13" y="14"/>
                  </a:cubicBezTo>
                  <a:cubicBezTo>
                    <a:pt x="16" y="17"/>
                    <a:pt x="19" y="19"/>
                    <a:pt x="23" y="21"/>
                  </a:cubicBezTo>
                  <a:cubicBezTo>
                    <a:pt x="25" y="22"/>
                    <a:pt x="26" y="22"/>
                    <a:pt x="28" y="23"/>
                  </a:cubicBezTo>
                  <a:cubicBezTo>
                    <a:pt x="29" y="23"/>
                    <a:pt x="31" y="24"/>
                    <a:pt x="32" y="25"/>
                  </a:cubicBezTo>
                  <a:cubicBezTo>
                    <a:pt x="32" y="25"/>
                    <a:pt x="32" y="25"/>
                    <a:pt x="32" y="24"/>
                  </a:cubicBezTo>
                  <a:cubicBezTo>
                    <a:pt x="31" y="24"/>
                    <a:pt x="30" y="24"/>
                    <a:pt x="30" y="23"/>
                  </a:cubicBezTo>
                  <a:cubicBezTo>
                    <a:pt x="29" y="23"/>
                    <a:pt x="28" y="22"/>
                    <a:pt x="27" y="22"/>
                  </a:cubicBezTo>
                  <a:cubicBezTo>
                    <a:pt x="25" y="21"/>
                    <a:pt x="23" y="20"/>
                    <a:pt x="22" y="19"/>
                  </a:cubicBezTo>
                  <a:cubicBezTo>
                    <a:pt x="20" y="18"/>
                    <a:pt x="18" y="16"/>
                    <a:pt x="16" y="15"/>
                  </a:cubicBezTo>
                  <a:cubicBezTo>
                    <a:pt x="15" y="14"/>
                    <a:pt x="13" y="13"/>
                    <a:pt x="12" y="11"/>
                  </a:cubicBezTo>
                  <a:cubicBezTo>
                    <a:pt x="11" y="11"/>
                    <a:pt x="10" y="11"/>
                    <a:pt x="10" y="10"/>
                  </a:cubicBezTo>
                  <a:cubicBezTo>
                    <a:pt x="10" y="10"/>
                    <a:pt x="10" y="10"/>
                    <a:pt x="10" y="11"/>
                  </a:cubicBezTo>
                  <a:cubicBezTo>
                    <a:pt x="13" y="13"/>
                    <a:pt x="16" y="15"/>
                    <a:pt x="20" y="17"/>
                  </a:cubicBezTo>
                  <a:cubicBezTo>
                    <a:pt x="23" y="19"/>
                    <a:pt x="27" y="20"/>
                    <a:pt x="31" y="22"/>
                  </a:cubicBezTo>
                  <a:cubicBezTo>
                    <a:pt x="33" y="23"/>
                    <a:pt x="34" y="24"/>
                    <a:pt x="36" y="24"/>
                  </a:cubicBezTo>
                  <a:cubicBezTo>
                    <a:pt x="37" y="25"/>
                    <a:pt x="38" y="25"/>
                    <a:pt x="39" y="25"/>
                  </a:cubicBezTo>
                  <a:cubicBezTo>
                    <a:pt x="40" y="26"/>
                    <a:pt x="41" y="26"/>
                    <a:pt x="41" y="27"/>
                  </a:cubicBezTo>
                  <a:cubicBezTo>
                    <a:pt x="41" y="26"/>
                    <a:pt x="41" y="26"/>
                    <a:pt x="42" y="26"/>
                  </a:cubicBezTo>
                  <a:cubicBezTo>
                    <a:pt x="40" y="26"/>
                    <a:pt x="38" y="25"/>
                    <a:pt x="37" y="25"/>
                  </a:cubicBezTo>
                  <a:cubicBezTo>
                    <a:pt x="35" y="24"/>
                    <a:pt x="33" y="23"/>
                    <a:pt x="32" y="22"/>
                  </a:cubicBezTo>
                  <a:cubicBezTo>
                    <a:pt x="28" y="20"/>
                    <a:pt x="25" y="18"/>
                    <a:pt x="22" y="16"/>
                  </a:cubicBezTo>
                  <a:cubicBezTo>
                    <a:pt x="20" y="15"/>
                    <a:pt x="17" y="13"/>
                    <a:pt x="15" y="11"/>
                  </a:cubicBezTo>
                  <a:cubicBezTo>
                    <a:pt x="15" y="11"/>
                    <a:pt x="15" y="11"/>
                    <a:pt x="15" y="12"/>
                  </a:cubicBezTo>
                  <a:cubicBezTo>
                    <a:pt x="18" y="14"/>
                    <a:pt x="22" y="16"/>
                    <a:pt x="26" y="18"/>
                  </a:cubicBezTo>
                  <a:cubicBezTo>
                    <a:pt x="27" y="19"/>
                    <a:pt x="29" y="20"/>
                    <a:pt x="30" y="21"/>
                  </a:cubicBezTo>
                  <a:cubicBezTo>
                    <a:pt x="32" y="23"/>
                    <a:pt x="33" y="24"/>
                    <a:pt x="35" y="25"/>
                  </a:cubicBezTo>
                  <a:cubicBezTo>
                    <a:pt x="36" y="25"/>
                    <a:pt x="37" y="26"/>
                    <a:pt x="38" y="26"/>
                  </a:cubicBezTo>
                  <a:cubicBezTo>
                    <a:pt x="38" y="26"/>
                    <a:pt x="38" y="26"/>
                    <a:pt x="38" y="26"/>
                  </a:cubicBezTo>
                  <a:cubicBezTo>
                    <a:pt x="36" y="25"/>
                    <a:pt x="35" y="24"/>
                    <a:pt x="33" y="23"/>
                  </a:cubicBezTo>
                  <a:cubicBezTo>
                    <a:pt x="31" y="22"/>
                    <a:pt x="29" y="21"/>
                    <a:pt x="28" y="20"/>
                  </a:cubicBezTo>
                  <a:cubicBezTo>
                    <a:pt x="24" y="17"/>
                    <a:pt x="21" y="14"/>
                    <a:pt x="18" y="12"/>
                  </a:cubicBezTo>
                  <a:cubicBezTo>
                    <a:pt x="16" y="11"/>
                    <a:pt x="15" y="10"/>
                    <a:pt x="14" y="9"/>
                  </a:cubicBezTo>
                  <a:cubicBezTo>
                    <a:pt x="13" y="8"/>
                    <a:pt x="11" y="7"/>
                    <a:pt x="10" y="6"/>
                  </a:cubicBezTo>
                  <a:cubicBezTo>
                    <a:pt x="10" y="6"/>
                    <a:pt x="10" y="6"/>
                    <a:pt x="10" y="7"/>
                  </a:cubicBezTo>
                  <a:cubicBezTo>
                    <a:pt x="10" y="8"/>
                    <a:pt x="12" y="9"/>
                    <a:pt x="13" y="10"/>
                  </a:cubicBezTo>
                  <a:cubicBezTo>
                    <a:pt x="15" y="11"/>
                    <a:pt x="16" y="13"/>
                    <a:pt x="18" y="14"/>
                  </a:cubicBezTo>
                  <a:cubicBezTo>
                    <a:pt x="21" y="17"/>
                    <a:pt x="25" y="19"/>
                    <a:pt x="29" y="21"/>
                  </a:cubicBezTo>
                  <a:cubicBezTo>
                    <a:pt x="30" y="22"/>
                    <a:pt x="31" y="22"/>
                    <a:pt x="32" y="23"/>
                  </a:cubicBezTo>
                  <a:cubicBezTo>
                    <a:pt x="33" y="24"/>
                    <a:pt x="35" y="24"/>
                    <a:pt x="35" y="25"/>
                  </a:cubicBezTo>
                  <a:cubicBezTo>
                    <a:pt x="35" y="25"/>
                    <a:pt x="36" y="25"/>
                    <a:pt x="36" y="25"/>
                  </a:cubicBezTo>
                  <a:cubicBezTo>
                    <a:pt x="35" y="25"/>
                    <a:pt x="34" y="25"/>
                    <a:pt x="33" y="24"/>
                  </a:cubicBezTo>
                  <a:cubicBezTo>
                    <a:pt x="32" y="24"/>
                    <a:pt x="31" y="23"/>
                    <a:pt x="31" y="23"/>
                  </a:cubicBezTo>
                  <a:cubicBezTo>
                    <a:pt x="29" y="22"/>
                    <a:pt x="27" y="21"/>
                    <a:pt x="25" y="20"/>
                  </a:cubicBezTo>
                  <a:cubicBezTo>
                    <a:pt x="23" y="19"/>
                    <a:pt x="22" y="18"/>
                    <a:pt x="20" y="17"/>
                  </a:cubicBezTo>
                  <a:cubicBezTo>
                    <a:pt x="18" y="16"/>
                    <a:pt x="16" y="14"/>
                    <a:pt x="15" y="13"/>
                  </a:cubicBezTo>
                  <a:cubicBezTo>
                    <a:pt x="13" y="12"/>
                    <a:pt x="11" y="10"/>
                    <a:pt x="10" y="9"/>
                  </a:cubicBezTo>
                  <a:cubicBezTo>
                    <a:pt x="10" y="9"/>
                    <a:pt x="9" y="9"/>
                    <a:pt x="10"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4"/>
            <p:cNvSpPr>
              <a:spLocks/>
            </p:cNvSpPr>
            <p:nvPr/>
          </p:nvSpPr>
          <p:spPr bwMode="auto">
            <a:xfrm>
              <a:off x="2735263" y="4198938"/>
              <a:ext cx="525463" cy="434975"/>
            </a:xfrm>
            <a:custGeom>
              <a:avLst/>
              <a:gdLst>
                <a:gd name="T0" fmla="*/ 18 w 23"/>
                <a:gd name="T1" fmla="*/ 9 h 19"/>
                <a:gd name="T2" fmla="*/ 5 w 23"/>
                <a:gd name="T3" fmla="*/ 19 h 19"/>
                <a:gd name="T4" fmla="*/ 12 w 23"/>
                <a:gd name="T5" fmla="*/ 14 h 19"/>
                <a:gd name="T6" fmla="*/ 17 w 23"/>
                <a:gd name="T7" fmla="*/ 9 h 19"/>
                <a:gd name="T8" fmla="*/ 5 w 23"/>
                <a:gd name="T9" fmla="*/ 16 h 19"/>
                <a:gd name="T10" fmla="*/ 17 w 23"/>
                <a:gd name="T11" fmla="*/ 0 h 19"/>
                <a:gd name="T12" fmla="*/ 0 w 23"/>
                <a:gd name="T13" fmla="*/ 17 h 19"/>
                <a:gd name="T14" fmla="*/ 16 w 23"/>
                <a:gd name="T15" fmla="*/ 4 h 19"/>
                <a:gd name="T16" fmla="*/ 12 w 23"/>
                <a:gd name="T17" fmla="*/ 9 h 19"/>
                <a:gd name="T18" fmla="*/ 4 w 23"/>
                <a:gd name="T19" fmla="*/ 12 h 19"/>
                <a:gd name="T20" fmla="*/ 14 w 23"/>
                <a:gd name="T21" fmla="*/ 5 h 19"/>
                <a:gd name="T22" fmla="*/ 10 w 23"/>
                <a:gd name="T23" fmla="*/ 7 h 19"/>
                <a:gd name="T24" fmla="*/ 12 w 23"/>
                <a:gd name="T25" fmla="*/ 5 h 19"/>
                <a:gd name="T26" fmla="*/ 2 w 23"/>
                <a:gd name="T27" fmla="*/ 13 h 19"/>
                <a:gd name="T28" fmla="*/ 17 w 23"/>
                <a:gd name="T29" fmla="*/ 2 h 19"/>
                <a:gd name="T30" fmla="*/ 7 w 23"/>
                <a:gd name="T31" fmla="*/ 16 h 19"/>
                <a:gd name="T32" fmla="*/ 14 w 23"/>
                <a:gd name="T33" fmla="*/ 10 h 19"/>
                <a:gd name="T34" fmla="*/ 18 w 23"/>
                <a:gd name="T35" fmla="*/ 10 h 19"/>
                <a:gd name="T36" fmla="*/ 16 w 23"/>
                <a:gd name="T37" fmla="*/ 14 h 19"/>
                <a:gd name="T38" fmla="*/ 12 w 23"/>
                <a:gd name="T39" fmla="*/ 18 h 19"/>
                <a:gd name="T40" fmla="*/ 21 w 23"/>
                <a:gd name="T41" fmla="*/ 11 h 19"/>
                <a:gd name="T42" fmla="*/ 17 w 23"/>
                <a:gd name="T43" fmla="*/ 14 h 19"/>
                <a:gd name="T44" fmla="*/ 22 w 23"/>
                <a:gd name="T45" fmla="*/ 1 h 19"/>
                <a:gd name="T46" fmla="*/ 15 w 23"/>
                <a:gd name="T47" fmla="*/ 17 h 19"/>
                <a:gd name="T48" fmla="*/ 20 w 23"/>
                <a:gd name="T49" fmla="*/ 6 h 19"/>
                <a:gd name="T50" fmla="*/ 16 w 23"/>
                <a:gd name="T51" fmla="*/ 10 h 19"/>
                <a:gd name="T52" fmla="*/ 13 w 23"/>
                <a:gd name="T53" fmla="*/ 13 h 19"/>
                <a:gd name="T54" fmla="*/ 14 w 23"/>
                <a:gd name="T55" fmla="*/ 9 h 19"/>
                <a:gd name="T56" fmla="*/ 10 w 23"/>
                <a:gd name="T57" fmla="*/ 13 h 19"/>
                <a:gd name="T58" fmla="*/ 14 w 23"/>
                <a:gd name="T59" fmla="*/ 4 h 19"/>
                <a:gd name="T60" fmla="*/ 11 w 23"/>
                <a:gd name="T61" fmla="*/ 15 h 19"/>
                <a:gd name="T62" fmla="*/ 17 w 23"/>
                <a:gd name="T63" fmla="*/ 0 h 19"/>
                <a:gd name="T64" fmla="*/ 11 w 23"/>
                <a:gd name="T65" fmla="*/ 17 h 19"/>
                <a:gd name="T66" fmla="*/ 20 w 23"/>
                <a:gd name="T67" fmla="*/ 1 h 19"/>
                <a:gd name="T68" fmla="*/ 15 w 23"/>
                <a:gd name="T69" fmla="*/ 17 h 19"/>
                <a:gd name="T70" fmla="*/ 22 w 23"/>
                <a:gd name="T71" fmla="*/ 6 h 19"/>
                <a:gd name="T72" fmla="*/ 21 w 23"/>
                <a:gd name="T73" fmla="*/ 5 h 19"/>
                <a:gd name="T74" fmla="*/ 16 w 23"/>
                <a:gd name="T75" fmla="*/ 17 h 19"/>
                <a:gd name="T76" fmla="*/ 18 w 23"/>
                <a:gd name="T77" fmla="*/ 14 h 19"/>
                <a:gd name="T78" fmla="*/ 22 w 23"/>
                <a:gd name="T79" fmla="*/ 8 h 19"/>
                <a:gd name="T80" fmla="*/ 14 w 23"/>
                <a:gd name="T81" fmla="*/ 17 h 19"/>
                <a:gd name="T82" fmla="*/ 19 w 23"/>
                <a:gd name="T83" fmla="*/ 3 h 19"/>
                <a:gd name="T84" fmla="*/ 7 w 23"/>
                <a:gd name="T85" fmla="*/ 17 h 19"/>
                <a:gd name="T86" fmla="*/ 17 w 23"/>
                <a:gd name="T87" fmla="*/ 2 h 19"/>
                <a:gd name="T88" fmla="*/ 1 w 23"/>
                <a:gd name="T89" fmla="*/ 13 h 19"/>
                <a:gd name="T90" fmla="*/ 14 w 23"/>
                <a:gd name="T91" fmla="*/ 3 h 19"/>
                <a:gd name="T92" fmla="*/ 1 w 23"/>
                <a:gd name="T93" fmla="*/ 12 h 19"/>
                <a:gd name="T94" fmla="*/ 16 w 23"/>
                <a:gd name="T95" fmla="*/ 1 h 19"/>
                <a:gd name="T96" fmla="*/ 0 w 23"/>
                <a:gd name="T97" fmla="*/ 13 h 19"/>
                <a:gd name="T98" fmla="*/ 18 w 23"/>
                <a:gd name="T99" fmla="*/ 1 h 19"/>
                <a:gd name="T100" fmla="*/ 6 w 23"/>
                <a:gd name="T101" fmla="*/ 14 h 19"/>
                <a:gd name="T102" fmla="*/ 10 w 23"/>
                <a:gd name="T103" fmla="*/ 13 h 19"/>
                <a:gd name="T104" fmla="*/ 14 w 23"/>
                <a:gd name="T105" fmla="*/ 9 h 19"/>
                <a:gd name="T106" fmla="*/ 3 w 23"/>
                <a:gd name="T107" fmla="*/ 18 h 19"/>
                <a:gd name="T108" fmla="*/ 18 w 23"/>
                <a:gd name="T109" fmla="*/ 5 h 19"/>
                <a:gd name="T110" fmla="*/ 5 w 23"/>
                <a:gd name="T111" fmla="*/ 17 h 19"/>
                <a:gd name="T112" fmla="*/ 13 w 23"/>
                <a:gd name="T113" fmla="*/ 16 h 19"/>
                <a:gd name="T114" fmla="*/ 13 w 23"/>
                <a:gd name="T11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 h="19">
                  <a:moveTo>
                    <a:pt x="6" y="17"/>
                  </a:moveTo>
                  <a:cubicBezTo>
                    <a:pt x="9" y="16"/>
                    <a:pt x="11" y="16"/>
                    <a:pt x="13" y="14"/>
                  </a:cubicBezTo>
                  <a:cubicBezTo>
                    <a:pt x="14" y="14"/>
                    <a:pt x="15" y="13"/>
                    <a:pt x="16" y="12"/>
                  </a:cubicBezTo>
                  <a:cubicBezTo>
                    <a:pt x="17" y="11"/>
                    <a:pt x="17" y="10"/>
                    <a:pt x="18" y="9"/>
                  </a:cubicBezTo>
                  <a:cubicBezTo>
                    <a:pt x="18" y="9"/>
                    <a:pt x="18" y="9"/>
                    <a:pt x="18" y="9"/>
                  </a:cubicBezTo>
                  <a:cubicBezTo>
                    <a:pt x="18" y="10"/>
                    <a:pt x="18" y="11"/>
                    <a:pt x="17" y="12"/>
                  </a:cubicBezTo>
                  <a:cubicBezTo>
                    <a:pt x="17" y="13"/>
                    <a:pt x="16" y="14"/>
                    <a:pt x="15" y="15"/>
                  </a:cubicBezTo>
                  <a:cubicBezTo>
                    <a:pt x="14" y="15"/>
                    <a:pt x="13" y="16"/>
                    <a:pt x="12" y="17"/>
                  </a:cubicBezTo>
                  <a:cubicBezTo>
                    <a:pt x="11" y="17"/>
                    <a:pt x="10" y="17"/>
                    <a:pt x="10" y="18"/>
                  </a:cubicBezTo>
                  <a:cubicBezTo>
                    <a:pt x="8" y="18"/>
                    <a:pt x="7" y="18"/>
                    <a:pt x="5" y="19"/>
                  </a:cubicBezTo>
                  <a:cubicBezTo>
                    <a:pt x="4" y="19"/>
                    <a:pt x="3" y="19"/>
                    <a:pt x="2" y="17"/>
                  </a:cubicBezTo>
                  <a:cubicBezTo>
                    <a:pt x="2" y="18"/>
                    <a:pt x="2" y="18"/>
                    <a:pt x="2" y="18"/>
                  </a:cubicBezTo>
                  <a:cubicBezTo>
                    <a:pt x="3" y="17"/>
                    <a:pt x="4" y="17"/>
                    <a:pt x="5" y="17"/>
                  </a:cubicBezTo>
                  <a:cubicBezTo>
                    <a:pt x="6" y="17"/>
                    <a:pt x="7" y="17"/>
                    <a:pt x="7" y="16"/>
                  </a:cubicBezTo>
                  <a:cubicBezTo>
                    <a:pt x="9" y="16"/>
                    <a:pt x="11" y="15"/>
                    <a:pt x="12" y="14"/>
                  </a:cubicBezTo>
                  <a:cubicBezTo>
                    <a:pt x="14" y="12"/>
                    <a:pt x="15" y="11"/>
                    <a:pt x="16" y="9"/>
                  </a:cubicBezTo>
                  <a:cubicBezTo>
                    <a:pt x="16" y="9"/>
                    <a:pt x="17" y="8"/>
                    <a:pt x="17" y="7"/>
                  </a:cubicBezTo>
                  <a:cubicBezTo>
                    <a:pt x="17" y="6"/>
                    <a:pt x="17" y="6"/>
                    <a:pt x="18" y="5"/>
                  </a:cubicBezTo>
                  <a:cubicBezTo>
                    <a:pt x="18" y="5"/>
                    <a:pt x="18" y="5"/>
                    <a:pt x="18" y="5"/>
                  </a:cubicBezTo>
                  <a:cubicBezTo>
                    <a:pt x="18" y="6"/>
                    <a:pt x="18" y="8"/>
                    <a:pt x="17" y="9"/>
                  </a:cubicBezTo>
                  <a:cubicBezTo>
                    <a:pt x="16" y="11"/>
                    <a:pt x="15" y="12"/>
                    <a:pt x="15" y="13"/>
                  </a:cubicBezTo>
                  <a:cubicBezTo>
                    <a:pt x="13" y="16"/>
                    <a:pt x="10" y="18"/>
                    <a:pt x="7" y="18"/>
                  </a:cubicBezTo>
                  <a:cubicBezTo>
                    <a:pt x="6" y="18"/>
                    <a:pt x="4" y="18"/>
                    <a:pt x="3" y="17"/>
                  </a:cubicBezTo>
                  <a:cubicBezTo>
                    <a:pt x="3" y="17"/>
                    <a:pt x="4" y="17"/>
                    <a:pt x="4" y="18"/>
                  </a:cubicBezTo>
                  <a:cubicBezTo>
                    <a:pt x="4" y="17"/>
                    <a:pt x="5" y="17"/>
                    <a:pt x="5" y="16"/>
                  </a:cubicBezTo>
                  <a:cubicBezTo>
                    <a:pt x="6" y="16"/>
                    <a:pt x="7" y="15"/>
                    <a:pt x="7" y="15"/>
                  </a:cubicBezTo>
                  <a:cubicBezTo>
                    <a:pt x="9" y="14"/>
                    <a:pt x="11" y="13"/>
                    <a:pt x="12" y="11"/>
                  </a:cubicBezTo>
                  <a:cubicBezTo>
                    <a:pt x="15" y="9"/>
                    <a:pt x="16" y="6"/>
                    <a:pt x="17" y="3"/>
                  </a:cubicBezTo>
                  <a:cubicBezTo>
                    <a:pt x="17" y="2"/>
                    <a:pt x="17" y="1"/>
                    <a:pt x="18" y="0"/>
                  </a:cubicBezTo>
                  <a:cubicBezTo>
                    <a:pt x="18" y="0"/>
                    <a:pt x="18" y="0"/>
                    <a:pt x="17" y="0"/>
                  </a:cubicBezTo>
                  <a:cubicBezTo>
                    <a:pt x="18" y="1"/>
                    <a:pt x="17" y="3"/>
                    <a:pt x="17" y="4"/>
                  </a:cubicBezTo>
                  <a:cubicBezTo>
                    <a:pt x="16" y="5"/>
                    <a:pt x="15" y="6"/>
                    <a:pt x="14" y="8"/>
                  </a:cubicBezTo>
                  <a:cubicBezTo>
                    <a:pt x="12" y="10"/>
                    <a:pt x="10" y="12"/>
                    <a:pt x="8" y="14"/>
                  </a:cubicBezTo>
                  <a:cubicBezTo>
                    <a:pt x="5" y="15"/>
                    <a:pt x="3" y="16"/>
                    <a:pt x="0" y="17"/>
                  </a:cubicBezTo>
                  <a:cubicBezTo>
                    <a:pt x="0" y="17"/>
                    <a:pt x="0" y="17"/>
                    <a:pt x="0" y="17"/>
                  </a:cubicBezTo>
                  <a:cubicBezTo>
                    <a:pt x="1" y="17"/>
                    <a:pt x="2" y="16"/>
                    <a:pt x="3" y="16"/>
                  </a:cubicBezTo>
                  <a:cubicBezTo>
                    <a:pt x="4" y="15"/>
                    <a:pt x="5" y="15"/>
                    <a:pt x="6" y="14"/>
                  </a:cubicBezTo>
                  <a:cubicBezTo>
                    <a:pt x="7" y="13"/>
                    <a:pt x="9" y="12"/>
                    <a:pt x="10" y="11"/>
                  </a:cubicBezTo>
                  <a:cubicBezTo>
                    <a:pt x="12" y="9"/>
                    <a:pt x="13" y="8"/>
                    <a:pt x="14" y="6"/>
                  </a:cubicBezTo>
                  <a:cubicBezTo>
                    <a:pt x="15" y="5"/>
                    <a:pt x="15" y="5"/>
                    <a:pt x="16" y="4"/>
                  </a:cubicBezTo>
                  <a:cubicBezTo>
                    <a:pt x="16" y="3"/>
                    <a:pt x="17" y="2"/>
                    <a:pt x="17" y="1"/>
                  </a:cubicBezTo>
                  <a:cubicBezTo>
                    <a:pt x="17" y="1"/>
                    <a:pt x="18" y="1"/>
                    <a:pt x="18" y="1"/>
                  </a:cubicBezTo>
                  <a:cubicBezTo>
                    <a:pt x="18" y="1"/>
                    <a:pt x="18" y="1"/>
                    <a:pt x="17" y="1"/>
                  </a:cubicBezTo>
                  <a:cubicBezTo>
                    <a:pt x="17" y="2"/>
                    <a:pt x="16" y="4"/>
                    <a:pt x="15" y="5"/>
                  </a:cubicBezTo>
                  <a:cubicBezTo>
                    <a:pt x="14" y="6"/>
                    <a:pt x="13" y="8"/>
                    <a:pt x="12" y="9"/>
                  </a:cubicBezTo>
                  <a:cubicBezTo>
                    <a:pt x="10" y="11"/>
                    <a:pt x="7" y="12"/>
                    <a:pt x="5" y="13"/>
                  </a:cubicBezTo>
                  <a:cubicBezTo>
                    <a:pt x="3" y="14"/>
                    <a:pt x="1" y="14"/>
                    <a:pt x="0" y="13"/>
                  </a:cubicBezTo>
                  <a:cubicBezTo>
                    <a:pt x="0" y="13"/>
                    <a:pt x="0" y="13"/>
                    <a:pt x="0" y="13"/>
                  </a:cubicBezTo>
                  <a:cubicBezTo>
                    <a:pt x="1" y="13"/>
                    <a:pt x="1" y="13"/>
                    <a:pt x="2" y="12"/>
                  </a:cubicBezTo>
                  <a:cubicBezTo>
                    <a:pt x="3" y="12"/>
                    <a:pt x="3" y="12"/>
                    <a:pt x="4" y="12"/>
                  </a:cubicBezTo>
                  <a:cubicBezTo>
                    <a:pt x="6" y="11"/>
                    <a:pt x="7" y="10"/>
                    <a:pt x="9" y="9"/>
                  </a:cubicBezTo>
                  <a:cubicBezTo>
                    <a:pt x="10" y="8"/>
                    <a:pt x="12" y="7"/>
                    <a:pt x="13" y="6"/>
                  </a:cubicBezTo>
                  <a:cubicBezTo>
                    <a:pt x="14" y="4"/>
                    <a:pt x="15" y="2"/>
                    <a:pt x="16" y="1"/>
                  </a:cubicBezTo>
                  <a:cubicBezTo>
                    <a:pt x="15" y="1"/>
                    <a:pt x="15" y="1"/>
                    <a:pt x="15" y="1"/>
                  </a:cubicBezTo>
                  <a:cubicBezTo>
                    <a:pt x="15" y="2"/>
                    <a:pt x="14" y="4"/>
                    <a:pt x="14" y="5"/>
                  </a:cubicBezTo>
                  <a:cubicBezTo>
                    <a:pt x="13" y="6"/>
                    <a:pt x="11" y="7"/>
                    <a:pt x="10" y="8"/>
                  </a:cubicBezTo>
                  <a:cubicBezTo>
                    <a:pt x="9" y="9"/>
                    <a:pt x="8" y="10"/>
                    <a:pt x="6" y="10"/>
                  </a:cubicBezTo>
                  <a:cubicBezTo>
                    <a:pt x="5" y="11"/>
                    <a:pt x="3" y="12"/>
                    <a:pt x="1" y="12"/>
                  </a:cubicBezTo>
                  <a:cubicBezTo>
                    <a:pt x="1" y="12"/>
                    <a:pt x="1" y="12"/>
                    <a:pt x="1" y="12"/>
                  </a:cubicBezTo>
                  <a:cubicBezTo>
                    <a:pt x="4" y="10"/>
                    <a:pt x="7" y="9"/>
                    <a:pt x="10" y="7"/>
                  </a:cubicBezTo>
                  <a:cubicBezTo>
                    <a:pt x="11" y="6"/>
                    <a:pt x="12" y="5"/>
                    <a:pt x="12" y="4"/>
                  </a:cubicBezTo>
                  <a:cubicBezTo>
                    <a:pt x="13" y="2"/>
                    <a:pt x="14" y="1"/>
                    <a:pt x="15" y="1"/>
                  </a:cubicBezTo>
                  <a:cubicBezTo>
                    <a:pt x="15" y="0"/>
                    <a:pt x="15" y="0"/>
                    <a:pt x="15" y="0"/>
                  </a:cubicBezTo>
                  <a:cubicBezTo>
                    <a:pt x="15" y="1"/>
                    <a:pt x="15" y="2"/>
                    <a:pt x="14" y="3"/>
                  </a:cubicBezTo>
                  <a:cubicBezTo>
                    <a:pt x="14" y="4"/>
                    <a:pt x="13" y="4"/>
                    <a:pt x="12" y="5"/>
                  </a:cubicBezTo>
                  <a:cubicBezTo>
                    <a:pt x="11" y="7"/>
                    <a:pt x="10" y="8"/>
                    <a:pt x="9" y="9"/>
                  </a:cubicBezTo>
                  <a:cubicBezTo>
                    <a:pt x="8" y="10"/>
                    <a:pt x="7" y="11"/>
                    <a:pt x="6" y="11"/>
                  </a:cubicBezTo>
                  <a:cubicBezTo>
                    <a:pt x="5" y="12"/>
                    <a:pt x="4" y="13"/>
                    <a:pt x="2" y="13"/>
                  </a:cubicBezTo>
                  <a:cubicBezTo>
                    <a:pt x="2" y="13"/>
                    <a:pt x="2" y="13"/>
                    <a:pt x="1" y="13"/>
                  </a:cubicBezTo>
                  <a:cubicBezTo>
                    <a:pt x="1" y="13"/>
                    <a:pt x="2" y="13"/>
                    <a:pt x="2" y="13"/>
                  </a:cubicBezTo>
                  <a:cubicBezTo>
                    <a:pt x="2" y="13"/>
                    <a:pt x="2" y="12"/>
                    <a:pt x="3" y="12"/>
                  </a:cubicBezTo>
                  <a:cubicBezTo>
                    <a:pt x="4" y="12"/>
                    <a:pt x="4" y="12"/>
                    <a:pt x="5" y="12"/>
                  </a:cubicBezTo>
                  <a:cubicBezTo>
                    <a:pt x="7" y="11"/>
                    <a:pt x="8" y="10"/>
                    <a:pt x="10" y="9"/>
                  </a:cubicBezTo>
                  <a:cubicBezTo>
                    <a:pt x="12" y="9"/>
                    <a:pt x="13" y="8"/>
                    <a:pt x="14" y="6"/>
                  </a:cubicBezTo>
                  <a:cubicBezTo>
                    <a:pt x="15" y="5"/>
                    <a:pt x="16" y="4"/>
                    <a:pt x="17" y="2"/>
                  </a:cubicBezTo>
                  <a:cubicBezTo>
                    <a:pt x="17" y="2"/>
                    <a:pt x="17" y="2"/>
                    <a:pt x="17" y="2"/>
                  </a:cubicBezTo>
                  <a:cubicBezTo>
                    <a:pt x="17" y="4"/>
                    <a:pt x="16" y="6"/>
                    <a:pt x="15" y="7"/>
                  </a:cubicBezTo>
                  <a:cubicBezTo>
                    <a:pt x="15" y="9"/>
                    <a:pt x="14" y="10"/>
                    <a:pt x="13" y="12"/>
                  </a:cubicBezTo>
                  <a:cubicBezTo>
                    <a:pt x="12" y="13"/>
                    <a:pt x="11" y="14"/>
                    <a:pt x="11" y="15"/>
                  </a:cubicBezTo>
                  <a:cubicBezTo>
                    <a:pt x="10" y="16"/>
                    <a:pt x="9" y="17"/>
                    <a:pt x="7" y="16"/>
                  </a:cubicBezTo>
                  <a:cubicBezTo>
                    <a:pt x="7" y="16"/>
                    <a:pt x="7" y="16"/>
                    <a:pt x="8" y="17"/>
                  </a:cubicBezTo>
                  <a:cubicBezTo>
                    <a:pt x="7" y="16"/>
                    <a:pt x="8" y="16"/>
                    <a:pt x="8" y="16"/>
                  </a:cubicBezTo>
                  <a:cubicBezTo>
                    <a:pt x="8" y="15"/>
                    <a:pt x="9" y="15"/>
                    <a:pt x="9" y="15"/>
                  </a:cubicBezTo>
                  <a:cubicBezTo>
                    <a:pt x="10" y="14"/>
                    <a:pt x="11" y="13"/>
                    <a:pt x="12" y="12"/>
                  </a:cubicBezTo>
                  <a:cubicBezTo>
                    <a:pt x="13" y="12"/>
                    <a:pt x="14" y="11"/>
                    <a:pt x="14" y="10"/>
                  </a:cubicBezTo>
                  <a:cubicBezTo>
                    <a:pt x="16" y="9"/>
                    <a:pt x="17" y="7"/>
                    <a:pt x="18" y="6"/>
                  </a:cubicBezTo>
                  <a:cubicBezTo>
                    <a:pt x="19" y="5"/>
                    <a:pt x="19" y="4"/>
                    <a:pt x="20" y="4"/>
                  </a:cubicBezTo>
                  <a:cubicBezTo>
                    <a:pt x="20" y="4"/>
                    <a:pt x="20" y="4"/>
                    <a:pt x="19" y="4"/>
                  </a:cubicBezTo>
                  <a:cubicBezTo>
                    <a:pt x="20" y="4"/>
                    <a:pt x="20" y="5"/>
                    <a:pt x="20" y="6"/>
                  </a:cubicBezTo>
                  <a:cubicBezTo>
                    <a:pt x="19" y="7"/>
                    <a:pt x="19" y="9"/>
                    <a:pt x="18" y="10"/>
                  </a:cubicBezTo>
                  <a:cubicBezTo>
                    <a:pt x="17" y="12"/>
                    <a:pt x="16" y="14"/>
                    <a:pt x="15" y="15"/>
                  </a:cubicBezTo>
                  <a:cubicBezTo>
                    <a:pt x="14" y="16"/>
                    <a:pt x="13" y="17"/>
                    <a:pt x="12" y="17"/>
                  </a:cubicBezTo>
                  <a:cubicBezTo>
                    <a:pt x="12" y="18"/>
                    <a:pt x="11" y="18"/>
                    <a:pt x="10" y="18"/>
                  </a:cubicBezTo>
                  <a:cubicBezTo>
                    <a:pt x="10" y="18"/>
                    <a:pt x="10" y="18"/>
                    <a:pt x="10" y="18"/>
                  </a:cubicBezTo>
                  <a:cubicBezTo>
                    <a:pt x="12" y="17"/>
                    <a:pt x="14" y="16"/>
                    <a:pt x="16" y="14"/>
                  </a:cubicBezTo>
                  <a:cubicBezTo>
                    <a:pt x="18" y="12"/>
                    <a:pt x="20" y="10"/>
                    <a:pt x="22" y="8"/>
                  </a:cubicBezTo>
                  <a:cubicBezTo>
                    <a:pt x="21" y="8"/>
                    <a:pt x="21" y="8"/>
                    <a:pt x="21" y="8"/>
                  </a:cubicBezTo>
                  <a:cubicBezTo>
                    <a:pt x="21" y="9"/>
                    <a:pt x="21" y="10"/>
                    <a:pt x="20" y="11"/>
                  </a:cubicBezTo>
                  <a:cubicBezTo>
                    <a:pt x="20" y="12"/>
                    <a:pt x="19" y="12"/>
                    <a:pt x="19" y="13"/>
                  </a:cubicBezTo>
                  <a:cubicBezTo>
                    <a:pt x="17" y="15"/>
                    <a:pt x="15" y="17"/>
                    <a:pt x="12" y="18"/>
                  </a:cubicBezTo>
                  <a:cubicBezTo>
                    <a:pt x="12" y="18"/>
                    <a:pt x="12" y="18"/>
                    <a:pt x="12" y="18"/>
                  </a:cubicBezTo>
                  <a:cubicBezTo>
                    <a:pt x="14" y="16"/>
                    <a:pt x="16" y="16"/>
                    <a:pt x="18" y="14"/>
                  </a:cubicBezTo>
                  <a:cubicBezTo>
                    <a:pt x="19" y="13"/>
                    <a:pt x="21" y="11"/>
                    <a:pt x="22" y="9"/>
                  </a:cubicBezTo>
                  <a:cubicBezTo>
                    <a:pt x="22" y="9"/>
                    <a:pt x="22" y="9"/>
                    <a:pt x="22" y="9"/>
                  </a:cubicBezTo>
                  <a:cubicBezTo>
                    <a:pt x="22" y="10"/>
                    <a:pt x="21" y="11"/>
                    <a:pt x="21" y="11"/>
                  </a:cubicBezTo>
                  <a:cubicBezTo>
                    <a:pt x="20" y="12"/>
                    <a:pt x="19" y="13"/>
                    <a:pt x="19" y="14"/>
                  </a:cubicBezTo>
                  <a:cubicBezTo>
                    <a:pt x="18" y="15"/>
                    <a:pt x="17" y="15"/>
                    <a:pt x="16" y="16"/>
                  </a:cubicBezTo>
                  <a:cubicBezTo>
                    <a:pt x="15" y="17"/>
                    <a:pt x="15" y="17"/>
                    <a:pt x="14" y="17"/>
                  </a:cubicBezTo>
                  <a:cubicBezTo>
                    <a:pt x="14" y="17"/>
                    <a:pt x="14" y="17"/>
                    <a:pt x="14" y="17"/>
                  </a:cubicBezTo>
                  <a:cubicBezTo>
                    <a:pt x="15" y="16"/>
                    <a:pt x="16" y="15"/>
                    <a:pt x="17" y="14"/>
                  </a:cubicBezTo>
                  <a:cubicBezTo>
                    <a:pt x="18" y="13"/>
                    <a:pt x="19" y="12"/>
                    <a:pt x="20" y="10"/>
                  </a:cubicBezTo>
                  <a:cubicBezTo>
                    <a:pt x="20" y="9"/>
                    <a:pt x="21" y="7"/>
                    <a:pt x="21" y="6"/>
                  </a:cubicBezTo>
                  <a:cubicBezTo>
                    <a:pt x="22" y="5"/>
                    <a:pt x="22" y="4"/>
                    <a:pt x="22" y="3"/>
                  </a:cubicBezTo>
                  <a:cubicBezTo>
                    <a:pt x="22" y="3"/>
                    <a:pt x="22" y="2"/>
                    <a:pt x="23" y="1"/>
                  </a:cubicBezTo>
                  <a:cubicBezTo>
                    <a:pt x="22" y="1"/>
                    <a:pt x="22" y="1"/>
                    <a:pt x="22" y="1"/>
                  </a:cubicBezTo>
                  <a:cubicBezTo>
                    <a:pt x="22" y="2"/>
                    <a:pt x="22" y="3"/>
                    <a:pt x="22" y="4"/>
                  </a:cubicBezTo>
                  <a:cubicBezTo>
                    <a:pt x="22" y="4"/>
                    <a:pt x="22" y="5"/>
                    <a:pt x="21" y="6"/>
                  </a:cubicBezTo>
                  <a:cubicBezTo>
                    <a:pt x="21" y="8"/>
                    <a:pt x="20" y="9"/>
                    <a:pt x="20" y="11"/>
                  </a:cubicBezTo>
                  <a:cubicBezTo>
                    <a:pt x="19" y="12"/>
                    <a:pt x="19" y="13"/>
                    <a:pt x="18" y="14"/>
                  </a:cubicBezTo>
                  <a:cubicBezTo>
                    <a:pt x="17" y="15"/>
                    <a:pt x="16" y="16"/>
                    <a:pt x="15" y="17"/>
                  </a:cubicBezTo>
                  <a:cubicBezTo>
                    <a:pt x="15" y="17"/>
                    <a:pt x="15" y="17"/>
                    <a:pt x="15" y="17"/>
                  </a:cubicBezTo>
                  <a:cubicBezTo>
                    <a:pt x="15" y="16"/>
                    <a:pt x="15" y="16"/>
                    <a:pt x="15" y="15"/>
                  </a:cubicBezTo>
                  <a:cubicBezTo>
                    <a:pt x="15" y="15"/>
                    <a:pt x="15" y="14"/>
                    <a:pt x="16" y="14"/>
                  </a:cubicBezTo>
                  <a:cubicBezTo>
                    <a:pt x="16" y="13"/>
                    <a:pt x="17" y="11"/>
                    <a:pt x="18" y="10"/>
                  </a:cubicBezTo>
                  <a:cubicBezTo>
                    <a:pt x="19" y="9"/>
                    <a:pt x="19" y="8"/>
                    <a:pt x="20" y="6"/>
                  </a:cubicBezTo>
                  <a:cubicBezTo>
                    <a:pt x="20" y="4"/>
                    <a:pt x="20" y="2"/>
                    <a:pt x="20" y="1"/>
                  </a:cubicBezTo>
                  <a:cubicBezTo>
                    <a:pt x="20" y="1"/>
                    <a:pt x="20" y="0"/>
                    <a:pt x="20" y="1"/>
                  </a:cubicBezTo>
                  <a:cubicBezTo>
                    <a:pt x="19" y="1"/>
                    <a:pt x="19" y="2"/>
                    <a:pt x="19" y="2"/>
                  </a:cubicBezTo>
                  <a:cubicBezTo>
                    <a:pt x="18" y="3"/>
                    <a:pt x="18" y="4"/>
                    <a:pt x="18" y="5"/>
                  </a:cubicBezTo>
                  <a:cubicBezTo>
                    <a:pt x="17" y="6"/>
                    <a:pt x="16" y="8"/>
                    <a:pt x="16" y="10"/>
                  </a:cubicBezTo>
                  <a:cubicBezTo>
                    <a:pt x="15" y="11"/>
                    <a:pt x="15" y="12"/>
                    <a:pt x="14" y="13"/>
                  </a:cubicBezTo>
                  <a:cubicBezTo>
                    <a:pt x="13" y="14"/>
                    <a:pt x="12" y="16"/>
                    <a:pt x="11" y="16"/>
                  </a:cubicBezTo>
                  <a:cubicBezTo>
                    <a:pt x="11" y="16"/>
                    <a:pt x="11" y="16"/>
                    <a:pt x="12" y="16"/>
                  </a:cubicBezTo>
                  <a:cubicBezTo>
                    <a:pt x="11" y="16"/>
                    <a:pt x="12" y="15"/>
                    <a:pt x="12" y="15"/>
                  </a:cubicBezTo>
                  <a:cubicBezTo>
                    <a:pt x="12" y="14"/>
                    <a:pt x="13" y="13"/>
                    <a:pt x="13" y="13"/>
                  </a:cubicBezTo>
                  <a:cubicBezTo>
                    <a:pt x="14" y="11"/>
                    <a:pt x="15" y="10"/>
                    <a:pt x="15" y="9"/>
                  </a:cubicBezTo>
                  <a:cubicBezTo>
                    <a:pt x="16" y="6"/>
                    <a:pt x="17" y="3"/>
                    <a:pt x="18" y="0"/>
                  </a:cubicBezTo>
                  <a:cubicBezTo>
                    <a:pt x="17" y="0"/>
                    <a:pt x="17" y="0"/>
                    <a:pt x="17" y="0"/>
                  </a:cubicBezTo>
                  <a:cubicBezTo>
                    <a:pt x="17" y="2"/>
                    <a:pt x="17" y="4"/>
                    <a:pt x="16" y="5"/>
                  </a:cubicBezTo>
                  <a:cubicBezTo>
                    <a:pt x="16" y="6"/>
                    <a:pt x="15" y="8"/>
                    <a:pt x="14" y="9"/>
                  </a:cubicBezTo>
                  <a:cubicBezTo>
                    <a:pt x="14" y="10"/>
                    <a:pt x="13" y="11"/>
                    <a:pt x="13" y="12"/>
                  </a:cubicBezTo>
                  <a:cubicBezTo>
                    <a:pt x="12" y="13"/>
                    <a:pt x="12" y="14"/>
                    <a:pt x="11" y="15"/>
                  </a:cubicBezTo>
                  <a:cubicBezTo>
                    <a:pt x="10" y="15"/>
                    <a:pt x="9" y="16"/>
                    <a:pt x="9" y="15"/>
                  </a:cubicBezTo>
                  <a:cubicBezTo>
                    <a:pt x="9" y="15"/>
                    <a:pt x="9" y="15"/>
                    <a:pt x="9" y="14"/>
                  </a:cubicBezTo>
                  <a:cubicBezTo>
                    <a:pt x="9" y="14"/>
                    <a:pt x="10" y="13"/>
                    <a:pt x="10" y="13"/>
                  </a:cubicBezTo>
                  <a:cubicBezTo>
                    <a:pt x="11" y="11"/>
                    <a:pt x="11" y="10"/>
                    <a:pt x="12" y="9"/>
                  </a:cubicBezTo>
                  <a:cubicBezTo>
                    <a:pt x="13" y="7"/>
                    <a:pt x="14" y="6"/>
                    <a:pt x="14" y="5"/>
                  </a:cubicBezTo>
                  <a:cubicBezTo>
                    <a:pt x="15" y="4"/>
                    <a:pt x="15" y="2"/>
                    <a:pt x="14" y="1"/>
                  </a:cubicBezTo>
                  <a:cubicBezTo>
                    <a:pt x="14" y="1"/>
                    <a:pt x="14" y="2"/>
                    <a:pt x="14" y="2"/>
                  </a:cubicBezTo>
                  <a:cubicBezTo>
                    <a:pt x="15" y="2"/>
                    <a:pt x="14" y="3"/>
                    <a:pt x="14" y="4"/>
                  </a:cubicBezTo>
                  <a:cubicBezTo>
                    <a:pt x="14" y="5"/>
                    <a:pt x="13" y="6"/>
                    <a:pt x="13" y="7"/>
                  </a:cubicBezTo>
                  <a:cubicBezTo>
                    <a:pt x="12" y="8"/>
                    <a:pt x="11" y="9"/>
                    <a:pt x="11" y="11"/>
                  </a:cubicBezTo>
                  <a:cubicBezTo>
                    <a:pt x="10" y="12"/>
                    <a:pt x="10" y="13"/>
                    <a:pt x="9" y="14"/>
                  </a:cubicBezTo>
                  <a:cubicBezTo>
                    <a:pt x="9" y="14"/>
                    <a:pt x="8" y="15"/>
                    <a:pt x="9" y="16"/>
                  </a:cubicBezTo>
                  <a:cubicBezTo>
                    <a:pt x="9" y="16"/>
                    <a:pt x="10" y="16"/>
                    <a:pt x="11" y="15"/>
                  </a:cubicBezTo>
                  <a:cubicBezTo>
                    <a:pt x="12" y="15"/>
                    <a:pt x="12" y="13"/>
                    <a:pt x="13" y="12"/>
                  </a:cubicBezTo>
                  <a:cubicBezTo>
                    <a:pt x="14" y="11"/>
                    <a:pt x="15" y="9"/>
                    <a:pt x="15" y="8"/>
                  </a:cubicBezTo>
                  <a:cubicBezTo>
                    <a:pt x="16" y="7"/>
                    <a:pt x="17" y="5"/>
                    <a:pt x="17" y="4"/>
                  </a:cubicBezTo>
                  <a:cubicBezTo>
                    <a:pt x="17" y="3"/>
                    <a:pt x="18" y="1"/>
                    <a:pt x="18" y="0"/>
                  </a:cubicBezTo>
                  <a:cubicBezTo>
                    <a:pt x="18" y="0"/>
                    <a:pt x="17" y="0"/>
                    <a:pt x="17" y="0"/>
                  </a:cubicBezTo>
                  <a:cubicBezTo>
                    <a:pt x="16" y="3"/>
                    <a:pt x="16" y="6"/>
                    <a:pt x="15" y="9"/>
                  </a:cubicBezTo>
                  <a:cubicBezTo>
                    <a:pt x="14" y="10"/>
                    <a:pt x="13" y="12"/>
                    <a:pt x="13" y="13"/>
                  </a:cubicBezTo>
                  <a:cubicBezTo>
                    <a:pt x="12" y="14"/>
                    <a:pt x="12" y="14"/>
                    <a:pt x="12" y="15"/>
                  </a:cubicBezTo>
                  <a:cubicBezTo>
                    <a:pt x="11" y="15"/>
                    <a:pt x="11" y="16"/>
                    <a:pt x="11" y="17"/>
                  </a:cubicBezTo>
                  <a:cubicBezTo>
                    <a:pt x="11" y="17"/>
                    <a:pt x="11" y="17"/>
                    <a:pt x="11" y="17"/>
                  </a:cubicBezTo>
                  <a:cubicBezTo>
                    <a:pt x="13" y="16"/>
                    <a:pt x="13" y="15"/>
                    <a:pt x="14" y="14"/>
                  </a:cubicBezTo>
                  <a:cubicBezTo>
                    <a:pt x="15" y="12"/>
                    <a:pt x="15" y="11"/>
                    <a:pt x="16" y="10"/>
                  </a:cubicBezTo>
                  <a:cubicBezTo>
                    <a:pt x="17" y="8"/>
                    <a:pt x="17" y="7"/>
                    <a:pt x="18" y="5"/>
                  </a:cubicBezTo>
                  <a:cubicBezTo>
                    <a:pt x="18" y="4"/>
                    <a:pt x="19" y="4"/>
                    <a:pt x="19" y="3"/>
                  </a:cubicBezTo>
                  <a:cubicBezTo>
                    <a:pt x="19" y="2"/>
                    <a:pt x="19" y="1"/>
                    <a:pt x="20" y="1"/>
                  </a:cubicBezTo>
                  <a:cubicBezTo>
                    <a:pt x="20" y="1"/>
                    <a:pt x="20" y="1"/>
                    <a:pt x="19" y="1"/>
                  </a:cubicBezTo>
                  <a:cubicBezTo>
                    <a:pt x="20" y="3"/>
                    <a:pt x="20" y="5"/>
                    <a:pt x="19" y="7"/>
                  </a:cubicBezTo>
                  <a:cubicBezTo>
                    <a:pt x="19" y="8"/>
                    <a:pt x="18" y="9"/>
                    <a:pt x="17" y="10"/>
                  </a:cubicBezTo>
                  <a:cubicBezTo>
                    <a:pt x="17" y="12"/>
                    <a:pt x="16" y="13"/>
                    <a:pt x="15" y="14"/>
                  </a:cubicBezTo>
                  <a:cubicBezTo>
                    <a:pt x="15" y="15"/>
                    <a:pt x="14" y="16"/>
                    <a:pt x="15" y="17"/>
                  </a:cubicBezTo>
                  <a:cubicBezTo>
                    <a:pt x="15" y="17"/>
                    <a:pt x="15" y="17"/>
                    <a:pt x="15" y="17"/>
                  </a:cubicBezTo>
                  <a:cubicBezTo>
                    <a:pt x="15" y="17"/>
                    <a:pt x="15" y="17"/>
                    <a:pt x="15" y="17"/>
                  </a:cubicBezTo>
                  <a:cubicBezTo>
                    <a:pt x="16" y="17"/>
                    <a:pt x="17" y="16"/>
                    <a:pt x="18" y="15"/>
                  </a:cubicBezTo>
                  <a:cubicBezTo>
                    <a:pt x="19" y="14"/>
                    <a:pt x="19" y="12"/>
                    <a:pt x="20" y="11"/>
                  </a:cubicBezTo>
                  <a:cubicBezTo>
                    <a:pt x="21" y="10"/>
                    <a:pt x="21" y="8"/>
                    <a:pt x="22" y="6"/>
                  </a:cubicBezTo>
                  <a:cubicBezTo>
                    <a:pt x="22" y="5"/>
                    <a:pt x="22" y="4"/>
                    <a:pt x="22" y="4"/>
                  </a:cubicBezTo>
                  <a:cubicBezTo>
                    <a:pt x="23" y="3"/>
                    <a:pt x="23" y="2"/>
                    <a:pt x="23" y="1"/>
                  </a:cubicBezTo>
                  <a:cubicBezTo>
                    <a:pt x="23" y="1"/>
                    <a:pt x="22" y="1"/>
                    <a:pt x="22" y="1"/>
                  </a:cubicBezTo>
                  <a:cubicBezTo>
                    <a:pt x="22" y="2"/>
                    <a:pt x="22" y="2"/>
                    <a:pt x="22" y="3"/>
                  </a:cubicBezTo>
                  <a:cubicBezTo>
                    <a:pt x="21" y="4"/>
                    <a:pt x="21" y="4"/>
                    <a:pt x="21" y="5"/>
                  </a:cubicBezTo>
                  <a:cubicBezTo>
                    <a:pt x="21" y="7"/>
                    <a:pt x="20" y="8"/>
                    <a:pt x="20" y="10"/>
                  </a:cubicBezTo>
                  <a:cubicBezTo>
                    <a:pt x="19" y="11"/>
                    <a:pt x="18" y="13"/>
                    <a:pt x="17" y="14"/>
                  </a:cubicBezTo>
                  <a:cubicBezTo>
                    <a:pt x="16" y="15"/>
                    <a:pt x="15" y="16"/>
                    <a:pt x="14" y="17"/>
                  </a:cubicBezTo>
                  <a:cubicBezTo>
                    <a:pt x="14" y="17"/>
                    <a:pt x="14" y="17"/>
                    <a:pt x="14" y="17"/>
                  </a:cubicBezTo>
                  <a:cubicBezTo>
                    <a:pt x="15" y="17"/>
                    <a:pt x="15" y="17"/>
                    <a:pt x="16" y="17"/>
                  </a:cubicBezTo>
                  <a:cubicBezTo>
                    <a:pt x="17" y="16"/>
                    <a:pt x="18" y="15"/>
                    <a:pt x="19" y="14"/>
                  </a:cubicBezTo>
                  <a:cubicBezTo>
                    <a:pt x="20" y="13"/>
                    <a:pt x="20" y="13"/>
                    <a:pt x="21" y="12"/>
                  </a:cubicBezTo>
                  <a:cubicBezTo>
                    <a:pt x="21" y="11"/>
                    <a:pt x="22" y="10"/>
                    <a:pt x="22" y="9"/>
                  </a:cubicBezTo>
                  <a:cubicBezTo>
                    <a:pt x="22" y="9"/>
                    <a:pt x="22" y="9"/>
                    <a:pt x="22" y="9"/>
                  </a:cubicBezTo>
                  <a:cubicBezTo>
                    <a:pt x="20" y="11"/>
                    <a:pt x="19" y="12"/>
                    <a:pt x="18" y="14"/>
                  </a:cubicBezTo>
                  <a:cubicBezTo>
                    <a:pt x="16" y="15"/>
                    <a:pt x="14" y="16"/>
                    <a:pt x="12" y="18"/>
                  </a:cubicBezTo>
                  <a:cubicBezTo>
                    <a:pt x="12" y="18"/>
                    <a:pt x="12" y="18"/>
                    <a:pt x="12" y="18"/>
                  </a:cubicBezTo>
                  <a:cubicBezTo>
                    <a:pt x="15" y="17"/>
                    <a:pt x="17" y="15"/>
                    <a:pt x="19" y="13"/>
                  </a:cubicBezTo>
                  <a:cubicBezTo>
                    <a:pt x="20" y="13"/>
                    <a:pt x="20" y="12"/>
                    <a:pt x="21" y="11"/>
                  </a:cubicBezTo>
                  <a:cubicBezTo>
                    <a:pt x="21" y="10"/>
                    <a:pt x="22" y="9"/>
                    <a:pt x="22" y="8"/>
                  </a:cubicBezTo>
                  <a:cubicBezTo>
                    <a:pt x="22" y="8"/>
                    <a:pt x="21" y="8"/>
                    <a:pt x="21" y="8"/>
                  </a:cubicBezTo>
                  <a:cubicBezTo>
                    <a:pt x="19" y="10"/>
                    <a:pt x="18" y="12"/>
                    <a:pt x="16" y="14"/>
                  </a:cubicBezTo>
                  <a:cubicBezTo>
                    <a:pt x="14" y="15"/>
                    <a:pt x="12" y="16"/>
                    <a:pt x="10" y="18"/>
                  </a:cubicBezTo>
                  <a:cubicBezTo>
                    <a:pt x="10" y="18"/>
                    <a:pt x="10" y="18"/>
                    <a:pt x="10" y="18"/>
                  </a:cubicBezTo>
                  <a:cubicBezTo>
                    <a:pt x="11" y="18"/>
                    <a:pt x="13" y="17"/>
                    <a:pt x="14" y="17"/>
                  </a:cubicBezTo>
                  <a:cubicBezTo>
                    <a:pt x="15" y="16"/>
                    <a:pt x="16" y="15"/>
                    <a:pt x="16" y="13"/>
                  </a:cubicBezTo>
                  <a:cubicBezTo>
                    <a:pt x="18" y="12"/>
                    <a:pt x="19" y="10"/>
                    <a:pt x="20" y="8"/>
                  </a:cubicBezTo>
                  <a:cubicBezTo>
                    <a:pt x="20" y="7"/>
                    <a:pt x="20" y="6"/>
                    <a:pt x="20" y="5"/>
                  </a:cubicBezTo>
                  <a:cubicBezTo>
                    <a:pt x="20" y="5"/>
                    <a:pt x="20" y="4"/>
                    <a:pt x="20" y="3"/>
                  </a:cubicBezTo>
                  <a:cubicBezTo>
                    <a:pt x="20" y="3"/>
                    <a:pt x="20" y="3"/>
                    <a:pt x="19" y="3"/>
                  </a:cubicBezTo>
                  <a:cubicBezTo>
                    <a:pt x="18" y="5"/>
                    <a:pt x="17" y="7"/>
                    <a:pt x="16" y="8"/>
                  </a:cubicBezTo>
                  <a:cubicBezTo>
                    <a:pt x="15" y="9"/>
                    <a:pt x="14" y="10"/>
                    <a:pt x="13" y="11"/>
                  </a:cubicBezTo>
                  <a:cubicBezTo>
                    <a:pt x="12" y="12"/>
                    <a:pt x="11" y="13"/>
                    <a:pt x="10" y="13"/>
                  </a:cubicBezTo>
                  <a:cubicBezTo>
                    <a:pt x="9" y="14"/>
                    <a:pt x="8" y="15"/>
                    <a:pt x="8" y="16"/>
                  </a:cubicBezTo>
                  <a:cubicBezTo>
                    <a:pt x="7" y="16"/>
                    <a:pt x="7" y="16"/>
                    <a:pt x="7" y="17"/>
                  </a:cubicBezTo>
                  <a:cubicBezTo>
                    <a:pt x="7" y="17"/>
                    <a:pt x="7" y="17"/>
                    <a:pt x="7" y="17"/>
                  </a:cubicBezTo>
                  <a:cubicBezTo>
                    <a:pt x="9" y="17"/>
                    <a:pt x="10" y="16"/>
                    <a:pt x="10" y="15"/>
                  </a:cubicBezTo>
                  <a:cubicBezTo>
                    <a:pt x="11" y="14"/>
                    <a:pt x="12" y="13"/>
                    <a:pt x="13" y="12"/>
                  </a:cubicBezTo>
                  <a:cubicBezTo>
                    <a:pt x="14" y="11"/>
                    <a:pt x="15" y="9"/>
                    <a:pt x="16" y="8"/>
                  </a:cubicBezTo>
                  <a:cubicBezTo>
                    <a:pt x="16" y="6"/>
                    <a:pt x="17" y="4"/>
                    <a:pt x="17" y="2"/>
                  </a:cubicBezTo>
                  <a:cubicBezTo>
                    <a:pt x="17" y="2"/>
                    <a:pt x="17" y="2"/>
                    <a:pt x="17" y="2"/>
                  </a:cubicBezTo>
                  <a:cubicBezTo>
                    <a:pt x="16" y="4"/>
                    <a:pt x="15" y="5"/>
                    <a:pt x="14" y="6"/>
                  </a:cubicBezTo>
                  <a:cubicBezTo>
                    <a:pt x="13" y="7"/>
                    <a:pt x="11" y="8"/>
                    <a:pt x="9" y="9"/>
                  </a:cubicBezTo>
                  <a:cubicBezTo>
                    <a:pt x="8" y="10"/>
                    <a:pt x="6" y="11"/>
                    <a:pt x="4" y="11"/>
                  </a:cubicBezTo>
                  <a:cubicBezTo>
                    <a:pt x="3" y="12"/>
                    <a:pt x="2" y="12"/>
                    <a:pt x="1" y="13"/>
                  </a:cubicBezTo>
                  <a:cubicBezTo>
                    <a:pt x="1" y="13"/>
                    <a:pt x="1" y="13"/>
                    <a:pt x="1" y="13"/>
                  </a:cubicBezTo>
                  <a:cubicBezTo>
                    <a:pt x="2" y="14"/>
                    <a:pt x="3" y="13"/>
                    <a:pt x="4" y="13"/>
                  </a:cubicBezTo>
                  <a:cubicBezTo>
                    <a:pt x="6" y="12"/>
                    <a:pt x="7" y="11"/>
                    <a:pt x="8" y="10"/>
                  </a:cubicBezTo>
                  <a:cubicBezTo>
                    <a:pt x="9" y="10"/>
                    <a:pt x="10" y="9"/>
                    <a:pt x="11" y="8"/>
                  </a:cubicBezTo>
                  <a:cubicBezTo>
                    <a:pt x="12" y="6"/>
                    <a:pt x="13" y="5"/>
                    <a:pt x="14" y="3"/>
                  </a:cubicBezTo>
                  <a:cubicBezTo>
                    <a:pt x="15" y="2"/>
                    <a:pt x="15" y="1"/>
                    <a:pt x="15" y="0"/>
                  </a:cubicBezTo>
                  <a:cubicBezTo>
                    <a:pt x="15" y="0"/>
                    <a:pt x="15" y="0"/>
                    <a:pt x="15" y="0"/>
                  </a:cubicBezTo>
                  <a:cubicBezTo>
                    <a:pt x="14" y="1"/>
                    <a:pt x="13" y="2"/>
                    <a:pt x="12" y="3"/>
                  </a:cubicBezTo>
                  <a:cubicBezTo>
                    <a:pt x="12" y="4"/>
                    <a:pt x="11" y="5"/>
                    <a:pt x="10" y="6"/>
                  </a:cubicBezTo>
                  <a:cubicBezTo>
                    <a:pt x="7" y="9"/>
                    <a:pt x="4" y="10"/>
                    <a:pt x="1" y="12"/>
                  </a:cubicBezTo>
                  <a:cubicBezTo>
                    <a:pt x="1" y="12"/>
                    <a:pt x="1" y="12"/>
                    <a:pt x="1" y="12"/>
                  </a:cubicBezTo>
                  <a:cubicBezTo>
                    <a:pt x="4" y="12"/>
                    <a:pt x="8" y="10"/>
                    <a:pt x="10" y="8"/>
                  </a:cubicBezTo>
                  <a:cubicBezTo>
                    <a:pt x="12" y="7"/>
                    <a:pt x="13" y="6"/>
                    <a:pt x="14" y="5"/>
                  </a:cubicBezTo>
                  <a:cubicBezTo>
                    <a:pt x="15" y="4"/>
                    <a:pt x="15" y="3"/>
                    <a:pt x="16" y="1"/>
                  </a:cubicBezTo>
                  <a:cubicBezTo>
                    <a:pt x="16" y="1"/>
                    <a:pt x="16" y="1"/>
                    <a:pt x="16" y="1"/>
                  </a:cubicBezTo>
                  <a:cubicBezTo>
                    <a:pt x="16" y="1"/>
                    <a:pt x="15" y="1"/>
                    <a:pt x="15" y="1"/>
                  </a:cubicBezTo>
                  <a:cubicBezTo>
                    <a:pt x="14" y="2"/>
                    <a:pt x="14" y="4"/>
                    <a:pt x="13" y="5"/>
                  </a:cubicBezTo>
                  <a:cubicBezTo>
                    <a:pt x="11" y="7"/>
                    <a:pt x="10" y="8"/>
                    <a:pt x="9" y="9"/>
                  </a:cubicBezTo>
                  <a:cubicBezTo>
                    <a:pt x="7" y="10"/>
                    <a:pt x="5" y="11"/>
                    <a:pt x="4" y="11"/>
                  </a:cubicBezTo>
                  <a:cubicBezTo>
                    <a:pt x="2" y="12"/>
                    <a:pt x="1" y="12"/>
                    <a:pt x="0" y="13"/>
                  </a:cubicBezTo>
                  <a:cubicBezTo>
                    <a:pt x="0" y="13"/>
                    <a:pt x="0" y="13"/>
                    <a:pt x="0" y="13"/>
                  </a:cubicBezTo>
                  <a:cubicBezTo>
                    <a:pt x="1" y="14"/>
                    <a:pt x="2" y="14"/>
                    <a:pt x="4" y="14"/>
                  </a:cubicBezTo>
                  <a:cubicBezTo>
                    <a:pt x="5" y="13"/>
                    <a:pt x="7" y="13"/>
                    <a:pt x="8" y="12"/>
                  </a:cubicBezTo>
                  <a:cubicBezTo>
                    <a:pt x="10" y="11"/>
                    <a:pt x="12" y="9"/>
                    <a:pt x="14" y="7"/>
                  </a:cubicBezTo>
                  <a:cubicBezTo>
                    <a:pt x="16" y="5"/>
                    <a:pt x="17" y="3"/>
                    <a:pt x="18" y="1"/>
                  </a:cubicBezTo>
                  <a:cubicBezTo>
                    <a:pt x="18" y="1"/>
                    <a:pt x="18" y="0"/>
                    <a:pt x="18" y="1"/>
                  </a:cubicBezTo>
                  <a:cubicBezTo>
                    <a:pt x="17" y="1"/>
                    <a:pt x="17" y="2"/>
                    <a:pt x="16" y="3"/>
                  </a:cubicBezTo>
                  <a:cubicBezTo>
                    <a:pt x="16" y="3"/>
                    <a:pt x="15" y="4"/>
                    <a:pt x="15" y="5"/>
                  </a:cubicBezTo>
                  <a:cubicBezTo>
                    <a:pt x="13" y="7"/>
                    <a:pt x="12" y="8"/>
                    <a:pt x="11" y="10"/>
                  </a:cubicBezTo>
                  <a:cubicBezTo>
                    <a:pt x="9" y="11"/>
                    <a:pt x="8" y="12"/>
                    <a:pt x="6" y="14"/>
                  </a:cubicBezTo>
                  <a:cubicBezTo>
                    <a:pt x="5" y="14"/>
                    <a:pt x="4" y="15"/>
                    <a:pt x="4" y="15"/>
                  </a:cubicBezTo>
                  <a:cubicBezTo>
                    <a:pt x="3" y="16"/>
                    <a:pt x="2" y="16"/>
                    <a:pt x="1" y="16"/>
                  </a:cubicBezTo>
                  <a:cubicBezTo>
                    <a:pt x="1" y="16"/>
                    <a:pt x="0" y="17"/>
                    <a:pt x="0" y="17"/>
                  </a:cubicBezTo>
                  <a:cubicBezTo>
                    <a:pt x="0" y="17"/>
                    <a:pt x="0" y="17"/>
                    <a:pt x="0" y="17"/>
                  </a:cubicBezTo>
                  <a:cubicBezTo>
                    <a:pt x="4" y="16"/>
                    <a:pt x="7" y="15"/>
                    <a:pt x="10" y="13"/>
                  </a:cubicBezTo>
                  <a:cubicBezTo>
                    <a:pt x="11" y="12"/>
                    <a:pt x="12" y="11"/>
                    <a:pt x="13" y="10"/>
                  </a:cubicBezTo>
                  <a:cubicBezTo>
                    <a:pt x="14" y="9"/>
                    <a:pt x="15" y="7"/>
                    <a:pt x="16" y="6"/>
                  </a:cubicBezTo>
                  <a:cubicBezTo>
                    <a:pt x="17" y="4"/>
                    <a:pt x="18" y="2"/>
                    <a:pt x="18" y="0"/>
                  </a:cubicBezTo>
                  <a:cubicBezTo>
                    <a:pt x="18" y="0"/>
                    <a:pt x="17" y="0"/>
                    <a:pt x="17" y="0"/>
                  </a:cubicBezTo>
                  <a:cubicBezTo>
                    <a:pt x="17" y="3"/>
                    <a:pt x="16" y="6"/>
                    <a:pt x="14" y="9"/>
                  </a:cubicBezTo>
                  <a:cubicBezTo>
                    <a:pt x="12" y="11"/>
                    <a:pt x="11" y="12"/>
                    <a:pt x="10" y="13"/>
                  </a:cubicBezTo>
                  <a:cubicBezTo>
                    <a:pt x="9" y="14"/>
                    <a:pt x="8" y="14"/>
                    <a:pt x="7" y="15"/>
                  </a:cubicBezTo>
                  <a:cubicBezTo>
                    <a:pt x="6" y="15"/>
                    <a:pt x="6" y="16"/>
                    <a:pt x="5" y="16"/>
                  </a:cubicBezTo>
                  <a:cubicBezTo>
                    <a:pt x="4" y="16"/>
                    <a:pt x="4" y="17"/>
                    <a:pt x="3" y="17"/>
                  </a:cubicBezTo>
                  <a:cubicBezTo>
                    <a:pt x="3" y="17"/>
                    <a:pt x="3" y="18"/>
                    <a:pt x="3" y="18"/>
                  </a:cubicBezTo>
                  <a:cubicBezTo>
                    <a:pt x="6" y="19"/>
                    <a:pt x="10" y="18"/>
                    <a:pt x="12" y="16"/>
                  </a:cubicBezTo>
                  <a:cubicBezTo>
                    <a:pt x="13" y="15"/>
                    <a:pt x="14" y="14"/>
                    <a:pt x="15" y="13"/>
                  </a:cubicBezTo>
                  <a:cubicBezTo>
                    <a:pt x="16" y="12"/>
                    <a:pt x="17" y="11"/>
                    <a:pt x="17" y="9"/>
                  </a:cubicBezTo>
                  <a:cubicBezTo>
                    <a:pt x="18" y="8"/>
                    <a:pt x="18" y="6"/>
                    <a:pt x="18" y="5"/>
                  </a:cubicBezTo>
                  <a:cubicBezTo>
                    <a:pt x="18" y="5"/>
                    <a:pt x="18" y="5"/>
                    <a:pt x="18" y="5"/>
                  </a:cubicBezTo>
                  <a:cubicBezTo>
                    <a:pt x="17" y="5"/>
                    <a:pt x="17" y="6"/>
                    <a:pt x="17" y="7"/>
                  </a:cubicBezTo>
                  <a:cubicBezTo>
                    <a:pt x="17" y="8"/>
                    <a:pt x="16" y="8"/>
                    <a:pt x="16" y="9"/>
                  </a:cubicBezTo>
                  <a:cubicBezTo>
                    <a:pt x="15" y="11"/>
                    <a:pt x="14" y="12"/>
                    <a:pt x="12" y="13"/>
                  </a:cubicBezTo>
                  <a:cubicBezTo>
                    <a:pt x="11" y="14"/>
                    <a:pt x="9" y="15"/>
                    <a:pt x="7" y="16"/>
                  </a:cubicBezTo>
                  <a:cubicBezTo>
                    <a:pt x="6" y="16"/>
                    <a:pt x="6" y="16"/>
                    <a:pt x="5" y="17"/>
                  </a:cubicBezTo>
                  <a:cubicBezTo>
                    <a:pt x="4" y="17"/>
                    <a:pt x="3" y="17"/>
                    <a:pt x="2" y="17"/>
                  </a:cubicBezTo>
                  <a:cubicBezTo>
                    <a:pt x="2" y="17"/>
                    <a:pt x="2" y="17"/>
                    <a:pt x="2" y="18"/>
                  </a:cubicBezTo>
                  <a:cubicBezTo>
                    <a:pt x="2" y="18"/>
                    <a:pt x="3" y="19"/>
                    <a:pt x="4" y="19"/>
                  </a:cubicBezTo>
                  <a:cubicBezTo>
                    <a:pt x="5" y="19"/>
                    <a:pt x="6" y="19"/>
                    <a:pt x="8" y="19"/>
                  </a:cubicBezTo>
                  <a:cubicBezTo>
                    <a:pt x="9" y="18"/>
                    <a:pt x="11" y="18"/>
                    <a:pt x="13" y="16"/>
                  </a:cubicBezTo>
                  <a:cubicBezTo>
                    <a:pt x="14" y="15"/>
                    <a:pt x="16" y="14"/>
                    <a:pt x="17" y="13"/>
                  </a:cubicBezTo>
                  <a:cubicBezTo>
                    <a:pt x="18" y="12"/>
                    <a:pt x="19" y="10"/>
                    <a:pt x="18" y="8"/>
                  </a:cubicBezTo>
                  <a:cubicBezTo>
                    <a:pt x="18" y="8"/>
                    <a:pt x="18" y="8"/>
                    <a:pt x="18" y="8"/>
                  </a:cubicBezTo>
                  <a:cubicBezTo>
                    <a:pt x="17" y="9"/>
                    <a:pt x="17" y="10"/>
                    <a:pt x="16" y="11"/>
                  </a:cubicBezTo>
                  <a:cubicBezTo>
                    <a:pt x="15" y="12"/>
                    <a:pt x="14" y="13"/>
                    <a:pt x="13" y="14"/>
                  </a:cubicBezTo>
                  <a:cubicBezTo>
                    <a:pt x="11" y="15"/>
                    <a:pt x="9" y="16"/>
                    <a:pt x="6" y="16"/>
                  </a:cubicBezTo>
                  <a:cubicBezTo>
                    <a:pt x="6" y="16"/>
                    <a:pt x="6" y="17"/>
                    <a:pt x="6" y="17"/>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5"/>
            <p:cNvSpPr>
              <a:spLocks/>
            </p:cNvSpPr>
            <p:nvPr/>
          </p:nvSpPr>
          <p:spPr bwMode="auto">
            <a:xfrm>
              <a:off x="2781300" y="3832226"/>
              <a:ext cx="479425" cy="709613"/>
            </a:xfrm>
            <a:custGeom>
              <a:avLst/>
              <a:gdLst>
                <a:gd name="T0" fmla="*/ 13 w 21"/>
                <a:gd name="T1" fmla="*/ 5 h 31"/>
                <a:gd name="T2" fmla="*/ 10 w 21"/>
                <a:gd name="T3" fmla="*/ 24 h 31"/>
                <a:gd name="T4" fmla="*/ 13 w 21"/>
                <a:gd name="T5" fmla="*/ 2 h 31"/>
                <a:gd name="T6" fmla="*/ 13 w 21"/>
                <a:gd name="T7" fmla="*/ 21 h 31"/>
                <a:gd name="T8" fmla="*/ 15 w 21"/>
                <a:gd name="T9" fmla="*/ 14 h 31"/>
                <a:gd name="T10" fmla="*/ 15 w 21"/>
                <a:gd name="T11" fmla="*/ 4 h 31"/>
                <a:gd name="T12" fmla="*/ 13 w 21"/>
                <a:gd name="T13" fmla="*/ 25 h 31"/>
                <a:gd name="T14" fmla="*/ 15 w 21"/>
                <a:gd name="T15" fmla="*/ 7 h 31"/>
                <a:gd name="T16" fmla="*/ 16 w 21"/>
                <a:gd name="T17" fmla="*/ 7 h 31"/>
                <a:gd name="T18" fmla="*/ 14 w 21"/>
                <a:gd name="T19" fmla="*/ 27 h 31"/>
                <a:gd name="T20" fmla="*/ 15 w 21"/>
                <a:gd name="T21" fmla="*/ 7 h 31"/>
                <a:gd name="T22" fmla="*/ 17 w 21"/>
                <a:gd name="T23" fmla="*/ 16 h 31"/>
                <a:gd name="T24" fmla="*/ 17 w 21"/>
                <a:gd name="T25" fmla="*/ 10 h 31"/>
                <a:gd name="T26" fmla="*/ 17 w 21"/>
                <a:gd name="T27" fmla="*/ 7 h 31"/>
                <a:gd name="T28" fmla="*/ 14 w 21"/>
                <a:gd name="T29" fmla="*/ 27 h 31"/>
                <a:gd name="T30" fmla="*/ 16 w 21"/>
                <a:gd name="T31" fmla="*/ 2 h 31"/>
                <a:gd name="T32" fmla="*/ 18 w 21"/>
                <a:gd name="T33" fmla="*/ 24 h 31"/>
                <a:gd name="T34" fmla="*/ 17 w 21"/>
                <a:gd name="T35" fmla="*/ 3 h 31"/>
                <a:gd name="T36" fmla="*/ 20 w 21"/>
                <a:gd name="T37" fmla="*/ 19 h 31"/>
                <a:gd name="T38" fmla="*/ 19 w 21"/>
                <a:gd name="T39" fmla="*/ 20 h 31"/>
                <a:gd name="T40" fmla="*/ 20 w 21"/>
                <a:gd name="T41" fmla="*/ 13 h 31"/>
                <a:gd name="T42" fmla="*/ 19 w 21"/>
                <a:gd name="T43" fmla="*/ 24 h 31"/>
                <a:gd name="T44" fmla="*/ 20 w 21"/>
                <a:gd name="T45" fmla="*/ 7 h 31"/>
                <a:gd name="T46" fmla="*/ 21 w 21"/>
                <a:gd name="T47" fmla="*/ 19 h 31"/>
                <a:gd name="T48" fmla="*/ 20 w 21"/>
                <a:gd name="T49" fmla="*/ 23 h 31"/>
                <a:gd name="T50" fmla="*/ 19 w 21"/>
                <a:gd name="T51" fmla="*/ 4 h 31"/>
                <a:gd name="T52" fmla="*/ 12 w 21"/>
                <a:gd name="T53" fmla="*/ 28 h 31"/>
                <a:gd name="T54" fmla="*/ 14 w 21"/>
                <a:gd name="T55" fmla="*/ 20 h 31"/>
                <a:gd name="T56" fmla="*/ 17 w 21"/>
                <a:gd name="T57" fmla="*/ 10 h 31"/>
                <a:gd name="T58" fmla="*/ 10 w 21"/>
                <a:gd name="T59" fmla="*/ 26 h 31"/>
                <a:gd name="T60" fmla="*/ 17 w 21"/>
                <a:gd name="T61" fmla="*/ 5 h 31"/>
                <a:gd name="T62" fmla="*/ 9 w 21"/>
                <a:gd name="T63" fmla="*/ 31 h 31"/>
                <a:gd name="T64" fmla="*/ 18 w 21"/>
                <a:gd name="T65" fmla="*/ 19 h 31"/>
                <a:gd name="T66" fmla="*/ 19 w 21"/>
                <a:gd name="T67" fmla="*/ 9 h 31"/>
                <a:gd name="T68" fmla="*/ 18 w 21"/>
                <a:gd name="T69" fmla="*/ 28 h 31"/>
                <a:gd name="T70" fmla="*/ 19 w 21"/>
                <a:gd name="T71" fmla="*/ 4 h 31"/>
                <a:gd name="T72" fmla="*/ 18 w 21"/>
                <a:gd name="T73" fmla="*/ 25 h 31"/>
                <a:gd name="T74" fmla="*/ 21 w 21"/>
                <a:gd name="T75" fmla="*/ 17 h 31"/>
                <a:gd name="T76" fmla="*/ 19 w 21"/>
                <a:gd name="T77" fmla="*/ 14 h 31"/>
                <a:gd name="T78" fmla="*/ 21 w 21"/>
                <a:gd name="T79" fmla="*/ 17 h 31"/>
                <a:gd name="T80" fmla="*/ 18 w 21"/>
                <a:gd name="T81" fmla="*/ 5 h 31"/>
                <a:gd name="T82" fmla="*/ 17 w 21"/>
                <a:gd name="T83" fmla="*/ 25 h 31"/>
                <a:gd name="T84" fmla="*/ 16 w 21"/>
                <a:gd name="T85" fmla="*/ 2 h 31"/>
                <a:gd name="T86" fmla="*/ 15 w 21"/>
                <a:gd name="T87" fmla="*/ 27 h 31"/>
                <a:gd name="T88" fmla="*/ 17 w 21"/>
                <a:gd name="T89" fmla="*/ 7 h 31"/>
                <a:gd name="T90" fmla="*/ 16 w 21"/>
                <a:gd name="T91" fmla="*/ 14 h 31"/>
                <a:gd name="T92" fmla="*/ 17 w 21"/>
                <a:gd name="T93" fmla="*/ 18 h 31"/>
                <a:gd name="T94" fmla="*/ 15 w 21"/>
                <a:gd name="T95" fmla="*/ 7 h 31"/>
                <a:gd name="T96" fmla="*/ 14 w 21"/>
                <a:gd name="T97" fmla="*/ 27 h 31"/>
                <a:gd name="T98" fmla="*/ 17 w 21"/>
                <a:gd name="T99" fmla="*/ 12 h 31"/>
                <a:gd name="T100" fmla="*/ 15 w 21"/>
                <a:gd name="T101" fmla="*/ 9 h 31"/>
                <a:gd name="T102" fmla="*/ 14 w 21"/>
                <a:gd name="T103" fmla="*/ 24 h 31"/>
                <a:gd name="T104" fmla="*/ 15 w 21"/>
                <a:gd name="T105" fmla="*/ 2 h 31"/>
                <a:gd name="T106" fmla="*/ 14 w 21"/>
                <a:gd name="T107" fmla="*/ 17 h 31"/>
                <a:gd name="T108" fmla="*/ 14 w 21"/>
                <a:gd name="T109" fmla="*/ 17 h 31"/>
                <a:gd name="T110" fmla="*/ 13 w 21"/>
                <a:gd name="T111" fmla="*/ 2 h 31"/>
                <a:gd name="T112" fmla="*/ 10 w 21"/>
                <a:gd name="T113" fmla="*/ 24 h 31"/>
                <a:gd name="T114" fmla="*/ 14 w 21"/>
                <a:gd name="T115" fmla="*/ 6 h 31"/>
                <a:gd name="T116" fmla="*/ 12 w 21"/>
                <a:gd name="T117"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31">
                  <a:moveTo>
                    <a:pt x="12" y="21"/>
                  </a:moveTo>
                  <a:cubicBezTo>
                    <a:pt x="13" y="18"/>
                    <a:pt x="13" y="15"/>
                    <a:pt x="13" y="12"/>
                  </a:cubicBezTo>
                  <a:cubicBezTo>
                    <a:pt x="13" y="11"/>
                    <a:pt x="13" y="9"/>
                    <a:pt x="13" y="8"/>
                  </a:cubicBezTo>
                  <a:cubicBezTo>
                    <a:pt x="13" y="7"/>
                    <a:pt x="13" y="6"/>
                    <a:pt x="14" y="5"/>
                  </a:cubicBezTo>
                  <a:cubicBezTo>
                    <a:pt x="14" y="5"/>
                    <a:pt x="14" y="5"/>
                    <a:pt x="13" y="5"/>
                  </a:cubicBezTo>
                  <a:cubicBezTo>
                    <a:pt x="14" y="5"/>
                    <a:pt x="14" y="7"/>
                    <a:pt x="14" y="8"/>
                  </a:cubicBezTo>
                  <a:cubicBezTo>
                    <a:pt x="14" y="9"/>
                    <a:pt x="14" y="10"/>
                    <a:pt x="13" y="12"/>
                  </a:cubicBezTo>
                  <a:cubicBezTo>
                    <a:pt x="13" y="13"/>
                    <a:pt x="13" y="14"/>
                    <a:pt x="13" y="15"/>
                  </a:cubicBezTo>
                  <a:cubicBezTo>
                    <a:pt x="12" y="17"/>
                    <a:pt x="12" y="19"/>
                    <a:pt x="11" y="21"/>
                  </a:cubicBezTo>
                  <a:cubicBezTo>
                    <a:pt x="11" y="22"/>
                    <a:pt x="11" y="23"/>
                    <a:pt x="10" y="24"/>
                  </a:cubicBezTo>
                  <a:cubicBezTo>
                    <a:pt x="10" y="24"/>
                    <a:pt x="10" y="24"/>
                    <a:pt x="11" y="24"/>
                  </a:cubicBezTo>
                  <a:cubicBezTo>
                    <a:pt x="12" y="20"/>
                    <a:pt x="13" y="17"/>
                    <a:pt x="13" y="13"/>
                  </a:cubicBezTo>
                  <a:cubicBezTo>
                    <a:pt x="13" y="10"/>
                    <a:pt x="13" y="8"/>
                    <a:pt x="13" y="6"/>
                  </a:cubicBezTo>
                  <a:cubicBezTo>
                    <a:pt x="13" y="5"/>
                    <a:pt x="13" y="5"/>
                    <a:pt x="13" y="4"/>
                  </a:cubicBezTo>
                  <a:cubicBezTo>
                    <a:pt x="13" y="3"/>
                    <a:pt x="13" y="3"/>
                    <a:pt x="13" y="2"/>
                  </a:cubicBezTo>
                  <a:cubicBezTo>
                    <a:pt x="13" y="1"/>
                    <a:pt x="13" y="1"/>
                    <a:pt x="13" y="1"/>
                  </a:cubicBezTo>
                  <a:cubicBezTo>
                    <a:pt x="13" y="1"/>
                    <a:pt x="13" y="1"/>
                    <a:pt x="13" y="1"/>
                  </a:cubicBezTo>
                  <a:cubicBezTo>
                    <a:pt x="14" y="2"/>
                    <a:pt x="14" y="4"/>
                    <a:pt x="14" y="6"/>
                  </a:cubicBezTo>
                  <a:cubicBezTo>
                    <a:pt x="14" y="8"/>
                    <a:pt x="14" y="10"/>
                    <a:pt x="14" y="11"/>
                  </a:cubicBezTo>
                  <a:cubicBezTo>
                    <a:pt x="14" y="14"/>
                    <a:pt x="14" y="18"/>
                    <a:pt x="13" y="21"/>
                  </a:cubicBezTo>
                  <a:cubicBezTo>
                    <a:pt x="13" y="22"/>
                    <a:pt x="12" y="23"/>
                    <a:pt x="11" y="25"/>
                  </a:cubicBezTo>
                  <a:cubicBezTo>
                    <a:pt x="11" y="25"/>
                    <a:pt x="12" y="25"/>
                    <a:pt x="12" y="25"/>
                  </a:cubicBezTo>
                  <a:cubicBezTo>
                    <a:pt x="12" y="24"/>
                    <a:pt x="12" y="23"/>
                    <a:pt x="12" y="22"/>
                  </a:cubicBezTo>
                  <a:cubicBezTo>
                    <a:pt x="13" y="22"/>
                    <a:pt x="13" y="21"/>
                    <a:pt x="13" y="20"/>
                  </a:cubicBezTo>
                  <a:cubicBezTo>
                    <a:pt x="14" y="18"/>
                    <a:pt x="15" y="16"/>
                    <a:pt x="15" y="14"/>
                  </a:cubicBezTo>
                  <a:cubicBezTo>
                    <a:pt x="15" y="13"/>
                    <a:pt x="15" y="11"/>
                    <a:pt x="16" y="9"/>
                  </a:cubicBezTo>
                  <a:cubicBezTo>
                    <a:pt x="16" y="8"/>
                    <a:pt x="16" y="6"/>
                    <a:pt x="16" y="4"/>
                  </a:cubicBezTo>
                  <a:cubicBezTo>
                    <a:pt x="15" y="3"/>
                    <a:pt x="15" y="2"/>
                    <a:pt x="15" y="1"/>
                  </a:cubicBezTo>
                  <a:cubicBezTo>
                    <a:pt x="15" y="1"/>
                    <a:pt x="14" y="1"/>
                    <a:pt x="14" y="1"/>
                  </a:cubicBezTo>
                  <a:cubicBezTo>
                    <a:pt x="14" y="2"/>
                    <a:pt x="14" y="3"/>
                    <a:pt x="15" y="4"/>
                  </a:cubicBezTo>
                  <a:cubicBezTo>
                    <a:pt x="15" y="5"/>
                    <a:pt x="15" y="6"/>
                    <a:pt x="15" y="7"/>
                  </a:cubicBezTo>
                  <a:cubicBezTo>
                    <a:pt x="15" y="9"/>
                    <a:pt x="15" y="11"/>
                    <a:pt x="15" y="14"/>
                  </a:cubicBezTo>
                  <a:cubicBezTo>
                    <a:pt x="15" y="16"/>
                    <a:pt x="15" y="18"/>
                    <a:pt x="15" y="20"/>
                  </a:cubicBezTo>
                  <a:cubicBezTo>
                    <a:pt x="15" y="21"/>
                    <a:pt x="14" y="22"/>
                    <a:pt x="14" y="23"/>
                  </a:cubicBezTo>
                  <a:cubicBezTo>
                    <a:pt x="14" y="24"/>
                    <a:pt x="13" y="25"/>
                    <a:pt x="13" y="25"/>
                  </a:cubicBezTo>
                  <a:cubicBezTo>
                    <a:pt x="13" y="26"/>
                    <a:pt x="13" y="26"/>
                    <a:pt x="13" y="26"/>
                  </a:cubicBezTo>
                  <a:cubicBezTo>
                    <a:pt x="13" y="26"/>
                    <a:pt x="14" y="26"/>
                    <a:pt x="14" y="26"/>
                  </a:cubicBezTo>
                  <a:cubicBezTo>
                    <a:pt x="15" y="23"/>
                    <a:pt x="16" y="19"/>
                    <a:pt x="16" y="16"/>
                  </a:cubicBezTo>
                  <a:cubicBezTo>
                    <a:pt x="16" y="14"/>
                    <a:pt x="16" y="12"/>
                    <a:pt x="15" y="10"/>
                  </a:cubicBezTo>
                  <a:cubicBezTo>
                    <a:pt x="15" y="9"/>
                    <a:pt x="15" y="8"/>
                    <a:pt x="15" y="7"/>
                  </a:cubicBezTo>
                  <a:cubicBezTo>
                    <a:pt x="15" y="6"/>
                    <a:pt x="15" y="5"/>
                    <a:pt x="15" y="4"/>
                  </a:cubicBezTo>
                  <a:cubicBezTo>
                    <a:pt x="15" y="4"/>
                    <a:pt x="15" y="3"/>
                    <a:pt x="15" y="3"/>
                  </a:cubicBezTo>
                  <a:cubicBezTo>
                    <a:pt x="15" y="3"/>
                    <a:pt x="15" y="3"/>
                    <a:pt x="15" y="3"/>
                  </a:cubicBezTo>
                  <a:cubicBezTo>
                    <a:pt x="15" y="4"/>
                    <a:pt x="15" y="4"/>
                    <a:pt x="16" y="5"/>
                  </a:cubicBezTo>
                  <a:cubicBezTo>
                    <a:pt x="16" y="6"/>
                    <a:pt x="16" y="6"/>
                    <a:pt x="16" y="7"/>
                  </a:cubicBezTo>
                  <a:cubicBezTo>
                    <a:pt x="17" y="9"/>
                    <a:pt x="17" y="12"/>
                    <a:pt x="17" y="14"/>
                  </a:cubicBezTo>
                  <a:cubicBezTo>
                    <a:pt x="16" y="16"/>
                    <a:pt x="16" y="18"/>
                    <a:pt x="16" y="20"/>
                  </a:cubicBezTo>
                  <a:cubicBezTo>
                    <a:pt x="16" y="22"/>
                    <a:pt x="15" y="23"/>
                    <a:pt x="15" y="25"/>
                  </a:cubicBezTo>
                  <a:cubicBezTo>
                    <a:pt x="15" y="26"/>
                    <a:pt x="14" y="27"/>
                    <a:pt x="14" y="27"/>
                  </a:cubicBezTo>
                  <a:cubicBezTo>
                    <a:pt x="14" y="27"/>
                    <a:pt x="14" y="27"/>
                    <a:pt x="14" y="27"/>
                  </a:cubicBezTo>
                  <a:cubicBezTo>
                    <a:pt x="14" y="27"/>
                    <a:pt x="14" y="26"/>
                    <a:pt x="14" y="25"/>
                  </a:cubicBezTo>
                  <a:cubicBezTo>
                    <a:pt x="14" y="24"/>
                    <a:pt x="15" y="23"/>
                    <a:pt x="15" y="22"/>
                  </a:cubicBezTo>
                  <a:cubicBezTo>
                    <a:pt x="15" y="20"/>
                    <a:pt x="15" y="18"/>
                    <a:pt x="16" y="16"/>
                  </a:cubicBezTo>
                  <a:cubicBezTo>
                    <a:pt x="16" y="14"/>
                    <a:pt x="16" y="12"/>
                    <a:pt x="15" y="10"/>
                  </a:cubicBezTo>
                  <a:cubicBezTo>
                    <a:pt x="15" y="9"/>
                    <a:pt x="15" y="8"/>
                    <a:pt x="15" y="7"/>
                  </a:cubicBezTo>
                  <a:cubicBezTo>
                    <a:pt x="15" y="6"/>
                    <a:pt x="15" y="5"/>
                    <a:pt x="15" y="4"/>
                  </a:cubicBezTo>
                  <a:cubicBezTo>
                    <a:pt x="14" y="3"/>
                    <a:pt x="14" y="2"/>
                    <a:pt x="14" y="2"/>
                  </a:cubicBezTo>
                  <a:cubicBezTo>
                    <a:pt x="14" y="2"/>
                    <a:pt x="14" y="2"/>
                    <a:pt x="14" y="2"/>
                  </a:cubicBezTo>
                  <a:cubicBezTo>
                    <a:pt x="16" y="4"/>
                    <a:pt x="17" y="8"/>
                    <a:pt x="17" y="11"/>
                  </a:cubicBezTo>
                  <a:cubicBezTo>
                    <a:pt x="17" y="13"/>
                    <a:pt x="17" y="15"/>
                    <a:pt x="17" y="16"/>
                  </a:cubicBezTo>
                  <a:cubicBezTo>
                    <a:pt x="17" y="18"/>
                    <a:pt x="16" y="20"/>
                    <a:pt x="16" y="22"/>
                  </a:cubicBezTo>
                  <a:cubicBezTo>
                    <a:pt x="16" y="24"/>
                    <a:pt x="15" y="26"/>
                    <a:pt x="14" y="28"/>
                  </a:cubicBezTo>
                  <a:cubicBezTo>
                    <a:pt x="14" y="28"/>
                    <a:pt x="15" y="28"/>
                    <a:pt x="15" y="28"/>
                  </a:cubicBezTo>
                  <a:cubicBezTo>
                    <a:pt x="15" y="24"/>
                    <a:pt x="16" y="20"/>
                    <a:pt x="17" y="16"/>
                  </a:cubicBezTo>
                  <a:cubicBezTo>
                    <a:pt x="17" y="14"/>
                    <a:pt x="17" y="12"/>
                    <a:pt x="17" y="10"/>
                  </a:cubicBezTo>
                  <a:cubicBezTo>
                    <a:pt x="17" y="9"/>
                    <a:pt x="17" y="8"/>
                    <a:pt x="16" y="7"/>
                  </a:cubicBezTo>
                  <a:cubicBezTo>
                    <a:pt x="16" y="6"/>
                    <a:pt x="16" y="5"/>
                    <a:pt x="16" y="4"/>
                  </a:cubicBezTo>
                  <a:cubicBezTo>
                    <a:pt x="16" y="3"/>
                    <a:pt x="16" y="3"/>
                    <a:pt x="16" y="2"/>
                  </a:cubicBezTo>
                  <a:cubicBezTo>
                    <a:pt x="16" y="2"/>
                    <a:pt x="16" y="2"/>
                    <a:pt x="16" y="2"/>
                  </a:cubicBezTo>
                  <a:cubicBezTo>
                    <a:pt x="17" y="3"/>
                    <a:pt x="17" y="5"/>
                    <a:pt x="17" y="7"/>
                  </a:cubicBezTo>
                  <a:cubicBezTo>
                    <a:pt x="17" y="9"/>
                    <a:pt x="18" y="11"/>
                    <a:pt x="18" y="13"/>
                  </a:cubicBezTo>
                  <a:cubicBezTo>
                    <a:pt x="18" y="15"/>
                    <a:pt x="18" y="16"/>
                    <a:pt x="18" y="18"/>
                  </a:cubicBezTo>
                  <a:cubicBezTo>
                    <a:pt x="18" y="19"/>
                    <a:pt x="17" y="20"/>
                    <a:pt x="17" y="21"/>
                  </a:cubicBezTo>
                  <a:cubicBezTo>
                    <a:pt x="17" y="23"/>
                    <a:pt x="17" y="24"/>
                    <a:pt x="16" y="25"/>
                  </a:cubicBezTo>
                  <a:cubicBezTo>
                    <a:pt x="16" y="26"/>
                    <a:pt x="15" y="27"/>
                    <a:pt x="14" y="27"/>
                  </a:cubicBezTo>
                  <a:cubicBezTo>
                    <a:pt x="14" y="27"/>
                    <a:pt x="15" y="27"/>
                    <a:pt x="15" y="27"/>
                  </a:cubicBezTo>
                  <a:cubicBezTo>
                    <a:pt x="15" y="23"/>
                    <a:pt x="17" y="20"/>
                    <a:pt x="17" y="16"/>
                  </a:cubicBezTo>
                  <a:cubicBezTo>
                    <a:pt x="18" y="12"/>
                    <a:pt x="17" y="7"/>
                    <a:pt x="16" y="3"/>
                  </a:cubicBezTo>
                  <a:cubicBezTo>
                    <a:pt x="16" y="3"/>
                    <a:pt x="16" y="3"/>
                    <a:pt x="16" y="2"/>
                  </a:cubicBezTo>
                  <a:cubicBezTo>
                    <a:pt x="16" y="2"/>
                    <a:pt x="16" y="2"/>
                    <a:pt x="16" y="2"/>
                  </a:cubicBezTo>
                  <a:cubicBezTo>
                    <a:pt x="18" y="5"/>
                    <a:pt x="19" y="9"/>
                    <a:pt x="19" y="12"/>
                  </a:cubicBezTo>
                  <a:cubicBezTo>
                    <a:pt x="19" y="16"/>
                    <a:pt x="20" y="19"/>
                    <a:pt x="19" y="22"/>
                  </a:cubicBezTo>
                  <a:cubicBezTo>
                    <a:pt x="19" y="23"/>
                    <a:pt x="18" y="25"/>
                    <a:pt x="18" y="26"/>
                  </a:cubicBezTo>
                  <a:cubicBezTo>
                    <a:pt x="18" y="26"/>
                    <a:pt x="18" y="26"/>
                    <a:pt x="18" y="26"/>
                  </a:cubicBezTo>
                  <a:cubicBezTo>
                    <a:pt x="18" y="25"/>
                    <a:pt x="18" y="24"/>
                    <a:pt x="18" y="24"/>
                  </a:cubicBezTo>
                  <a:cubicBezTo>
                    <a:pt x="19" y="23"/>
                    <a:pt x="19" y="22"/>
                    <a:pt x="19" y="21"/>
                  </a:cubicBezTo>
                  <a:cubicBezTo>
                    <a:pt x="19" y="19"/>
                    <a:pt x="20" y="17"/>
                    <a:pt x="20" y="15"/>
                  </a:cubicBezTo>
                  <a:cubicBezTo>
                    <a:pt x="20" y="13"/>
                    <a:pt x="19" y="11"/>
                    <a:pt x="19" y="9"/>
                  </a:cubicBezTo>
                  <a:cubicBezTo>
                    <a:pt x="19" y="8"/>
                    <a:pt x="18" y="7"/>
                    <a:pt x="18" y="6"/>
                  </a:cubicBezTo>
                  <a:cubicBezTo>
                    <a:pt x="18" y="5"/>
                    <a:pt x="18" y="4"/>
                    <a:pt x="17" y="3"/>
                  </a:cubicBezTo>
                  <a:cubicBezTo>
                    <a:pt x="17" y="3"/>
                    <a:pt x="17" y="2"/>
                    <a:pt x="17" y="2"/>
                  </a:cubicBezTo>
                  <a:cubicBezTo>
                    <a:pt x="17" y="2"/>
                    <a:pt x="17" y="2"/>
                    <a:pt x="17" y="2"/>
                  </a:cubicBezTo>
                  <a:cubicBezTo>
                    <a:pt x="18" y="4"/>
                    <a:pt x="18" y="6"/>
                    <a:pt x="19" y="7"/>
                  </a:cubicBezTo>
                  <a:cubicBezTo>
                    <a:pt x="19" y="9"/>
                    <a:pt x="20" y="12"/>
                    <a:pt x="20" y="14"/>
                  </a:cubicBezTo>
                  <a:cubicBezTo>
                    <a:pt x="20" y="16"/>
                    <a:pt x="20" y="17"/>
                    <a:pt x="20" y="19"/>
                  </a:cubicBezTo>
                  <a:cubicBezTo>
                    <a:pt x="20" y="21"/>
                    <a:pt x="20" y="22"/>
                    <a:pt x="19" y="24"/>
                  </a:cubicBezTo>
                  <a:cubicBezTo>
                    <a:pt x="19" y="24"/>
                    <a:pt x="18" y="25"/>
                    <a:pt x="18" y="26"/>
                  </a:cubicBezTo>
                  <a:cubicBezTo>
                    <a:pt x="18" y="26"/>
                    <a:pt x="18" y="26"/>
                    <a:pt x="18" y="26"/>
                  </a:cubicBezTo>
                  <a:cubicBezTo>
                    <a:pt x="18" y="25"/>
                    <a:pt x="18" y="24"/>
                    <a:pt x="19" y="23"/>
                  </a:cubicBezTo>
                  <a:cubicBezTo>
                    <a:pt x="19" y="22"/>
                    <a:pt x="19" y="21"/>
                    <a:pt x="19" y="20"/>
                  </a:cubicBezTo>
                  <a:cubicBezTo>
                    <a:pt x="19" y="18"/>
                    <a:pt x="20" y="16"/>
                    <a:pt x="20" y="14"/>
                  </a:cubicBezTo>
                  <a:cubicBezTo>
                    <a:pt x="20" y="10"/>
                    <a:pt x="19" y="6"/>
                    <a:pt x="18" y="2"/>
                  </a:cubicBezTo>
                  <a:cubicBezTo>
                    <a:pt x="18" y="2"/>
                    <a:pt x="18" y="3"/>
                    <a:pt x="18" y="3"/>
                  </a:cubicBezTo>
                  <a:cubicBezTo>
                    <a:pt x="19" y="4"/>
                    <a:pt x="19" y="6"/>
                    <a:pt x="20" y="8"/>
                  </a:cubicBezTo>
                  <a:cubicBezTo>
                    <a:pt x="20" y="9"/>
                    <a:pt x="20" y="11"/>
                    <a:pt x="20" y="13"/>
                  </a:cubicBezTo>
                  <a:cubicBezTo>
                    <a:pt x="20" y="15"/>
                    <a:pt x="21" y="17"/>
                    <a:pt x="21" y="19"/>
                  </a:cubicBezTo>
                  <a:cubicBezTo>
                    <a:pt x="21" y="20"/>
                    <a:pt x="20" y="22"/>
                    <a:pt x="20" y="23"/>
                  </a:cubicBezTo>
                  <a:cubicBezTo>
                    <a:pt x="20" y="24"/>
                    <a:pt x="20" y="25"/>
                    <a:pt x="19" y="25"/>
                  </a:cubicBezTo>
                  <a:cubicBezTo>
                    <a:pt x="19" y="25"/>
                    <a:pt x="19" y="26"/>
                    <a:pt x="19" y="25"/>
                  </a:cubicBezTo>
                  <a:cubicBezTo>
                    <a:pt x="19" y="25"/>
                    <a:pt x="19" y="25"/>
                    <a:pt x="19" y="24"/>
                  </a:cubicBezTo>
                  <a:cubicBezTo>
                    <a:pt x="19" y="24"/>
                    <a:pt x="19" y="23"/>
                    <a:pt x="19" y="23"/>
                  </a:cubicBezTo>
                  <a:cubicBezTo>
                    <a:pt x="19" y="22"/>
                    <a:pt x="19" y="21"/>
                    <a:pt x="19" y="20"/>
                  </a:cubicBezTo>
                  <a:cubicBezTo>
                    <a:pt x="20" y="19"/>
                    <a:pt x="20" y="18"/>
                    <a:pt x="20" y="17"/>
                  </a:cubicBezTo>
                  <a:cubicBezTo>
                    <a:pt x="20" y="15"/>
                    <a:pt x="20" y="13"/>
                    <a:pt x="20" y="11"/>
                  </a:cubicBezTo>
                  <a:cubicBezTo>
                    <a:pt x="20" y="10"/>
                    <a:pt x="20" y="9"/>
                    <a:pt x="20" y="7"/>
                  </a:cubicBezTo>
                  <a:cubicBezTo>
                    <a:pt x="19" y="6"/>
                    <a:pt x="19" y="5"/>
                    <a:pt x="19" y="4"/>
                  </a:cubicBezTo>
                  <a:cubicBezTo>
                    <a:pt x="19" y="4"/>
                    <a:pt x="19" y="4"/>
                    <a:pt x="19" y="4"/>
                  </a:cubicBezTo>
                  <a:cubicBezTo>
                    <a:pt x="20" y="6"/>
                    <a:pt x="20" y="7"/>
                    <a:pt x="20" y="9"/>
                  </a:cubicBezTo>
                  <a:cubicBezTo>
                    <a:pt x="21" y="11"/>
                    <a:pt x="21" y="12"/>
                    <a:pt x="21" y="14"/>
                  </a:cubicBezTo>
                  <a:cubicBezTo>
                    <a:pt x="21" y="16"/>
                    <a:pt x="21" y="17"/>
                    <a:pt x="21" y="19"/>
                  </a:cubicBezTo>
                  <a:cubicBezTo>
                    <a:pt x="21" y="20"/>
                    <a:pt x="21" y="22"/>
                    <a:pt x="20" y="24"/>
                  </a:cubicBezTo>
                  <a:cubicBezTo>
                    <a:pt x="20" y="25"/>
                    <a:pt x="19" y="27"/>
                    <a:pt x="18" y="28"/>
                  </a:cubicBezTo>
                  <a:cubicBezTo>
                    <a:pt x="18" y="28"/>
                    <a:pt x="19" y="28"/>
                    <a:pt x="19" y="28"/>
                  </a:cubicBezTo>
                  <a:cubicBezTo>
                    <a:pt x="18" y="27"/>
                    <a:pt x="19" y="26"/>
                    <a:pt x="19" y="26"/>
                  </a:cubicBezTo>
                  <a:cubicBezTo>
                    <a:pt x="19" y="25"/>
                    <a:pt x="19" y="24"/>
                    <a:pt x="20" y="23"/>
                  </a:cubicBezTo>
                  <a:cubicBezTo>
                    <a:pt x="20" y="21"/>
                    <a:pt x="20" y="19"/>
                    <a:pt x="20" y="17"/>
                  </a:cubicBezTo>
                  <a:cubicBezTo>
                    <a:pt x="20" y="15"/>
                    <a:pt x="20" y="13"/>
                    <a:pt x="20" y="11"/>
                  </a:cubicBezTo>
                  <a:cubicBezTo>
                    <a:pt x="20" y="9"/>
                    <a:pt x="19" y="8"/>
                    <a:pt x="19" y="7"/>
                  </a:cubicBezTo>
                  <a:cubicBezTo>
                    <a:pt x="19" y="6"/>
                    <a:pt x="19" y="6"/>
                    <a:pt x="19" y="5"/>
                  </a:cubicBezTo>
                  <a:cubicBezTo>
                    <a:pt x="19" y="4"/>
                    <a:pt x="19" y="4"/>
                    <a:pt x="19" y="4"/>
                  </a:cubicBezTo>
                  <a:cubicBezTo>
                    <a:pt x="18" y="4"/>
                    <a:pt x="18" y="4"/>
                    <a:pt x="18" y="4"/>
                  </a:cubicBezTo>
                  <a:cubicBezTo>
                    <a:pt x="19" y="8"/>
                    <a:pt x="19" y="12"/>
                    <a:pt x="18" y="16"/>
                  </a:cubicBezTo>
                  <a:cubicBezTo>
                    <a:pt x="18" y="18"/>
                    <a:pt x="18" y="20"/>
                    <a:pt x="17" y="21"/>
                  </a:cubicBezTo>
                  <a:cubicBezTo>
                    <a:pt x="16" y="23"/>
                    <a:pt x="15" y="24"/>
                    <a:pt x="14" y="25"/>
                  </a:cubicBezTo>
                  <a:cubicBezTo>
                    <a:pt x="14" y="26"/>
                    <a:pt x="13" y="27"/>
                    <a:pt x="12" y="28"/>
                  </a:cubicBezTo>
                  <a:cubicBezTo>
                    <a:pt x="11" y="29"/>
                    <a:pt x="10" y="30"/>
                    <a:pt x="9" y="31"/>
                  </a:cubicBezTo>
                  <a:cubicBezTo>
                    <a:pt x="9" y="31"/>
                    <a:pt x="9" y="31"/>
                    <a:pt x="9" y="31"/>
                  </a:cubicBezTo>
                  <a:cubicBezTo>
                    <a:pt x="9" y="30"/>
                    <a:pt x="10" y="29"/>
                    <a:pt x="10" y="28"/>
                  </a:cubicBezTo>
                  <a:cubicBezTo>
                    <a:pt x="11" y="28"/>
                    <a:pt x="11" y="27"/>
                    <a:pt x="11" y="26"/>
                  </a:cubicBezTo>
                  <a:cubicBezTo>
                    <a:pt x="12" y="24"/>
                    <a:pt x="13" y="22"/>
                    <a:pt x="14" y="20"/>
                  </a:cubicBezTo>
                  <a:cubicBezTo>
                    <a:pt x="14" y="18"/>
                    <a:pt x="15" y="16"/>
                    <a:pt x="15" y="14"/>
                  </a:cubicBezTo>
                  <a:cubicBezTo>
                    <a:pt x="16" y="12"/>
                    <a:pt x="16" y="10"/>
                    <a:pt x="16" y="8"/>
                  </a:cubicBezTo>
                  <a:cubicBezTo>
                    <a:pt x="16" y="7"/>
                    <a:pt x="16" y="6"/>
                    <a:pt x="17" y="5"/>
                  </a:cubicBezTo>
                  <a:cubicBezTo>
                    <a:pt x="17" y="5"/>
                    <a:pt x="17" y="5"/>
                    <a:pt x="17" y="5"/>
                  </a:cubicBezTo>
                  <a:cubicBezTo>
                    <a:pt x="17" y="6"/>
                    <a:pt x="17" y="8"/>
                    <a:pt x="17" y="10"/>
                  </a:cubicBezTo>
                  <a:cubicBezTo>
                    <a:pt x="16" y="12"/>
                    <a:pt x="16" y="14"/>
                    <a:pt x="16" y="16"/>
                  </a:cubicBezTo>
                  <a:cubicBezTo>
                    <a:pt x="15" y="19"/>
                    <a:pt x="13" y="23"/>
                    <a:pt x="10" y="25"/>
                  </a:cubicBezTo>
                  <a:cubicBezTo>
                    <a:pt x="8" y="28"/>
                    <a:pt x="4" y="29"/>
                    <a:pt x="1" y="30"/>
                  </a:cubicBezTo>
                  <a:cubicBezTo>
                    <a:pt x="0" y="30"/>
                    <a:pt x="0" y="30"/>
                    <a:pt x="1" y="30"/>
                  </a:cubicBezTo>
                  <a:cubicBezTo>
                    <a:pt x="4" y="30"/>
                    <a:pt x="7" y="28"/>
                    <a:pt x="10" y="26"/>
                  </a:cubicBezTo>
                  <a:cubicBezTo>
                    <a:pt x="12" y="24"/>
                    <a:pt x="14" y="21"/>
                    <a:pt x="15" y="18"/>
                  </a:cubicBezTo>
                  <a:cubicBezTo>
                    <a:pt x="16" y="15"/>
                    <a:pt x="17" y="13"/>
                    <a:pt x="17" y="11"/>
                  </a:cubicBezTo>
                  <a:cubicBezTo>
                    <a:pt x="17" y="10"/>
                    <a:pt x="17" y="9"/>
                    <a:pt x="17" y="8"/>
                  </a:cubicBezTo>
                  <a:cubicBezTo>
                    <a:pt x="17" y="7"/>
                    <a:pt x="17" y="5"/>
                    <a:pt x="17" y="5"/>
                  </a:cubicBezTo>
                  <a:cubicBezTo>
                    <a:pt x="17" y="4"/>
                    <a:pt x="17" y="4"/>
                    <a:pt x="17" y="5"/>
                  </a:cubicBezTo>
                  <a:cubicBezTo>
                    <a:pt x="16" y="6"/>
                    <a:pt x="16" y="8"/>
                    <a:pt x="16" y="10"/>
                  </a:cubicBezTo>
                  <a:cubicBezTo>
                    <a:pt x="15" y="12"/>
                    <a:pt x="15" y="14"/>
                    <a:pt x="15" y="16"/>
                  </a:cubicBezTo>
                  <a:cubicBezTo>
                    <a:pt x="14" y="18"/>
                    <a:pt x="13" y="20"/>
                    <a:pt x="13" y="22"/>
                  </a:cubicBezTo>
                  <a:cubicBezTo>
                    <a:pt x="12" y="24"/>
                    <a:pt x="11" y="26"/>
                    <a:pt x="10" y="28"/>
                  </a:cubicBezTo>
                  <a:cubicBezTo>
                    <a:pt x="10" y="29"/>
                    <a:pt x="9" y="30"/>
                    <a:pt x="9" y="31"/>
                  </a:cubicBezTo>
                  <a:cubicBezTo>
                    <a:pt x="9" y="31"/>
                    <a:pt x="9" y="31"/>
                    <a:pt x="9" y="31"/>
                  </a:cubicBezTo>
                  <a:cubicBezTo>
                    <a:pt x="10" y="31"/>
                    <a:pt x="10" y="30"/>
                    <a:pt x="11" y="29"/>
                  </a:cubicBezTo>
                  <a:cubicBezTo>
                    <a:pt x="12" y="29"/>
                    <a:pt x="12" y="28"/>
                    <a:pt x="13" y="28"/>
                  </a:cubicBezTo>
                  <a:cubicBezTo>
                    <a:pt x="14" y="26"/>
                    <a:pt x="15" y="25"/>
                    <a:pt x="16" y="24"/>
                  </a:cubicBezTo>
                  <a:cubicBezTo>
                    <a:pt x="17" y="22"/>
                    <a:pt x="18" y="21"/>
                    <a:pt x="18" y="19"/>
                  </a:cubicBezTo>
                  <a:cubicBezTo>
                    <a:pt x="18" y="17"/>
                    <a:pt x="19" y="15"/>
                    <a:pt x="19" y="13"/>
                  </a:cubicBezTo>
                  <a:cubicBezTo>
                    <a:pt x="19" y="10"/>
                    <a:pt x="19" y="7"/>
                    <a:pt x="19" y="4"/>
                  </a:cubicBezTo>
                  <a:cubicBezTo>
                    <a:pt x="19" y="3"/>
                    <a:pt x="18" y="3"/>
                    <a:pt x="18" y="4"/>
                  </a:cubicBezTo>
                  <a:cubicBezTo>
                    <a:pt x="18" y="4"/>
                    <a:pt x="18" y="5"/>
                    <a:pt x="19" y="6"/>
                  </a:cubicBezTo>
                  <a:cubicBezTo>
                    <a:pt x="19" y="7"/>
                    <a:pt x="19" y="8"/>
                    <a:pt x="19" y="9"/>
                  </a:cubicBezTo>
                  <a:cubicBezTo>
                    <a:pt x="19" y="11"/>
                    <a:pt x="20" y="13"/>
                    <a:pt x="20" y="15"/>
                  </a:cubicBezTo>
                  <a:cubicBezTo>
                    <a:pt x="20" y="18"/>
                    <a:pt x="20" y="20"/>
                    <a:pt x="19" y="22"/>
                  </a:cubicBezTo>
                  <a:cubicBezTo>
                    <a:pt x="19" y="23"/>
                    <a:pt x="19" y="24"/>
                    <a:pt x="19" y="25"/>
                  </a:cubicBezTo>
                  <a:cubicBezTo>
                    <a:pt x="19" y="26"/>
                    <a:pt x="18" y="26"/>
                    <a:pt x="18" y="27"/>
                  </a:cubicBezTo>
                  <a:cubicBezTo>
                    <a:pt x="18" y="27"/>
                    <a:pt x="18" y="28"/>
                    <a:pt x="18" y="28"/>
                  </a:cubicBezTo>
                  <a:cubicBezTo>
                    <a:pt x="18" y="28"/>
                    <a:pt x="19" y="28"/>
                    <a:pt x="19" y="28"/>
                  </a:cubicBezTo>
                  <a:cubicBezTo>
                    <a:pt x="21" y="26"/>
                    <a:pt x="21" y="22"/>
                    <a:pt x="21" y="19"/>
                  </a:cubicBezTo>
                  <a:cubicBezTo>
                    <a:pt x="21" y="16"/>
                    <a:pt x="21" y="12"/>
                    <a:pt x="21" y="9"/>
                  </a:cubicBezTo>
                  <a:cubicBezTo>
                    <a:pt x="21" y="7"/>
                    <a:pt x="20" y="6"/>
                    <a:pt x="19" y="4"/>
                  </a:cubicBezTo>
                  <a:cubicBezTo>
                    <a:pt x="19" y="4"/>
                    <a:pt x="19" y="4"/>
                    <a:pt x="19" y="4"/>
                  </a:cubicBezTo>
                  <a:cubicBezTo>
                    <a:pt x="19" y="5"/>
                    <a:pt x="19" y="6"/>
                    <a:pt x="19" y="7"/>
                  </a:cubicBezTo>
                  <a:cubicBezTo>
                    <a:pt x="19" y="8"/>
                    <a:pt x="19" y="9"/>
                    <a:pt x="20" y="10"/>
                  </a:cubicBezTo>
                  <a:cubicBezTo>
                    <a:pt x="20" y="12"/>
                    <a:pt x="20" y="14"/>
                    <a:pt x="20" y="16"/>
                  </a:cubicBezTo>
                  <a:cubicBezTo>
                    <a:pt x="19" y="18"/>
                    <a:pt x="19" y="20"/>
                    <a:pt x="19" y="22"/>
                  </a:cubicBezTo>
                  <a:cubicBezTo>
                    <a:pt x="18" y="23"/>
                    <a:pt x="18" y="24"/>
                    <a:pt x="18" y="25"/>
                  </a:cubicBezTo>
                  <a:cubicBezTo>
                    <a:pt x="19" y="25"/>
                    <a:pt x="19" y="26"/>
                    <a:pt x="19" y="26"/>
                  </a:cubicBezTo>
                  <a:cubicBezTo>
                    <a:pt x="19" y="26"/>
                    <a:pt x="19" y="26"/>
                    <a:pt x="20" y="25"/>
                  </a:cubicBezTo>
                  <a:cubicBezTo>
                    <a:pt x="20" y="25"/>
                    <a:pt x="20" y="24"/>
                    <a:pt x="20" y="24"/>
                  </a:cubicBezTo>
                  <a:cubicBezTo>
                    <a:pt x="20" y="23"/>
                    <a:pt x="20" y="23"/>
                    <a:pt x="21" y="22"/>
                  </a:cubicBezTo>
                  <a:cubicBezTo>
                    <a:pt x="21" y="20"/>
                    <a:pt x="21" y="18"/>
                    <a:pt x="21" y="17"/>
                  </a:cubicBezTo>
                  <a:cubicBezTo>
                    <a:pt x="21" y="15"/>
                    <a:pt x="21" y="14"/>
                    <a:pt x="21" y="13"/>
                  </a:cubicBezTo>
                  <a:cubicBezTo>
                    <a:pt x="20" y="12"/>
                    <a:pt x="20" y="10"/>
                    <a:pt x="20" y="9"/>
                  </a:cubicBezTo>
                  <a:cubicBezTo>
                    <a:pt x="20" y="7"/>
                    <a:pt x="20" y="4"/>
                    <a:pt x="18" y="2"/>
                  </a:cubicBezTo>
                  <a:cubicBezTo>
                    <a:pt x="18" y="2"/>
                    <a:pt x="18" y="2"/>
                    <a:pt x="18" y="2"/>
                  </a:cubicBezTo>
                  <a:cubicBezTo>
                    <a:pt x="19" y="6"/>
                    <a:pt x="20" y="10"/>
                    <a:pt x="19" y="14"/>
                  </a:cubicBezTo>
                  <a:cubicBezTo>
                    <a:pt x="19" y="16"/>
                    <a:pt x="19" y="18"/>
                    <a:pt x="19" y="20"/>
                  </a:cubicBezTo>
                  <a:cubicBezTo>
                    <a:pt x="19" y="21"/>
                    <a:pt x="18" y="22"/>
                    <a:pt x="18" y="23"/>
                  </a:cubicBezTo>
                  <a:cubicBezTo>
                    <a:pt x="18" y="24"/>
                    <a:pt x="18" y="25"/>
                    <a:pt x="18" y="26"/>
                  </a:cubicBezTo>
                  <a:cubicBezTo>
                    <a:pt x="18" y="26"/>
                    <a:pt x="18" y="26"/>
                    <a:pt x="18" y="26"/>
                  </a:cubicBezTo>
                  <a:cubicBezTo>
                    <a:pt x="20" y="23"/>
                    <a:pt x="20" y="20"/>
                    <a:pt x="21" y="17"/>
                  </a:cubicBezTo>
                  <a:cubicBezTo>
                    <a:pt x="21" y="15"/>
                    <a:pt x="20" y="13"/>
                    <a:pt x="20" y="11"/>
                  </a:cubicBezTo>
                  <a:cubicBezTo>
                    <a:pt x="20" y="9"/>
                    <a:pt x="19" y="7"/>
                    <a:pt x="19" y="5"/>
                  </a:cubicBezTo>
                  <a:cubicBezTo>
                    <a:pt x="18" y="4"/>
                    <a:pt x="18" y="3"/>
                    <a:pt x="17" y="2"/>
                  </a:cubicBezTo>
                  <a:cubicBezTo>
                    <a:pt x="17" y="2"/>
                    <a:pt x="17" y="2"/>
                    <a:pt x="17" y="2"/>
                  </a:cubicBezTo>
                  <a:cubicBezTo>
                    <a:pt x="17" y="3"/>
                    <a:pt x="17" y="4"/>
                    <a:pt x="18" y="5"/>
                  </a:cubicBezTo>
                  <a:cubicBezTo>
                    <a:pt x="18" y="6"/>
                    <a:pt x="18" y="7"/>
                    <a:pt x="18" y="8"/>
                  </a:cubicBezTo>
                  <a:cubicBezTo>
                    <a:pt x="19" y="10"/>
                    <a:pt x="19" y="12"/>
                    <a:pt x="19" y="14"/>
                  </a:cubicBezTo>
                  <a:cubicBezTo>
                    <a:pt x="19" y="17"/>
                    <a:pt x="19" y="19"/>
                    <a:pt x="19" y="21"/>
                  </a:cubicBezTo>
                  <a:cubicBezTo>
                    <a:pt x="19" y="22"/>
                    <a:pt x="18" y="22"/>
                    <a:pt x="18" y="23"/>
                  </a:cubicBezTo>
                  <a:cubicBezTo>
                    <a:pt x="18" y="24"/>
                    <a:pt x="17" y="25"/>
                    <a:pt x="17" y="25"/>
                  </a:cubicBezTo>
                  <a:cubicBezTo>
                    <a:pt x="17" y="26"/>
                    <a:pt x="17" y="26"/>
                    <a:pt x="17" y="26"/>
                  </a:cubicBezTo>
                  <a:cubicBezTo>
                    <a:pt x="18" y="26"/>
                    <a:pt x="18" y="26"/>
                    <a:pt x="18" y="26"/>
                  </a:cubicBezTo>
                  <a:cubicBezTo>
                    <a:pt x="20" y="23"/>
                    <a:pt x="20" y="20"/>
                    <a:pt x="20" y="17"/>
                  </a:cubicBezTo>
                  <a:cubicBezTo>
                    <a:pt x="20" y="13"/>
                    <a:pt x="19" y="10"/>
                    <a:pt x="18" y="7"/>
                  </a:cubicBezTo>
                  <a:cubicBezTo>
                    <a:pt x="18" y="5"/>
                    <a:pt x="17" y="4"/>
                    <a:pt x="16" y="2"/>
                  </a:cubicBezTo>
                  <a:cubicBezTo>
                    <a:pt x="16" y="2"/>
                    <a:pt x="16" y="2"/>
                    <a:pt x="16" y="2"/>
                  </a:cubicBezTo>
                  <a:cubicBezTo>
                    <a:pt x="16" y="6"/>
                    <a:pt x="18" y="11"/>
                    <a:pt x="17" y="15"/>
                  </a:cubicBezTo>
                  <a:cubicBezTo>
                    <a:pt x="17" y="19"/>
                    <a:pt x="15" y="23"/>
                    <a:pt x="14" y="27"/>
                  </a:cubicBezTo>
                  <a:cubicBezTo>
                    <a:pt x="14" y="27"/>
                    <a:pt x="14" y="27"/>
                    <a:pt x="14" y="27"/>
                  </a:cubicBezTo>
                  <a:cubicBezTo>
                    <a:pt x="14" y="27"/>
                    <a:pt x="14" y="28"/>
                    <a:pt x="15" y="27"/>
                  </a:cubicBezTo>
                  <a:cubicBezTo>
                    <a:pt x="15" y="27"/>
                    <a:pt x="16" y="26"/>
                    <a:pt x="17" y="25"/>
                  </a:cubicBezTo>
                  <a:cubicBezTo>
                    <a:pt x="17" y="24"/>
                    <a:pt x="17" y="23"/>
                    <a:pt x="18" y="21"/>
                  </a:cubicBezTo>
                  <a:cubicBezTo>
                    <a:pt x="18" y="20"/>
                    <a:pt x="18" y="19"/>
                    <a:pt x="18" y="18"/>
                  </a:cubicBezTo>
                  <a:cubicBezTo>
                    <a:pt x="18" y="16"/>
                    <a:pt x="18" y="15"/>
                    <a:pt x="18" y="13"/>
                  </a:cubicBezTo>
                  <a:cubicBezTo>
                    <a:pt x="18" y="11"/>
                    <a:pt x="18" y="9"/>
                    <a:pt x="17" y="7"/>
                  </a:cubicBezTo>
                  <a:cubicBezTo>
                    <a:pt x="17" y="5"/>
                    <a:pt x="17" y="3"/>
                    <a:pt x="16" y="2"/>
                  </a:cubicBezTo>
                  <a:cubicBezTo>
                    <a:pt x="16" y="2"/>
                    <a:pt x="16" y="2"/>
                    <a:pt x="16" y="2"/>
                  </a:cubicBezTo>
                  <a:cubicBezTo>
                    <a:pt x="15" y="3"/>
                    <a:pt x="16" y="4"/>
                    <a:pt x="16" y="4"/>
                  </a:cubicBezTo>
                  <a:cubicBezTo>
                    <a:pt x="16" y="5"/>
                    <a:pt x="16" y="6"/>
                    <a:pt x="16" y="7"/>
                  </a:cubicBezTo>
                  <a:cubicBezTo>
                    <a:pt x="16" y="9"/>
                    <a:pt x="16" y="12"/>
                    <a:pt x="16" y="14"/>
                  </a:cubicBezTo>
                  <a:cubicBezTo>
                    <a:pt x="16" y="16"/>
                    <a:pt x="16" y="18"/>
                    <a:pt x="16" y="20"/>
                  </a:cubicBezTo>
                  <a:cubicBezTo>
                    <a:pt x="15" y="22"/>
                    <a:pt x="15" y="24"/>
                    <a:pt x="14" y="26"/>
                  </a:cubicBezTo>
                  <a:cubicBezTo>
                    <a:pt x="14" y="27"/>
                    <a:pt x="14" y="27"/>
                    <a:pt x="14" y="28"/>
                  </a:cubicBezTo>
                  <a:cubicBezTo>
                    <a:pt x="14" y="28"/>
                    <a:pt x="15" y="28"/>
                    <a:pt x="15" y="28"/>
                  </a:cubicBezTo>
                  <a:cubicBezTo>
                    <a:pt x="16" y="25"/>
                    <a:pt x="17" y="21"/>
                    <a:pt x="17" y="18"/>
                  </a:cubicBezTo>
                  <a:cubicBezTo>
                    <a:pt x="17" y="14"/>
                    <a:pt x="17" y="11"/>
                    <a:pt x="17" y="8"/>
                  </a:cubicBezTo>
                  <a:cubicBezTo>
                    <a:pt x="16" y="6"/>
                    <a:pt x="16" y="3"/>
                    <a:pt x="14" y="2"/>
                  </a:cubicBezTo>
                  <a:cubicBezTo>
                    <a:pt x="14" y="2"/>
                    <a:pt x="14" y="2"/>
                    <a:pt x="14" y="2"/>
                  </a:cubicBezTo>
                  <a:cubicBezTo>
                    <a:pt x="14" y="3"/>
                    <a:pt x="14" y="3"/>
                    <a:pt x="14" y="4"/>
                  </a:cubicBezTo>
                  <a:cubicBezTo>
                    <a:pt x="14" y="5"/>
                    <a:pt x="15" y="6"/>
                    <a:pt x="15" y="7"/>
                  </a:cubicBezTo>
                  <a:cubicBezTo>
                    <a:pt x="15" y="9"/>
                    <a:pt x="15" y="11"/>
                    <a:pt x="15" y="14"/>
                  </a:cubicBezTo>
                  <a:cubicBezTo>
                    <a:pt x="15" y="16"/>
                    <a:pt x="15" y="18"/>
                    <a:pt x="15" y="20"/>
                  </a:cubicBezTo>
                  <a:cubicBezTo>
                    <a:pt x="15" y="21"/>
                    <a:pt x="14" y="22"/>
                    <a:pt x="14" y="23"/>
                  </a:cubicBezTo>
                  <a:cubicBezTo>
                    <a:pt x="14" y="24"/>
                    <a:pt x="14" y="25"/>
                    <a:pt x="14" y="26"/>
                  </a:cubicBezTo>
                  <a:cubicBezTo>
                    <a:pt x="14" y="26"/>
                    <a:pt x="13" y="27"/>
                    <a:pt x="14" y="27"/>
                  </a:cubicBezTo>
                  <a:cubicBezTo>
                    <a:pt x="14" y="28"/>
                    <a:pt x="14" y="28"/>
                    <a:pt x="14" y="28"/>
                  </a:cubicBezTo>
                  <a:cubicBezTo>
                    <a:pt x="15" y="27"/>
                    <a:pt x="15" y="25"/>
                    <a:pt x="16" y="24"/>
                  </a:cubicBezTo>
                  <a:cubicBezTo>
                    <a:pt x="16" y="23"/>
                    <a:pt x="16" y="22"/>
                    <a:pt x="16" y="21"/>
                  </a:cubicBezTo>
                  <a:cubicBezTo>
                    <a:pt x="16" y="20"/>
                    <a:pt x="16" y="19"/>
                    <a:pt x="17" y="18"/>
                  </a:cubicBezTo>
                  <a:cubicBezTo>
                    <a:pt x="17" y="16"/>
                    <a:pt x="17" y="14"/>
                    <a:pt x="17" y="12"/>
                  </a:cubicBezTo>
                  <a:cubicBezTo>
                    <a:pt x="17" y="10"/>
                    <a:pt x="17" y="8"/>
                    <a:pt x="16" y="6"/>
                  </a:cubicBezTo>
                  <a:cubicBezTo>
                    <a:pt x="16" y="5"/>
                    <a:pt x="16" y="3"/>
                    <a:pt x="15" y="3"/>
                  </a:cubicBezTo>
                  <a:cubicBezTo>
                    <a:pt x="15" y="3"/>
                    <a:pt x="15" y="3"/>
                    <a:pt x="14" y="3"/>
                  </a:cubicBezTo>
                  <a:cubicBezTo>
                    <a:pt x="14" y="4"/>
                    <a:pt x="14" y="5"/>
                    <a:pt x="15" y="6"/>
                  </a:cubicBezTo>
                  <a:cubicBezTo>
                    <a:pt x="15" y="7"/>
                    <a:pt x="15" y="8"/>
                    <a:pt x="15" y="9"/>
                  </a:cubicBezTo>
                  <a:cubicBezTo>
                    <a:pt x="15" y="11"/>
                    <a:pt x="15" y="13"/>
                    <a:pt x="15" y="15"/>
                  </a:cubicBezTo>
                  <a:cubicBezTo>
                    <a:pt x="15" y="18"/>
                    <a:pt x="15" y="22"/>
                    <a:pt x="14" y="25"/>
                  </a:cubicBezTo>
                  <a:cubicBezTo>
                    <a:pt x="13" y="26"/>
                    <a:pt x="13" y="26"/>
                    <a:pt x="13" y="26"/>
                  </a:cubicBezTo>
                  <a:cubicBezTo>
                    <a:pt x="13" y="26"/>
                    <a:pt x="13" y="26"/>
                    <a:pt x="14" y="26"/>
                  </a:cubicBezTo>
                  <a:cubicBezTo>
                    <a:pt x="14" y="25"/>
                    <a:pt x="14" y="24"/>
                    <a:pt x="14" y="24"/>
                  </a:cubicBezTo>
                  <a:cubicBezTo>
                    <a:pt x="14" y="23"/>
                    <a:pt x="15" y="22"/>
                    <a:pt x="15" y="21"/>
                  </a:cubicBezTo>
                  <a:cubicBezTo>
                    <a:pt x="15" y="19"/>
                    <a:pt x="15" y="17"/>
                    <a:pt x="16" y="15"/>
                  </a:cubicBezTo>
                  <a:cubicBezTo>
                    <a:pt x="16" y="12"/>
                    <a:pt x="16" y="10"/>
                    <a:pt x="15" y="8"/>
                  </a:cubicBezTo>
                  <a:cubicBezTo>
                    <a:pt x="15" y="7"/>
                    <a:pt x="15" y="6"/>
                    <a:pt x="15" y="5"/>
                  </a:cubicBezTo>
                  <a:cubicBezTo>
                    <a:pt x="15" y="4"/>
                    <a:pt x="15" y="3"/>
                    <a:pt x="15" y="2"/>
                  </a:cubicBezTo>
                  <a:cubicBezTo>
                    <a:pt x="15" y="2"/>
                    <a:pt x="15" y="1"/>
                    <a:pt x="15" y="1"/>
                  </a:cubicBezTo>
                  <a:cubicBezTo>
                    <a:pt x="15" y="1"/>
                    <a:pt x="14" y="1"/>
                    <a:pt x="14" y="1"/>
                  </a:cubicBezTo>
                  <a:cubicBezTo>
                    <a:pt x="15" y="3"/>
                    <a:pt x="15" y="4"/>
                    <a:pt x="15" y="6"/>
                  </a:cubicBezTo>
                  <a:cubicBezTo>
                    <a:pt x="15" y="8"/>
                    <a:pt x="15" y="10"/>
                    <a:pt x="15" y="11"/>
                  </a:cubicBezTo>
                  <a:cubicBezTo>
                    <a:pt x="15" y="13"/>
                    <a:pt x="15" y="15"/>
                    <a:pt x="14" y="17"/>
                  </a:cubicBezTo>
                  <a:cubicBezTo>
                    <a:pt x="14" y="19"/>
                    <a:pt x="13" y="20"/>
                    <a:pt x="12" y="22"/>
                  </a:cubicBezTo>
                  <a:cubicBezTo>
                    <a:pt x="12" y="23"/>
                    <a:pt x="11" y="24"/>
                    <a:pt x="11" y="25"/>
                  </a:cubicBezTo>
                  <a:cubicBezTo>
                    <a:pt x="11" y="25"/>
                    <a:pt x="11" y="25"/>
                    <a:pt x="12" y="25"/>
                  </a:cubicBezTo>
                  <a:cubicBezTo>
                    <a:pt x="13" y="24"/>
                    <a:pt x="13" y="23"/>
                    <a:pt x="13" y="21"/>
                  </a:cubicBezTo>
                  <a:cubicBezTo>
                    <a:pt x="14" y="20"/>
                    <a:pt x="14" y="18"/>
                    <a:pt x="14" y="17"/>
                  </a:cubicBezTo>
                  <a:cubicBezTo>
                    <a:pt x="14" y="15"/>
                    <a:pt x="14" y="14"/>
                    <a:pt x="14" y="12"/>
                  </a:cubicBezTo>
                  <a:cubicBezTo>
                    <a:pt x="15" y="10"/>
                    <a:pt x="15" y="9"/>
                    <a:pt x="15" y="7"/>
                  </a:cubicBezTo>
                  <a:cubicBezTo>
                    <a:pt x="14" y="5"/>
                    <a:pt x="14" y="3"/>
                    <a:pt x="13" y="1"/>
                  </a:cubicBezTo>
                  <a:cubicBezTo>
                    <a:pt x="13" y="0"/>
                    <a:pt x="13" y="0"/>
                    <a:pt x="13" y="0"/>
                  </a:cubicBezTo>
                  <a:cubicBezTo>
                    <a:pt x="13" y="1"/>
                    <a:pt x="13" y="1"/>
                    <a:pt x="13" y="2"/>
                  </a:cubicBezTo>
                  <a:cubicBezTo>
                    <a:pt x="13" y="2"/>
                    <a:pt x="13" y="3"/>
                    <a:pt x="13" y="4"/>
                  </a:cubicBezTo>
                  <a:cubicBezTo>
                    <a:pt x="13" y="5"/>
                    <a:pt x="13" y="7"/>
                    <a:pt x="13" y="9"/>
                  </a:cubicBezTo>
                  <a:cubicBezTo>
                    <a:pt x="13" y="11"/>
                    <a:pt x="13" y="13"/>
                    <a:pt x="13" y="15"/>
                  </a:cubicBezTo>
                  <a:cubicBezTo>
                    <a:pt x="12" y="17"/>
                    <a:pt x="12" y="19"/>
                    <a:pt x="11" y="21"/>
                  </a:cubicBezTo>
                  <a:cubicBezTo>
                    <a:pt x="11" y="22"/>
                    <a:pt x="11" y="23"/>
                    <a:pt x="10" y="24"/>
                  </a:cubicBezTo>
                  <a:cubicBezTo>
                    <a:pt x="10" y="24"/>
                    <a:pt x="10" y="24"/>
                    <a:pt x="11" y="24"/>
                  </a:cubicBezTo>
                  <a:cubicBezTo>
                    <a:pt x="11" y="22"/>
                    <a:pt x="12" y="20"/>
                    <a:pt x="12" y="18"/>
                  </a:cubicBezTo>
                  <a:cubicBezTo>
                    <a:pt x="13" y="17"/>
                    <a:pt x="13" y="15"/>
                    <a:pt x="13" y="13"/>
                  </a:cubicBezTo>
                  <a:cubicBezTo>
                    <a:pt x="14" y="12"/>
                    <a:pt x="14" y="11"/>
                    <a:pt x="14" y="10"/>
                  </a:cubicBezTo>
                  <a:cubicBezTo>
                    <a:pt x="14" y="9"/>
                    <a:pt x="15" y="7"/>
                    <a:pt x="14" y="6"/>
                  </a:cubicBezTo>
                  <a:cubicBezTo>
                    <a:pt x="14" y="6"/>
                    <a:pt x="14" y="5"/>
                    <a:pt x="14" y="5"/>
                  </a:cubicBezTo>
                  <a:cubicBezTo>
                    <a:pt x="14" y="5"/>
                    <a:pt x="13" y="5"/>
                    <a:pt x="13" y="5"/>
                  </a:cubicBezTo>
                  <a:cubicBezTo>
                    <a:pt x="13" y="6"/>
                    <a:pt x="13" y="7"/>
                    <a:pt x="13" y="8"/>
                  </a:cubicBezTo>
                  <a:cubicBezTo>
                    <a:pt x="13" y="9"/>
                    <a:pt x="13" y="10"/>
                    <a:pt x="13" y="11"/>
                  </a:cubicBezTo>
                  <a:cubicBezTo>
                    <a:pt x="13" y="15"/>
                    <a:pt x="12" y="18"/>
                    <a:pt x="12" y="21"/>
                  </a:cubicBezTo>
                  <a:cubicBezTo>
                    <a:pt x="12" y="21"/>
                    <a:pt x="12" y="21"/>
                    <a:pt x="12" y="2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6"/>
            <p:cNvSpPr>
              <a:spLocks/>
            </p:cNvSpPr>
            <p:nvPr/>
          </p:nvSpPr>
          <p:spPr bwMode="auto">
            <a:xfrm>
              <a:off x="2416175" y="3513138"/>
              <a:ext cx="798513" cy="1096963"/>
            </a:xfrm>
            <a:custGeom>
              <a:avLst/>
              <a:gdLst>
                <a:gd name="T0" fmla="*/ 24 w 35"/>
                <a:gd name="T1" fmla="*/ 40 h 48"/>
                <a:gd name="T2" fmla="*/ 11 w 35"/>
                <a:gd name="T3" fmla="*/ 43 h 48"/>
                <a:gd name="T4" fmla="*/ 25 w 35"/>
                <a:gd name="T5" fmla="*/ 34 h 48"/>
                <a:gd name="T6" fmla="*/ 33 w 35"/>
                <a:gd name="T7" fmla="*/ 24 h 48"/>
                <a:gd name="T8" fmla="*/ 33 w 35"/>
                <a:gd name="T9" fmla="*/ 28 h 48"/>
                <a:gd name="T10" fmla="*/ 15 w 35"/>
                <a:gd name="T11" fmla="*/ 44 h 48"/>
                <a:gd name="T12" fmla="*/ 4 w 35"/>
                <a:gd name="T13" fmla="*/ 44 h 48"/>
                <a:gd name="T14" fmla="*/ 28 w 35"/>
                <a:gd name="T15" fmla="*/ 39 h 48"/>
                <a:gd name="T16" fmla="*/ 30 w 35"/>
                <a:gd name="T17" fmla="*/ 38 h 48"/>
                <a:gd name="T18" fmla="*/ 11 w 35"/>
                <a:gd name="T19" fmla="*/ 47 h 48"/>
                <a:gd name="T20" fmla="*/ 4 w 35"/>
                <a:gd name="T21" fmla="*/ 45 h 48"/>
                <a:gd name="T22" fmla="*/ 25 w 35"/>
                <a:gd name="T23" fmla="*/ 45 h 48"/>
                <a:gd name="T24" fmla="*/ 28 w 35"/>
                <a:gd name="T25" fmla="*/ 43 h 48"/>
                <a:gd name="T26" fmla="*/ 21 w 35"/>
                <a:gd name="T27" fmla="*/ 46 h 48"/>
                <a:gd name="T28" fmla="*/ 0 w 35"/>
                <a:gd name="T29" fmla="*/ 44 h 48"/>
                <a:gd name="T30" fmla="*/ 6 w 35"/>
                <a:gd name="T31" fmla="*/ 44 h 48"/>
                <a:gd name="T32" fmla="*/ 26 w 35"/>
                <a:gd name="T33" fmla="*/ 38 h 48"/>
                <a:gd name="T34" fmla="*/ 21 w 35"/>
                <a:gd name="T35" fmla="*/ 40 h 48"/>
                <a:gd name="T36" fmla="*/ 1 w 35"/>
                <a:gd name="T37" fmla="*/ 39 h 48"/>
                <a:gd name="T38" fmla="*/ 9 w 35"/>
                <a:gd name="T39" fmla="*/ 43 h 48"/>
                <a:gd name="T40" fmla="*/ 33 w 35"/>
                <a:gd name="T41" fmla="*/ 30 h 48"/>
                <a:gd name="T42" fmla="*/ 26 w 35"/>
                <a:gd name="T43" fmla="*/ 3 h 48"/>
                <a:gd name="T44" fmla="*/ 34 w 35"/>
                <a:gd name="T45" fmla="*/ 24 h 48"/>
                <a:gd name="T46" fmla="*/ 23 w 35"/>
                <a:gd name="T47" fmla="*/ 0 h 48"/>
                <a:gd name="T48" fmla="*/ 34 w 35"/>
                <a:gd name="T49" fmla="*/ 22 h 48"/>
                <a:gd name="T50" fmla="*/ 31 w 35"/>
                <a:gd name="T51" fmla="*/ 14 h 48"/>
                <a:gd name="T52" fmla="*/ 33 w 35"/>
                <a:gd name="T53" fmla="*/ 24 h 48"/>
                <a:gd name="T54" fmla="*/ 21 w 35"/>
                <a:gd name="T55" fmla="*/ 42 h 48"/>
                <a:gd name="T56" fmla="*/ 4 w 35"/>
                <a:gd name="T57" fmla="*/ 41 h 48"/>
                <a:gd name="T58" fmla="*/ 11 w 35"/>
                <a:gd name="T59" fmla="*/ 41 h 48"/>
                <a:gd name="T60" fmla="*/ 26 w 35"/>
                <a:gd name="T61" fmla="*/ 38 h 48"/>
                <a:gd name="T62" fmla="*/ 8 w 35"/>
                <a:gd name="T63" fmla="*/ 44 h 48"/>
                <a:gd name="T64" fmla="*/ 0 w 35"/>
                <a:gd name="T65" fmla="*/ 44 h 48"/>
                <a:gd name="T66" fmla="*/ 11 w 35"/>
                <a:gd name="T67" fmla="*/ 47 h 48"/>
                <a:gd name="T68" fmla="*/ 27 w 35"/>
                <a:gd name="T69" fmla="*/ 44 h 48"/>
                <a:gd name="T70" fmla="*/ 20 w 35"/>
                <a:gd name="T71" fmla="*/ 46 h 48"/>
                <a:gd name="T72" fmla="*/ 4 w 35"/>
                <a:gd name="T73" fmla="*/ 45 h 48"/>
                <a:gd name="T74" fmla="*/ 16 w 35"/>
                <a:gd name="T75" fmla="*/ 47 h 48"/>
                <a:gd name="T76" fmla="*/ 32 w 35"/>
                <a:gd name="T77" fmla="*/ 34 h 48"/>
                <a:gd name="T78" fmla="*/ 18 w 35"/>
                <a:gd name="T79" fmla="*/ 44 h 48"/>
                <a:gd name="T80" fmla="*/ 4 w 35"/>
                <a:gd name="T81" fmla="*/ 44 h 48"/>
                <a:gd name="T82" fmla="*/ 31 w 35"/>
                <a:gd name="T83" fmla="*/ 33 h 48"/>
                <a:gd name="T84" fmla="*/ 33 w 35"/>
                <a:gd name="T85" fmla="*/ 24 h 48"/>
                <a:gd name="T86" fmla="*/ 27 w 35"/>
                <a:gd name="T87" fmla="*/ 33 h 48"/>
                <a:gd name="T88" fmla="*/ 11 w 35"/>
                <a:gd name="T89" fmla="*/ 43 h 48"/>
                <a:gd name="T90" fmla="*/ 21 w 35"/>
                <a:gd name="T91" fmla="*/ 42 h 48"/>
                <a:gd name="T92" fmla="*/ 31 w 35"/>
                <a:gd name="T93"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8">
                  <a:moveTo>
                    <a:pt x="31" y="28"/>
                  </a:moveTo>
                  <a:cubicBezTo>
                    <a:pt x="30" y="31"/>
                    <a:pt x="29" y="34"/>
                    <a:pt x="27" y="37"/>
                  </a:cubicBezTo>
                  <a:cubicBezTo>
                    <a:pt x="27" y="38"/>
                    <a:pt x="25" y="39"/>
                    <a:pt x="24" y="40"/>
                  </a:cubicBezTo>
                  <a:cubicBezTo>
                    <a:pt x="23" y="41"/>
                    <a:pt x="21" y="41"/>
                    <a:pt x="20" y="42"/>
                  </a:cubicBezTo>
                  <a:cubicBezTo>
                    <a:pt x="18" y="42"/>
                    <a:pt x="17" y="43"/>
                    <a:pt x="15" y="43"/>
                  </a:cubicBezTo>
                  <a:cubicBezTo>
                    <a:pt x="14" y="43"/>
                    <a:pt x="12" y="43"/>
                    <a:pt x="11" y="43"/>
                  </a:cubicBezTo>
                  <a:cubicBezTo>
                    <a:pt x="11" y="43"/>
                    <a:pt x="11" y="43"/>
                    <a:pt x="11" y="43"/>
                  </a:cubicBezTo>
                  <a:cubicBezTo>
                    <a:pt x="14" y="43"/>
                    <a:pt x="18" y="40"/>
                    <a:pt x="21" y="38"/>
                  </a:cubicBezTo>
                  <a:cubicBezTo>
                    <a:pt x="23" y="37"/>
                    <a:pt x="24" y="36"/>
                    <a:pt x="25" y="34"/>
                  </a:cubicBezTo>
                  <a:cubicBezTo>
                    <a:pt x="27" y="33"/>
                    <a:pt x="28" y="32"/>
                    <a:pt x="29" y="30"/>
                  </a:cubicBezTo>
                  <a:cubicBezTo>
                    <a:pt x="30" y="29"/>
                    <a:pt x="31" y="28"/>
                    <a:pt x="31" y="27"/>
                  </a:cubicBezTo>
                  <a:cubicBezTo>
                    <a:pt x="32" y="26"/>
                    <a:pt x="32" y="25"/>
                    <a:pt x="33" y="24"/>
                  </a:cubicBezTo>
                  <a:cubicBezTo>
                    <a:pt x="33" y="24"/>
                    <a:pt x="33" y="24"/>
                    <a:pt x="33" y="24"/>
                  </a:cubicBezTo>
                  <a:cubicBezTo>
                    <a:pt x="33" y="25"/>
                    <a:pt x="33" y="25"/>
                    <a:pt x="33" y="26"/>
                  </a:cubicBezTo>
                  <a:cubicBezTo>
                    <a:pt x="33" y="26"/>
                    <a:pt x="33" y="27"/>
                    <a:pt x="33" y="28"/>
                  </a:cubicBezTo>
                  <a:cubicBezTo>
                    <a:pt x="32" y="29"/>
                    <a:pt x="32" y="30"/>
                    <a:pt x="31" y="31"/>
                  </a:cubicBezTo>
                  <a:cubicBezTo>
                    <a:pt x="29" y="35"/>
                    <a:pt x="27" y="38"/>
                    <a:pt x="24" y="40"/>
                  </a:cubicBezTo>
                  <a:cubicBezTo>
                    <a:pt x="21" y="42"/>
                    <a:pt x="18" y="43"/>
                    <a:pt x="15" y="44"/>
                  </a:cubicBezTo>
                  <a:cubicBezTo>
                    <a:pt x="11" y="44"/>
                    <a:pt x="8" y="44"/>
                    <a:pt x="4" y="44"/>
                  </a:cubicBezTo>
                  <a:cubicBezTo>
                    <a:pt x="4" y="44"/>
                    <a:pt x="4" y="44"/>
                    <a:pt x="4" y="44"/>
                  </a:cubicBezTo>
                  <a:cubicBezTo>
                    <a:pt x="4" y="44"/>
                    <a:pt x="4" y="44"/>
                    <a:pt x="4" y="44"/>
                  </a:cubicBezTo>
                  <a:cubicBezTo>
                    <a:pt x="7" y="46"/>
                    <a:pt x="10" y="46"/>
                    <a:pt x="13" y="45"/>
                  </a:cubicBezTo>
                  <a:cubicBezTo>
                    <a:pt x="16" y="44"/>
                    <a:pt x="20" y="43"/>
                    <a:pt x="22" y="42"/>
                  </a:cubicBezTo>
                  <a:cubicBezTo>
                    <a:pt x="24" y="41"/>
                    <a:pt x="26" y="40"/>
                    <a:pt x="28" y="39"/>
                  </a:cubicBezTo>
                  <a:cubicBezTo>
                    <a:pt x="30" y="38"/>
                    <a:pt x="32" y="36"/>
                    <a:pt x="32" y="34"/>
                  </a:cubicBezTo>
                  <a:cubicBezTo>
                    <a:pt x="32" y="34"/>
                    <a:pt x="32" y="33"/>
                    <a:pt x="32" y="34"/>
                  </a:cubicBezTo>
                  <a:cubicBezTo>
                    <a:pt x="31" y="35"/>
                    <a:pt x="30" y="36"/>
                    <a:pt x="30" y="38"/>
                  </a:cubicBezTo>
                  <a:cubicBezTo>
                    <a:pt x="29" y="39"/>
                    <a:pt x="28" y="41"/>
                    <a:pt x="27" y="42"/>
                  </a:cubicBezTo>
                  <a:cubicBezTo>
                    <a:pt x="24" y="44"/>
                    <a:pt x="21" y="46"/>
                    <a:pt x="17" y="47"/>
                  </a:cubicBezTo>
                  <a:cubicBezTo>
                    <a:pt x="15" y="47"/>
                    <a:pt x="13" y="47"/>
                    <a:pt x="11" y="47"/>
                  </a:cubicBezTo>
                  <a:cubicBezTo>
                    <a:pt x="9" y="46"/>
                    <a:pt x="8" y="46"/>
                    <a:pt x="7" y="46"/>
                  </a:cubicBezTo>
                  <a:cubicBezTo>
                    <a:pt x="6" y="45"/>
                    <a:pt x="5" y="45"/>
                    <a:pt x="4" y="45"/>
                  </a:cubicBezTo>
                  <a:cubicBezTo>
                    <a:pt x="4" y="45"/>
                    <a:pt x="4" y="45"/>
                    <a:pt x="4" y="45"/>
                  </a:cubicBezTo>
                  <a:cubicBezTo>
                    <a:pt x="8" y="47"/>
                    <a:pt x="11" y="47"/>
                    <a:pt x="15" y="47"/>
                  </a:cubicBezTo>
                  <a:cubicBezTo>
                    <a:pt x="17" y="47"/>
                    <a:pt x="19" y="47"/>
                    <a:pt x="20" y="46"/>
                  </a:cubicBezTo>
                  <a:cubicBezTo>
                    <a:pt x="22" y="46"/>
                    <a:pt x="24" y="46"/>
                    <a:pt x="25" y="45"/>
                  </a:cubicBezTo>
                  <a:cubicBezTo>
                    <a:pt x="27" y="45"/>
                    <a:pt x="29" y="44"/>
                    <a:pt x="30" y="43"/>
                  </a:cubicBezTo>
                  <a:cubicBezTo>
                    <a:pt x="30" y="42"/>
                    <a:pt x="30" y="42"/>
                    <a:pt x="30" y="42"/>
                  </a:cubicBezTo>
                  <a:cubicBezTo>
                    <a:pt x="29" y="42"/>
                    <a:pt x="28" y="42"/>
                    <a:pt x="28" y="43"/>
                  </a:cubicBezTo>
                  <a:cubicBezTo>
                    <a:pt x="27" y="43"/>
                    <a:pt x="27" y="44"/>
                    <a:pt x="26" y="44"/>
                  </a:cubicBezTo>
                  <a:cubicBezTo>
                    <a:pt x="25" y="45"/>
                    <a:pt x="24" y="45"/>
                    <a:pt x="23" y="45"/>
                  </a:cubicBezTo>
                  <a:cubicBezTo>
                    <a:pt x="23" y="46"/>
                    <a:pt x="22" y="46"/>
                    <a:pt x="21" y="46"/>
                  </a:cubicBezTo>
                  <a:cubicBezTo>
                    <a:pt x="16" y="48"/>
                    <a:pt x="12" y="47"/>
                    <a:pt x="8" y="46"/>
                  </a:cubicBezTo>
                  <a:cubicBezTo>
                    <a:pt x="7" y="46"/>
                    <a:pt x="5" y="46"/>
                    <a:pt x="4" y="45"/>
                  </a:cubicBezTo>
                  <a:cubicBezTo>
                    <a:pt x="3" y="45"/>
                    <a:pt x="1" y="45"/>
                    <a:pt x="0" y="44"/>
                  </a:cubicBezTo>
                  <a:cubicBezTo>
                    <a:pt x="0" y="44"/>
                    <a:pt x="0" y="44"/>
                    <a:pt x="0" y="44"/>
                  </a:cubicBezTo>
                  <a:cubicBezTo>
                    <a:pt x="1" y="44"/>
                    <a:pt x="2" y="44"/>
                    <a:pt x="3" y="44"/>
                  </a:cubicBezTo>
                  <a:cubicBezTo>
                    <a:pt x="4" y="44"/>
                    <a:pt x="5" y="44"/>
                    <a:pt x="6" y="44"/>
                  </a:cubicBezTo>
                  <a:cubicBezTo>
                    <a:pt x="8" y="44"/>
                    <a:pt x="10" y="44"/>
                    <a:pt x="12" y="43"/>
                  </a:cubicBezTo>
                  <a:cubicBezTo>
                    <a:pt x="16" y="42"/>
                    <a:pt x="20" y="41"/>
                    <a:pt x="24" y="39"/>
                  </a:cubicBezTo>
                  <a:cubicBezTo>
                    <a:pt x="25" y="39"/>
                    <a:pt x="26" y="38"/>
                    <a:pt x="26" y="38"/>
                  </a:cubicBezTo>
                  <a:cubicBezTo>
                    <a:pt x="26" y="38"/>
                    <a:pt x="26" y="38"/>
                    <a:pt x="26" y="38"/>
                  </a:cubicBezTo>
                  <a:cubicBezTo>
                    <a:pt x="26" y="38"/>
                    <a:pt x="25" y="39"/>
                    <a:pt x="24" y="39"/>
                  </a:cubicBezTo>
                  <a:cubicBezTo>
                    <a:pt x="23" y="39"/>
                    <a:pt x="22" y="40"/>
                    <a:pt x="21" y="40"/>
                  </a:cubicBezTo>
                  <a:cubicBezTo>
                    <a:pt x="19" y="40"/>
                    <a:pt x="17" y="41"/>
                    <a:pt x="15" y="41"/>
                  </a:cubicBezTo>
                  <a:cubicBezTo>
                    <a:pt x="11" y="41"/>
                    <a:pt x="7" y="41"/>
                    <a:pt x="4" y="40"/>
                  </a:cubicBezTo>
                  <a:cubicBezTo>
                    <a:pt x="3" y="39"/>
                    <a:pt x="2" y="39"/>
                    <a:pt x="1" y="39"/>
                  </a:cubicBezTo>
                  <a:cubicBezTo>
                    <a:pt x="1" y="38"/>
                    <a:pt x="1" y="39"/>
                    <a:pt x="1" y="39"/>
                  </a:cubicBezTo>
                  <a:cubicBezTo>
                    <a:pt x="2" y="40"/>
                    <a:pt x="3" y="41"/>
                    <a:pt x="5" y="41"/>
                  </a:cubicBezTo>
                  <a:cubicBezTo>
                    <a:pt x="6" y="42"/>
                    <a:pt x="8" y="42"/>
                    <a:pt x="9" y="43"/>
                  </a:cubicBezTo>
                  <a:cubicBezTo>
                    <a:pt x="13" y="43"/>
                    <a:pt x="17" y="44"/>
                    <a:pt x="21" y="43"/>
                  </a:cubicBezTo>
                  <a:cubicBezTo>
                    <a:pt x="24" y="42"/>
                    <a:pt x="27" y="41"/>
                    <a:pt x="29" y="39"/>
                  </a:cubicBezTo>
                  <a:cubicBezTo>
                    <a:pt x="32" y="37"/>
                    <a:pt x="33" y="34"/>
                    <a:pt x="33" y="30"/>
                  </a:cubicBezTo>
                  <a:cubicBezTo>
                    <a:pt x="35" y="23"/>
                    <a:pt x="32" y="16"/>
                    <a:pt x="30" y="9"/>
                  </a:cubicBezTo>
                  <a:cubicBezTo>
                    <a:pt x="29" y="7"/>
                    <a:pt x="28" y="5"/>
                    <a:pt x="27" y="3"/>
                  </a:cubicBezTo>
                  <a:cubicBezTo>
                    <a:pt x="27" y="3"/>
                    <a:pt x="26" y="3"/>
                    <a:pt x="26" y="3"/>
                  </a:cubicBezTo>
                  <a:cubicBezTo>
                    <a:pt x="28" y="7"/>
                    <a:pt x="30" y="10"/>
                    <a:pt x="31" y="14"/>
                  </a:cubicBezTo>
                  <a:cubicBezTo>
                    <a:pt x="32" y="17"/>
                    <a:pt x="32" y="21"/>
                    <a:pt x="34" y="24"/>
                  </a:cubicBezTo>
                  <a:cubicBezTo>
                    <a:pt x="34" y="24"/>
                    <a:pt x="35" y="24"/>
                    <a:pt x="34" y="24"/>
                  </a:cubicBezTo>
                  <a:cubicBezTo>
                    <a:pt x="34" y="20"/>
                    <a:pt x="32" y="16"/>
                    <a:pt x="30" y="12"/>
                  </a:cubicBezTo>
                  <a:cubicBezTo>
                    <a:pt x="28" y="9"/>
                    <a:pt x="27" y="5"/>
                    <a:pt x="24" y="2"/>
                  </a:cubicBezTo>
                  <a:cubicBezTo>
                    <a:pt x="24" y="1"/>
                    <a:pt x="23" y="1"/>
                    <a:pt x="23" y="0"/>
                  </a:cubicBezTo>
                  <a:cubicBezTo>
                    <a:pt x="23" y="0"/>
                    <a:pt x="23" y="0"/>
                    <a:pt x="23" y="1"/>
                  </a:cubicBezTo>
                  <a:cubicBezTo>
                    <a:pt x="25" y="4"/>
                    <a:pt x="27" y="7"/>
                    <a:pt x="29" y="11"/>
                  </a:cubicBezTo>
                  <a:cubicBezTo>
                    <a:pt x="31" y="15"/>
                    <a:pt x="33" y="18"/>
                    <a:pt x="34" y="22"/>
                  </a:cubicBezTo>
                  <a:cubicBezTo>
                    <a:pt x="34" y="23"/>
                    <a:pt x="34" y="23"/>
                    <a:pt x="34" y="24"/>
                  </a:cubicBezTo>
                  <a:cubicBezTo>
                    <a:pt x="34" y="24"/>
                    <a:pt x="34" y="24"/>
                    <a:pt x="34" y="24"/>
                  </a:cubicBezTo>
                  <a:cubicBezTo>
                    <a:pt x="33" y="21"/>
                    <a:pt x="32" y="17"/>
                    <a:pt x="31" y="14"/>
                  </a:cubicBezTo>
                  <a:cubicBezTo>
                    <a:pt x="30" y="10"/>
                    <a:pt x="28" y="7"/>
                    <a:pt x="27" y="3"/>
                  </a:cubicBezTo>
                  <a:cubicBezTo>
                    <a:pt x="27" y="3"/>
                    <a:pt x="27" y="3"/>
                    <a:pt x="26" y="3"/>
                  </a:cubicBezTo>
                  <a:cubicBezTo>
                    <a:pt x="30" y="10"/>
                    <a:pt x="33" y="16"/>
                    <a:pt x="33" y="24"/>
                  </a:cubicBezTo>
                  <a:cubicBezTo>
                    <a:pt x="34" y="27"/>
                    <a:pt x="33" y="31"/>
                    <a:pt x="32" y="35"/>
                  </a:cubicBezTo>
                  <a:cubicBezTo>
                    <a:pt x="31" y="38"/>
                    <a:pt x="28" y="40"/>
                    <a:pt x="25" y="41"/>
                  </a:cubicBezTo>
                  <a:cubicBezTo>
                    <a:pt x="24" y="42"/>
                    <a:pt x="22" y="42"/>
                    <a:pt x="21" y="42"/>
                  </a:cubicBezTo>
                  <a:cubicBezTo>
                    <a:pt x="19" y="43"/>
                    <a:pt x="17" y="43"/>
                    <a:pt x="15" y="43"/>
                  </a:cubicBezTo>
                  <a:cubicBezTo>
                    <a:pt x="13" y="43"/>
                    <a:pt x="11" y="43"/>
                    <a:pt x="9" y="42"/>
                  </a:cubicBezTo>
                  <a:cubicBezTo>
                    <a:pt x="8" y="42"/>
                    <a:pt x="6" y="41"/>
                    <a:pt x="4" y="41"/>
                  </a:cubicBezTo>
                  <a:cubicBezTo>
                    <a:pt x="3" y="40"/>
                    <a:pt x="2" y="40"/>
                    <a:pt x="1" y="39"/>
                  </a:cubicBezTo>
                  <a:cubicBezTo>
                    <a:pt x="1" y="39"/>
                    <a:pt x="1" y="39"/>
                    <a:pt x="1" y="39"/>
                  </a:cubicBezTo>
                  <a:cubicBezTo>
                    <a:pt x="4" y="41"/>
                    <a:pt x="8" y="41"/>
                    <a:pt x="11" y="41"/>
                  </a:cubicBezTo>
                  <a:cubicBezTo>
                    <a:pt x="13" y="41"/>
                    <a:pt x="15" y="41"/>
                    <a:pt x="17" y="41"/>
                  </a:cubicBezTo>
                  <a:cubicBezTo>
                    <a:pt x="20" y="41"/>
                    <a:pt x="22" y="40"/>
                    <a:pt x="24" y="39"/>
                  </a:cubicBezTo>
                  <a:cubicBezTo>
                    <a:pt x="25" y="39"/>
                    <a:pt x="26" y="39"/>
                    <a:pt x="26" y="38"/>
                  </a:cubicBezTo>
                  <a:cubicBezTo>
                    <a:pt x="27" y="38"/>
                    <a:pt x="26" y="38"/>
                    <a:pt x="26" y="38"/>
                  </a:cubicBezTo>
                  <a:cubicBezTo>
                    <a:pt x="22" y="40"/>
                    <a:pt x="18" y="41"/>
                    <a:pt x="14" y="42"/>
                  </a:cubicBezTo>
                  <a:cubicBezTo>
                    <a:pt x="12" y="43"/>
                    <a:pt x="10" y="43"/>
                    <a:pt x="8" y="44"/>
                  </a:cubicBezTo>
                  <a:cubicBezTo>
                    <a:pt x="7" y="44"/>
                    <a:pt x="6" y="44"/>
                    <a:pt x="5" y="44"/>
                  </a:cubicBezTo>
                  <a:cubicBezTo>
                    <a:pt x="4" y="44"/>
                    <a:pt x="3" y="44"/>
                    <a:pt x="2" y="44"/>
                  </a:cubicBezTo>
                  <a:cubicBezTo>
                    <a:pt x="1" y="44"/>
                    <a:pt x="1" y="44"/>
                    <a:pt x="0" y="44"/>
                  </a:cubicBezTo>
                  <a:cubicBezTo>
                    <a:pt x="0" y="44"/>
                    <a:pt x="0" y="44"/>
                    <a:pt x="0" y="44"/>
                  </a:cubicBezTo>
                  <a:cubicBezTo>
                    <a:pt x="2" y="45"/>
                    <a:pt x="3" y="46"/>
                    <a:pt x="5" y="46"/>
                  </a:cubicBezTo>
                  <a:cubicBezTo>
                    <a:pt x="7" y="46"/>
                    <a:pt x="9" y="47"/>
                    <a:pt x="11" y="47"/>
                  </a:cubicBezTo>
                  <a:cubicBezTo>
                    <a:pt x="13" y="47"/>
                    <a:pt x="15" y="48"/>
                    <a:pt x="17" y="47"/>
                  </a:cubicBezTo>
                  <a:cubicBezTo>
                    <a:pt x="19" y="47"/>
                    <a:pt x="21" y="47"/>
                    <a:pt x="23" y="46"/>
                  </a:cubicBezTo>
                  <a:cubicBezTo>
                    <a:pt x="24" y="45"/>
                    <a:pt x="25" y="45"/>
                    <a:pt x="27" y="44"/>
                  </a:cubicBezTo>
                  <a:cubicBezTo>
                    <a:pt x="27" y="43"/>
                    <a:pt x="29" y="42"/>
                    <a:pt x="30" y="43"/>
                  </a:cubicBezTo>
                  <a:cubicBezTo>
                    <a:pt x="30" y="43"/>
                    <a:pt x="30" y="42"/>
                    <a:pt x="30" y="42"/>
                  </a:cubicBezTo>
                  <a:cubicBezTo>
                    <a:pt x="27" y="45"/>
                    <a:pt x="24" y="46"/>
                    <a:pt x="20" y="46"/>
                  </a:cubicBezTo>
                  <a:cubicBezTo>
                    <a:pt x="17" y="47"/>
                    <a:pt x="13" y="47"/>
                    <a:pt x="10" y="46"/>
                  </a:cubicBezTo>
                  <a:cubicBezTo>
                    <a:pt x="8" y="46"/>
                    <a:pt x="6" y="46"/>
                    <a:pt x="4" y="45"/>
                  </a:cubicBezTo>
                  <a:cubicBezTo>
                    <a:pt x="4" y="45"/>
                    <a:pt x="4" y="45"/>
                    <a:pt x="4" y="45"/>
                  </a:cubicBezTo>
                  <a:cubicBezTo>
                    <a:pt x="5" y="45"/>
                    <a:pt x="6" y="46"/>
                    <a:pt x="7" y="46"/>
                  </a:cubicBezTo>
                  <a:cubicBezTo>
                    <a:pt x="8" y="46"/>
                    <a:pt x="9" y="47"/>
                    <a:pt x="10" y="47"/>
                  </a:cubicBezTo>
                  <a:cubicBezTo>
                    <a:pt x="12" y="47"/>
                    <a:pt x="14" y="47"/>
                    <a:pt x="16" y="47"/>
                  </a:cubicBezTo>
                  <a:cubicBezTo>
                    <a:pt x="20" y="47"/>
                    <a:pt x="23" y="45"/>
                    <a:pt x="26" y="43"/>
                  </a:cubicBezTo>
                  <a:cubicBezTo>
                    <a:pt x="27" y="42"/>
                    <a:pt x="29" y="40"/>
                    <a:pt x="29" y="39"/>
                  </a:cubicBezTo>
                  <a:cubicBezTo>
                    <a:pt x="30" y="37"/>
                    <a:pt x="31" y="35"/>
                    <a:pt x="32" y="34"/>
                  </a:cubicBezTo>
                  <a:cubicBezTo>
                    <a:pt x="32" y="34"/>
                    <a:pt x="32" y="34"/>
                    <a:pt x="32" y="34"/>
                  </a:cubicBezTo>
                  <a:cubicBezTo>
                    <a:pt x="31" y="37"/>
                    <a:pt x="28" y="39"/>
                    <a:pt x="26" y="40"/>
                  </a:cubicBezTo>
                  <a:cubicBezTo>
                    <a:pt x="23" y="42"/>
                    <a:pt x="20" y="43"/>
                    <a:pt x="18" y="44"/>
                  </a:cubicBezTo>
                  <a:cubicBezTo>
                    <a:pt x="15" y="44"/>
                    <a:pt x="13" y="45"/>
                    <a:pt x="11" y="45"/>
                  </a:cubicBezTo>
                  <a:cubicBezTo>
                    <a:pt x="8" y="45"/>
                    <a:pt x="6" y="45"/>
                    <a:pt x="4" y="44"/>
                  </a:cubicBezTo>
                  <a:cubicBezTo>
                    <a:pt x="4" y="44"/>
                    <a:pt x="4" y="44"/>
                    <a:pt x="4" y="44"/>
                  </a:cubicBezTo>
                  <a:cubicBezTo>
                    <a:pt x="7" y="45"/>
                    <a:pt x="11" y="45"/>
                    <a:pt x="14" y="44"/>
                  </a:cubicBezTo>
                  <a:cubicBezTo>
                    <a:pt x="17" y="44"/>
                    <a:pt x="21" y="43"/>
                    <a:pt x="23" y="41"/>
                  </a:cubicBezTo>
                  <a:cubicBezTo>
                    <a:pt x="26" y="39"/>
                    <a:pt x="29" y="36"/>
                    <a:pt x="31" y="33"/>
                  </a:cubicBezTo>
                  <a:cubicBezTo>
                    <a:pt x="31" y="31"/>
                    <a:pt x="32" y="30"/>
                    <a:pt x="32" y="29"/>
                  </a:cubicBezTo>
                  <a:cubicBezTo>
                    <a:pt x="33" y="28"/>
                    <a:pt x="34" y="26"/>
                    <a:pt x="34" y="25"/>
                  </a:cubicBezTo>
                  <a:cubicBezTo>
                    <a:pt x="34" y="25"/>
                    <a:pt x="33" y="24"/>
                    <a:pt x="33" y="24"/>
                  </a:cubicBezTo>
                  <a:cubicBezTo>
                    <a:pt x="33" y="24"/>
                    <a:pt x="33" y="24"/>
                    <a:pt x="33" y="24"/>
                  </a:cubicBezTo>
                  <a:cubicBezTo>
                    <a:pt x="32" y="25"/>
                    <a:pt x="31" y="27"/>
                    <a:pt x="30" y="28"/>
                  </a:cubicBezTo>
                  <a:cubicBezTo>
                    <a:pt x="29" y="30"/>
                    <a:pt x="28" y="31"/>
                    <a:pt x="27" y="33"/>
                  </a:cubicBezTo>
                  <a:cubicBezTo>
                    <a:pt x="25" y="34"/>
                    <a:pt x="24" y="35"/>
                    <a:pt x="22" y="37"/>
                  </a:cubicBezTo>
                  <a:cubicBezTo>
                    <a:pt x="21" y="38"/>
                    <a:pt x="19" y="39"/>
                    <a:pt x="18" y="40"/>
                  </a:cubicBezTo>
                  <a:cubicBezTo>
                    <a:pt x="15" y="41"/>
                    <a:pt x="13" y="43"/>
                    <a:pt x="11" y="43"/>
                  </a:cubicBezTo>
                  <a:cubicBezTo>
                    <a:pt x="10" y="43"/>
                    <a:pt x="10" y="43"/>
                    <a:pt x="11" y="43"/>
                  </a:cubicBezTo>
                  <a:cubicBezTo>
                    <a:pt x="12" y="44"/>
                    <a:pt x="14" y="43"/>
                    <a:pt x="16" y="43"/>
                  </a:cubicBezTo>
                  <a:cubicBezTo>
                    <a:pt x="17" y="43"/>
                    <a:pt x="19" y="42"/>
                    <a:pt x="21" y="42"/>
                  </a:cubicBezTo>
                  <a:cubicBezTo>
                    <a:pt x="24" y="41"/>
                    <a:pt x="26" y="39"/>
                    <a:pt x="28" y="36"/>
                  </a:cubicBezTo>
                  <a:cubicBezTo>
                    <a:pt x="30" y="34"/>
                    <a:pt x="31" y="31"/>
                    <a:pt x="31" y="28"/>
                  </a:cubicBezTo>
                  <a:cubicBezTo>
                    <a:pt x="31" y="28"/>
                    <a:pt x="31" y="28"/>
                    <a:pt x="31" y="28"/>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7"/>
            <p:cNvSpPr>
              <a:spLocks/>
            </p:cNvSpPr>
            <p:nvPr/>
          </p:nvSpPr>
          <p:spPr bwMode="auto">
            <a:xfrm>
              <a:off x="2759075" y="3328988"/>
              <a:ext cx="455613" cy="755650"/>
            </a:xfrm>
            <a:custGeom>
              <a:avLst/>
              <a:gdLst>
                <a:gd name="T0" fmla="*/ 7 w 20"/>
                <a:gd name="T1" fmla="*/ 9 h 33"/>
                <a:gd name="T2" fmla="*/ 15 w 20"/>
                <a:gd name="T3" fmla="*/ 30 h 33"/>
                <a:gd name="T4" fmla="*/ 6 w 20"/>
                <a:gd name="T5" fmla="*/ 10 h 33"/>
                <a:gd name="T6" fmla="*/ 7 w 20"/>
                <a:gd name="T7" fmla="*/ 11 h 33"/>
                <a:gd name="T8" fmla="*/ 18 w 20"/>
                <a:gd name="T9" fmla="*/ 30 h 33"/>
                <a:gd name="T10" fmla="*/ 13 w 20"/>
                <a:gd name="T11" fmla="*/ 19 h 33"/>
                <a:gd name="T12" fmla="*/ 13 w 20"/>
                <a:gd name="T13" fmla="*/ 19 h 33"/>
                <a:gd name="T14" fmla="*/ 11 w 20"/>
                <a:gd name="T15" fmla="*/ 13 h 33"/>
                <a:gd name="T16" fmla="*/ 7 w 20"/>
                <a:gd name="T17" fmla="*/ 5 h 33"/>
                <a:gd name="T18" fmla="*/ 20 w 20"/>
                <a:gd name="T19" fmla="*/ 26 h 33"/>
                <a:gd name="T20" fmla="*/ 10 w 20"/>
                <a:gd name="T21" fmla="*/ 8 h 33"/>
                <a:gd name="T22" fmla="*/ 19 w 20"/>
                <a:gd name="T23" fmla="*/ 24 h 33"/>
                <a:gd name="T24" fmla="*/ 9 w 20"/>
                <a:gd name="T25" fmla="*/ 3 h 33"/>
                <a:gd name="T26" fmla="*/ 13 w 20"/>
                <a:gd name="T27" fmla="*/ 12 h 33"/>
                <a:gd name="T28" fmla="*/ 18 w 20"/>
                <a:gd name="T29" fmla="*/ 21 h 33"/>
                <a:gd name="T30" fmla="*/ 11 w 20"/>
                <a:gd name="T31" fmla="*/ 9 h 33"/>
                <a:gd name="T32" fmla="*/ 10 w 20"/>
                <a:gd name="T33" fmla="*/ 7 h 33"/>
                <a:gd name="T34" fmla="*/ 9 w 20"/>
                <a:gd name="T35" fmla="*/ 7 h 33"/>
                <a:gd name="T36" fmla="*/ 8 w 20"/>
                <a:gd name="T37" fmla="*/ 8 h 33"/>
                <a:gd name="T38" fmla="*/ 7 w 20"/>
                <a:gd name="T39" fmla="*/ 8 h 33"/>
                <a:gd name="T40" fmla="*/ 2 w 20"/>
                <a:gd name="T41" fmla="*/ 2 h 33"/>
                <a:gd name="T42" fmla="*/ 2 w 20"/>
                <a:gd name="T43" fmla="*/ 4 h 33"/>
                <a:gd name="T44" fmla="*/ 0 w 20"/>
                <a:gd name="T45" fmla="*/ 3 h 33"/>
                <a:gd name="T46" fmla="*/ 13 w 20"/>
                <a:gd name="T47" fmla="*/ 28 h 33"/>
                <a:gd name="T48" fmla="*/ 7 w 20"/>
                <a:gd name="T49" fmla="*/ 13 h 33"/>
                <a:gd name="T50" fmla="*/ 4 w 20"/>
                <a:gd name="T51" fmla="*/ 6 h 33"/>
                <a:gd name="T52" fmla="*/ 11 w 20"/>
                <a:gd name="T53" fmla="*/ 18 h 33"/>
                <a:gd name="T54" fmla="*/ 10 w 20"/>
                <a:gd name="T55" fmla="*/ 14 h 33"/>
                <a:gd name="T56" fmla="*/ 4 w 20"/>
                <a:gd name="T57" fmla="*/ 6 h 33"/>
                <a:gd name="T58" fmla="*/ 10 w 20"/>
                <a:gd name="T59" fmla="*/ 21 h 33"/>
                <a:gd name="T60" fmla="*/ 10 w 20"/>
                <a:gd name="T61" fmla="*/ 17 h 33"/>
                <a:gd name="T62" fmla="*/ 6 w 20"/>
                <a:gd name="T63" fmla="*/ 10 h 33"/>
                <a:gd name="T64" fmla="*/ 7 w 20"/>
                <a:gd name="T65" fmla="*/ 9 h 33"/>
                <a:gd name="T66" fmla="*/ 2 w 20"/>
                <a:gd name="T67" fmla="*/ 3 h 33"/>
                <a:gd name="T68" fmla="*/ 3 w 20"/>
                <a:gd name="T69" fmla="*/ 2 h 33"/>
                <a:gd name="T70" fmla="*/ 4 w 20"/>
                <a:gd name="T71" fmla="*/ 2 h 33"/>
                <a:gd name="T72" fmla="*/ 9 w 20"/>
                <a:gd name="T73" fmla="*/ 7 h 33"/>
                <a:gd name="T74" fmla="*/ 10 w 20"/>
                <a:gd name="T75" fmla="*/ 7 h 33"/>
                <a:gd name="T76" fmla="*/ 11 w 20"/>
                <a:gd name="T77" fmla="*/ 9 h 33"/>
                <a:gd name="T78" fmla="*/ 18 w 20"/>
                <a:gd name="T79" fmla="*/ 21 h 33"/>
                <a:gd name="T80" fmla="*/ 9 w 20"/>
                <a:gd name="T81" fmla="*/ 5 h 33"/>
                <a:gd name="T82" fmla="*/ 17 w 20"/>
                <a:gd name="T83" fmla="*/ 19 h 33"/>
                <a:gd name="T84" fmla="*/ 17 w 20"/>
                <a:gd name="T85" fmla="*/ 20 h 33"/>
                <a:gd name="T86" fmla="*/ 15 w 20"/>
                <a:gd name="T87" fmla="*/ 16 h 33"/>
                <a:gd name="T88" fmla="*/ 11 w 20"/>
                <a:gd name="T89" fmla="*/ 9 h 33"/>
                <a:gd name="T90" fmla="*/ 7 w 20"/>
                <a:gd name="T91" fmla="*/ 5 h 33"/>
                <a:gd name="T92" fmla="*/ 18 w 20"/>
                <a:gd name="T93" fmla="*/ 30 h 33"/>
                <a:gd name="T94" fmla="*/ 7 w 20"/>
                <a:gd name="T95" fmla="*/ 8 h 33"/>
                <a:gd name="T96" fmla="*/ 18 w 20"/>
                <a:gd name="T97" fmla="*/ 29 h 33"/>
                <a:gd name="T98" fmla="*/ 9 w 20"/>
                <a:gd name="T99" fmla="*/ 13 h 33"/>
                <a:gd name="T100" fmla="*/ 10 w 20"/>
                <a:gd name="T101" fmla="*/ 17 h 33"/>
                <a:gd name="T102" fmla="*/ 16 w 20"/>
                <a:gd name="T103" fmla="*/ 32 h 33"/>
                <a:gd name="T104" fmla="*/ 9 w 20"/>
                <a:gd name="T105"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3">
                  <a:moveTo>
                    <a:pt x="14" y="26"/>
                  </a:moveTo>
                  <a:cubicBezTo>
                    <a:pt x="14" y="23"/>
                    <a:pt x="13" y="20"/>
                    <a:pt x="11" y="17"/>
                  </a:cubicBezTo>
                  <a:cubicBezTo>
                    <a:pt x="11" y="16"/>
                    <a:pt x="10" y="14"/>
                    <a:pt x="9" y="13"/>
                  </a:cubicBezTo>
                  <a:cubicBezTo>
                    <a:pt x="9" y="12"/>
                    <a:pt x="8" y="10"/>
                    <a:pt x="7" y="9"/>
                  </a:cubicBezTo>
                  <a:cubicBezTo>
                    <a:pt x="7" y="9"/>
                    <a:pt x="7" y="9"/>
                    <a:pt x="7" y="9"/>
                  </a:cubicBezTo>
                  <a:cubicBezTo>
                    <a:pt x="11" y="17"/>
                    <a:pt x="14" y="24"/>
                    <a:pt x="16" y="32"/>
                  </a:cubicBezTo>
                  <a:cubicBezTo>
                    <a:pt x="16" y="32"/>
                    <a:pt x="16" y="32"/>
                    <a:pt x="16" y="32"/>
                  </a:cubicBezTo>
                  <a:cubicBezTo>
                    <a:pt x="16" y="31"/>
                    <a:pt x="15" y="31"/>
                    <a:pt x="15" y="30"/>
                  </a:cubicBezTo>
                  <a:cubicBezTo>
                    <a:pt x="15" y="29"/>
                    <a:pt x="15" y="28"/>
                    <a:pt x="14" y="27"/>
                  </a:cubicBezTo>
                  <a:cubicBezTo>
                    <a:pt x="13" y="25"/>
                    <a:pt x="13" y="23"/>
                    <a:pt x="12" y="21"/>
                  </a:cubicBezTo>
                  <a:cubicBezTo>
                    <a:pt x="11" y="19"/>
                    <a:pt x="10" y="17"/>
                    <a:pt x="9" y="15"/>
                  </a:cubicBezTo>
                  <a:cubicBezTo>
                    <a:pt x="8" y="13"/>
                    <a:pt x="7" y="11"/>
                    <a:pt x="6" y="10"/>
                  </a:cubicBezTo>
                  <a:cubicBezTo>
                    <a:pt x="5" y="8"/>
                    <a:pt x="4" y="7"/>
                    <a:pt x="4" y="6"/>
                  </a:cubicBezTo>
                  <a:cubicBezTo>
                    <a:pt x="4" y="6"/>
                    <a:pt x="4" y="6"/>
                    <a:pt x="4" y="6"/>
                  </a:cubicBezTo>
                  <a:cubicBezTo>
                    <a:pt x="4" y="7"/>
                    <a:pt x="5" y="8"/>
                    <a:pt x="5" y="8"/>
                  </a:cubicBezTo>
                  <a:cubicBezTo>
                    <a:pt x="6" y="9"/>
                    <a:pt x="7" y="10"/>
                    <a:pt x="7" y="11"/>
                  </a:cubicBezTo>
                  <a:cubicBezTo>
                    <a:pt x="8" y="12"/>
                    <a:pt x="10" y="14"/>
                    <a:pt x="11" y="16"/>
                  </a:cubicBezTo>
                  <a:cubicBezTo>
                    <a:pt x="12" y="18"/>
                    <a:pt x="13" y="20"/>
                    <a:pt x="14" y="22"/>
                  </a:cubicBezTo>
                  <a:cubicBezTo>
                    <a:pt x="15" y="24"/>
                    <a:pt x="16" y="26"/>
                    <a:pt x="17" y="28"/>
                  </a:cubicBezTo>
                  <a:cubicBezTo>
                    <a:pt x="17" y="28"/>
                    <a:pt x="18" y="29"/>
                    <a:pt x="18" y="30"/>
                  </a:cubicBezTo>
                  <a:cubicBezTo>
                    <a:pt x="18" y="30"/>
                    <a:pt x="18" y="30"/>
                    <a:pt x="18" y="30"/>
                  </a:cubicBezTo>
                  <a:cubicBezTo>
                    <a:pt x="18" y="29"/>
                    <a:pt x="18" y="28"/>
                    <a:pt x="17" y="27"/>
                  </a:cubicBezTo>
                  <a:cubicBezTo>
                    <a:pt x="17" y="26"/>
                    <a:pt x="16" y="25"/>
                    <a:pt x="16" y="24"/>
                  </a:cubicBezTo>
                  <a:cubicBezTo>
                    <a:pt x="15" y="22"/>
                    <a:pt x="14" y="20"/>
                    <a:pt x="13" y="19"/>
                  </a:cubicBezTo>
                  <a:cubicBezTo>
                    <a:pt x="11" y="15"/>
                    <a:pt x="10" y="11"/>
                    <a:pt x="7" y="8"/>
                  </a:cubicBezTo>
                  <a:cubicBezTo>
                    <a:pt x="7" y="8"/>
                    <a:pt x="7" y="8"/>
                    <a:pt x="7" y="8"/>
                  </a:cubicBezTo>
                  <a:cubicBezTo>
                    <a:pt x="7" y="8"/>
                    <a:pt x="7" y="8"/>
                    <a:pt x="7" y="8"/>
                  </a:cubicBezTo>
                  <a:cubicBezTo>
                    <a:pt x="9" y="12"/>
                    <a:pt x="11" y="16"/>
                    <a:pt x="13" y="19"/>
                  </a:cubicBezTo>
                  <a:cubicBezTo>
                    <a:pt x="15" y="23"/>
                    <a:pt x="16" y="26"/>
                    <a:pt x="18" y="30"/>
                  </a:cubicBezTo>
                  <a:cubicBezTo>
                    <a:pt x="18" y="30"/>
                    <a:pt x="19" y="30"/>
                    <a:pt x="19" y="30"/>
                  </a:cubicBezTo>
                  <a:cubicBezTo>
                    <a:pt x="18" y="26"/>
                    <a:pt x="16" y="22"/>
                    <a:pt x="14" y="18"/>
                  </a:cubicBezTo>
                  <a:cubicBezTo>
                    <a:pt x="13" y="17"/>
                    <a:pt x="12" y="15"/>
                    <a:pt x="11" y="13"/>
                  </a:cubicBezTo>
                  <a:cubicBezTo>
                    <a:pt x="11" y="12"/>
                    <a:pt x="10" y="11"/>
                    <a:pt x="10" y="10"/>
                  </a:cubicBezTo>
                  <a:cubicBezTo>
                    <a:pt x="9" y="9"/>
                    <a:pt x="9" y="8"/>
                    <a:pt x="8" y="7"/>
                  </a:cubicBezTo>
                  <a:cubicBezTo>
                    <a:pt x="8" y="6"/>
                    <a:pt x="8" y="6"/>
                    <a:pt x="7" y="5"/>
                  </a:cubicBezTo>
                  <a:cubicBezTo>
                    <a:pt x="7" y="5"/>
                    <a:pt x="7" y="5"/>
                    <a:pt x="7" y="5"/>
                  </a:cubicBezTo>
                  <a:cubicBezTo>
                    <a:pt x="8" y="6"/>
                    <a:pt x="8" y="6"/>
                    <a:pt x="9" y="7"/>
                  </a:cubicBezTo>
                  <a:cubicBezTo>
                    <a:pt x="9" y="8"/>
                    <a:pt x="10" y="9"/>
                    <a:pt x="10" y="9"/>
                  </a:cubicBezTo>
                  <a:cubicBezTo>
                    <a:pt x="11" y="11"/>
                    <a:pt x="12" y="13"/>
                    <a:pt x="14" y="15"/>
                  </a:cubicBezTo>
                  <a:cubicBezTo>
                    <a:pt x="16" y="19"/>
                    <a:pt x="18" y="23"/>
                    <a:pt x="20" y="26"/>
                  </a:cubicBezTo>
                  <a:cubicBezTo>
                    <a:pt x="20" y="27"/>
                    <a:pt x="20" y="27"/>
                    <a:pt x="20" y="26"/>
                  </a:cubicBezTo>
                  <a:cubicBezTo>
                    <a:pt x="19" y="23"/>
                    <a:pt x="17" y="20"/>
                    <a:pt x="15" y="16"/>
                  </a:cubicBezTo>
                  <a:cubicBezTo>
                    <a:pt x="14" y="13"/>
                    <a:pt x="12" y="10"/>
                    <a:pt x="10" y="7"/>
                  </a:cubicBezTo>
                  <a:cubicBezTo>
                    <a:pt x="10" y="7"/>
                    <a:pt x="10" y="7"/>
                    <a:pt x="10" y="8"/>
                  </a:cubicBezTo>
                  <a:cubicBezTo>
                    <a:pt x="11" y="11"/>
                    <a:pt x="13" y="13"/>
                    <a:pt x="15" y="16"/>
                  </a:cubicBezTo>
                  <a:cubicBezTo>
                    <a:pt x="15" y="18"/>
                    <a:pt x="16" y="19"/>
                    <a:pt x="17" y="21"/>
                  </a:cubicBezTo>
                  <a:cubicBezTo>
                    <a:pt x="18" y="21"/>
                    <a:pt x="18" y="22"/>
                    <a:pt x="18" y="23"/>
                  </a:cubicBezTo>
                  <a:cubicBezTo>
                    <a:pt x="19" y="23"/>
                    <a:pt x="19" y="24"/>
                    <a:pt x="19" y="24"/>
                  </a:cubicBezTo>
                  <a:cubicBezTo>
                    <a:pt x="19" y="24"/>
                    <a:pt x="20" y="24"/>
                    <a:pt x="20" y="24"/>
                  </a:cubicBezTo>
                  <a:cubicBezTo>
                    <a:pt x="19" y="21"/>
                    <a:pt x="17" y="17"/>
                    <a:pt x="15" y="14"/>
                  </a:cubicBezTo>
                  <a:cubicBezTo>
                    <a:pt x="13" y="10"/>
                    <a:pt x="11" y="7"/>
                    <a:pt x="9" y="4"/>
                  </a:cubicBezTo>
                  <a:cubicBezTo>
                    <a:pt x="9" y="4"/>
                    <a:pt x="9" y="4"/>
                    <a:pt x="9" y="3"/>
                  </a:cubicBezTo>
                  <a:cubicBezTo>
                    <a:pt x="9" y="3"/>
                    <a:pt x="8" y="3"/>
                    <a:pt x="8" y="4"/>
                  </a:cubicBezTo>
                  <a:cubicBezTo>
                    <a:pt x="8" y="5"/>
                    <a:pt x="9" y="6"/>
                    <a:pt x="10" y="7"/>
                  </a:cubicBezTo>
                  <a:cubicBezTo>
                    <a:pt x="10" y="8"/>
                    <a:pt x="11" y="9"/>
                    <a:pt x="12" y="10"/>
                  </a:cubicBezTo>
                  <a:cubicBezTo>
                    <a:pt x="12" y="11"/>
                    <a:pt x="13" y="12"/>
                    <a:pt x="13" y="12"/>
                  </a:cubicBezTo>
                  <a:cubicBezTo>
                    <a:pt x="14" y="13"/>
                    <a:pt x="14" y="14"/>
                    <a:pt x="15" y="15"/>
                  </a:cubicBezTo>
                  <a:cubicBezTo>
                    <a:pt x="16" y="17"/>
                    <a:pt x="17" y="19"/>
                    <a:pt x="18" y="21"/>
                  </a:cubicBezTo>
                  <a:cubicBezTo>
                    <a:pt x="18" y="21"/>
                    <a:pt x="18" y="21"/>
                    <a:pt x="18" y="21"/>
                  </a:cubicBezTo>
                  <a:cubicBezTo>
                    <a:pt x="18" y="21"/>
                    <a:pt x="19" y="21"/>
                    <a:pt x="18" y="21"/>
                  </a:cubicBezTo>
                  <a:cubicBezTo>
                    <a:pt x="15" y="15"/>
                    <a:pt x="11" y="9"/>
                    <a:pt x="7" y="3"/>
                  </a:cubicBezTo>
                  <a:cubicBezTo>
                    <a:pt x="7" y="3"/>
                    <a:pt x="7" y="3"/>
                    <a:pt x="7" y="3"/>
                  </a:cubicBezTo>
                  <a:cubicBezTo>
                    <a:pt x="8" y="6"/>
                    <a:pt x="10" y="7"/>
                    <a:pt x="11" y="9"/>
                  </a:cubicBezTo>
                  <a:cubicBezTo>
                    <a:pt x="11" y="9"/>
                    <a:pt x="11" y="9"/>
                    <a:pt x="11" y="9"/>
                  </a:cubicBezTo>
                  <a:cubicBezTo>
                    <a:pt x="9" y="6"/>
                    <a:pt x="7" y="3"/>
                    <a:pt x="4" y="0"/>
                  </a:cubicBezTo>
                  <a:cubicBezTo>
                    <a:pt x="4" y="0"/>
                    <a:pt x="4" y="1"/>
                    <a:pt x="4" y="1"/>
                  </a:cubicBezTo>
                  <a:cubicBezTo>
                    <a:pt x="6" y="3"/>
                    <a:pt x="8" y="5"/>
                    <a:pt x="10" y="7"/>
                  </a:cubicBezTo>
                  <a:cubicBezTo>
                    <a:pt x="10" y="7"/>
                    <a:pt x="10" y="7"/>
                    <a:pt x="10" y="7"/>
                  </a:cubicBezTo>
                  <a:cubicBezTo>
                    <a:pt x="8" y="5"/>
                    <a:pt x="6" y="2"/>
                    <a:pt x="4" y="0"/>
                  </a:cubicBezTo>
                  <a:cubicBezTo>
                    <a:pt x="4" y="0"/>
                    <a:pt x="4" y="0"/>
                    <a:pt x="4" y="1"/>
                  </a:cubicBezTo>
                  <a:cubicBezTo>
                    <a:pt x="5" y="3"/>
                    <a:pt x="7" y="5"/>
                    <a:pt x="9" y="7"/>
                  </a:cubicBezTo>
                  <a:cubicBezTo>
                    <a:pt x="9" y="7"/>
                    <a:pt x="9" y="7"/>
                    <a:pt x="9" y="7"/>
                  </a:cubicBezTo>
                  <a:cubicBezTo>
                    <a:pt x="8" y="6"/>
                    <a:pt x="8" y="5"/>
                    <a:pt x="7" y="4"/>
                  </a:cubicBezTo>
                  <a:cubicBezTo>
                    <a:pt x="6" y="3"/>
                    <a:pt x="5" y="2"/>
                    <a:pt x="4" y="1"/>
                  </a:cubicBezTo>
                  <a:cubicBezTo>
                    <a:pt x="4" y="1"/>
                    <a:pt x="4" y="2"/>
                    <a:pt x="4" y="2"/>
                  </a:cubicBezTo>
                  <a:cubicBezTo>
                    <a:pt x="5" y="4"/>
                    <a:pt x="7" y="6"/>
                    <a:pt x="8" y="8"/>
                  </a:cubicBezTo>
                  <a:cubicBezTo>
                    <a:pt x="8" y="8"/>
                    <a:pt x="8" y="8"/>
                    <a:pt x="8" y="8"/>
                  </a:cubicBezTo>
                  <a:cubicBezTo>
                    <a:pt x="7" y="6"/>
                    <a:pt x="5" y="3"/>
                    <a:pt x="3" y="2"/>
                  </a:cubicBezTo>
                  <a:cubicBezTo>
                    <a:pt x="3" y="2"/>
                    <a:pt x="3" y="2"/>
                    <a:pt x="3" y="2"/>
                  </a:cubicBezTo>
                  <a:cubicBezTo>
                    <a:pt x="4" y="4"/>
                    <a:pt x="6" y="6"/>
                    <a:pt x="7" y="8"/>
                  </a:cubicBezTo>
                  <a:cubicBezTo>
                    <a:pt x="8" y="8"/>
                    <a:pt x="8" y="8"/>
                    <a:pt x="8" y="8"/>
                  </a:cubicBezTo>
                  <a:cubicBezTo>
                    <a:pt x="7" y="7"/>
                    <a:pt x="6" y="6"/>
                    <a:pt x="5" y="5"/>
                  </a:cubicBezTo>
                  <a:cubicBezTo>
                    <a:pt x="4" y="4"/>
                    <a:pt x="3" y="3"/>
                    <a:pt x="2" y="2"/>
                  </a:cubicBezTo>
                  <a:cubicBezTo>
                    <a:pt x="2" y="2"/>
                    <a:pt x="2" y="2"/>
                    <a:pt x="2" y="2"/>
                  </a:cubicBezTo>
                  <a:cubicBezTo>
                    <a:pt x="2" y="4"/>
                    <a:pt x="3" y="5"/>
                    <a:pt x="4" y="6"/>
                  </a:cubicBezTo>
                  <a:cubicBezTo>
                    <a:pt x="5" y="7"/>
                    <a:pt x="6" y="8"/>
                    <a:pt x="7" y="9"/>
                  </a:cubicBezTo>
                  <a:cubicBezTo>
                    <a:pt x="7" y="9"/>
                    <a:pt x="7" y="9"/>
                    <a:pt x="7" y="9"/>
                  </a:cubicBezTo>
                  <a:cubicBezTo>
                    <a:pt x="5" y="7"/>
                    <a:pt x="4" y="5"/>
                    <a:pt x="2" y="4"/>
                  </a:cubicBezTo>
                  <a:cubicBezTo>
                    <a:pt x="2" y="4"/>
                    <a:pt x="2" y="4"/>
                    <a:pt x="2" y="4"/>
                  </a:cubicBezTo>
                  <a:cubicBezTo>
                    <a:pt x="3" y="6"/>
                    <a:pt x="4" y="8"/>
                    <a:pt x="6" y="10"/>
                  </a:cubicBezTo>
                  <a:cubicBezTo>
                    <a:pt x="6" y="10"/>
                    <a:pt x="6" y="9"/>
                    <a:pt x="6" y="9"/>
                  </a:cubicBezTo>
                  <a:cubicBezTo>
                    <a:pt x="4" y="7"/>
                    <a:pt x="2" y="5"/>
                    <a:pt x="0" y="3"/>
                  </a:cubicBezTo>
                  <a:cubicBezTo>
                    <a:pt x="0" y="3"/>
                    <a:pt x="0" y="3"/>
                    <a:pt x="0" y="3"/>
                  </a:cubicBezTo>
                  <a:cubicBezTo>
                    <a:pt x="3" y="6"/>
                    <a:pt x="5" y="9"/>
                    <a:pt x="7" y="13"/>
                  </a:cubicBezTo>
                  <a:cubicBezTo>
                    <a:pt x="9" y="16"/>
                    <a:pt x="11" y="20"/>
                    <a:pt x="12" y="24"/>
                  </a:cubicBezTo>
                  <a:cubicBezTo>
                    <a:pt x="13" y="25"/>
                    <a:pt x="13" y="26"/>
                    <a:pt x="13" y="28"/>
                  </a:cubicBezTo>
                  <a:cubicBezTo>
                    <a:pt x="14" y="28"/>
                    <a:pt x="14" y="28"/>
                    <a:pt x="14" y="28"/>
                  </a:cubicBezTo>
                  <a:cubicBezTo>
                    <a:pt x="13" y="27"/>
                    <a:pt x="12" y="25"/>
                    <a:pt x="11" y="23"/>
                  </a:cubicBezTo>
                  <a:cubicBezTo>
                    <a:pt x="11" y="22"/>
                    <a:pt x="10" y="20"/>
                    <a:pt x="9" y="19"/>
                  </a:cubicBezTo>
                  <a:cubicBezTo>
                    <a:pt x="9" y="17"/>
                    <a:pt x="8" y="15"/>
                    <a:pt x="7" y="13"/>
                  </a:cubicBezTo>
                  <a:cubicBezTo>
                    <a:pt x="7" y="12"/>
                    <a:pt x="6" y="11"/>
                    <a:pt x="6" y="10"/>
                  </a:cubicBezTo>
                  <a:cubicBezTo>
                    <a:pt x="5" y="9"/>
                    <a:pt x="5" y="9"/>
                    <a:pt x="5" y="8"/>
                  </a:cubicBezTo>
                  <a:cubicBezTo>
                    <a:pt x="4" y="7"/>
                    <a:pt x="4" y="6"/>
                    <a:pt x="4" y="6"/>
                  </a:cubicBezTo>
                  <a:cubicBezTo>
                    <a:pt x="4" y="6"/>
                    <a:pt x="4" y="6"/>
                    <a:pt x="4" y="6"/>
                  </a:cubicBezTo>
                  <a:cubicBezTo>
                    <a:pt x="5" y="6"/>
                    <a:pt x="6" y="8"/>
                    <a:pt x="6" y="9"/>
                  </a:cubicBezTo>
                  <a:cubicBezTo>
                    <a:pt x="7" y="10"/>
                    <a:pt x="8" y="11"/>
                    <a:pt x="8" y="13"/>
                  </a:cubicBezTo>
                  <a:cubicBezTo>
                    <a:pt x="9" y="13"/>
                    <a:pt x="9" y="14"/>
                    <a:pt x="10" y="15"/>
                  </a:cubicBezTo>
                  <a:cubicBezTo>
                    <a:pt x="10" y="16"/>
                    <a:pt x="11" y="17"/>
                    <a:pt x="11" y="18"/>
                  </a:cubicBezTo>
                  <a:cubicBezTo>
                    <a:pt x="12" y="20"/>
                    <a:pt x="13" y="22"/>
                    <a:pt x="14" y="24"/>
                  </a:cubicBezTo>
                  <a:cubicBezTo>
                    <a:pt x="15" y="24"/>
                    <a:pt x="15" y="25"/>
                    <a:pt x="15" y="25"/>
                  </a:cubicBezTo>
                  <a:cubicBezTo>
                    <a:pt x="16" y="26"/>
                    <a:pt x="16" y="26"/>
                    <a:pt x="16" y="25"/>
                  </a:cubicBezTo>
                  <a:cubicBezTo>
                    <a:pt x="14" y="22"/>
                    <a:pt x="12" y="18"/>
                    <a:pt x="10" y="14"/>
                  </a:cubicBezTo>
                  <a:cubicBezTo>
                    <a:pt x="9" y="13"/>
                    <a:pt x="9" y="13"/>
                    <a:pt x="8" y="12"/>
                  </a:cubicBezTo>
                  <a:cubicBezTo>
                    <a:pt x="8" y="11"/>
                    <a:pt x="8" y="11"/>
                    <a:pt x="8" y="10"/>
                  </a:cubicBezTo>
                  <a:cubicBezTo>
                    <a:pt x="7" y="9"/>
                    <a:pt x="6" y="8"/>
                    <a:pt x="5" y="7"/>
                  </a:cubicBezTo>
                  <a:cubicBezTo>
                    <a:pt x="5" y="6"/>
                    <a:pt x="4" y="6"/>
                    <a:pt x="4" y="6"/>
                  </a:cubicBezTo>
                  <a:cubicBezTo>
                    <a:pt x="4" y="6"/>
                    <a:pt x="4" y="6"/>
                    <a:pt x="4" y="6"/>
                  </a:cubicBezTo>
                  <a:cubicBezTo>
                    <a:pt x="4" y="7"/>
                    <a:pt x="5" y="9"/>
                    <a:pt x="6" y="10"/>
                  </a:cubicBezTo>
                  <a:cubicBezTo>
                    <a:pt x="7" y="12"/>
                    <a:pt x="7" y="14"/>
                    <a:pt x="8" y="16"/>
                  </a:cubicBezTo>
                  <a:cubicBezTo>
                    <a:pt x="9" y="18"/>
                    <a:pt x="9" y="19"/>
                    <a:pt x="10" y="21"/>
                  </a:cubicBezTo>
                  <a:cubicBezTo>
                    <a:pt x="11" y="23"/>
                    <a:pt x="11" y="24"/>
                    <a:pt x="12" y="26"/>
                  </a:cubicBezTo>
                  <a:cubicBezTo>
                    <a:pt x="12" y="27"/>
                    <a:pt x="13" y="27"/>
                    <a:pt x="13" y="28"/>
                  </a:cubicBezTo>
                  <a:cubicBezTo>
                    <a:pt x="14" y="28"/>
                    <a:pt x="14" y="28"/>
                    <a:pt x="14" y="28"/>
                  </a:cubicBezTo>
                  <a:cubicBezTo>
                    <a:pt x="13" y="24"/>
                    <a:pt x="11" y="20"/>
                    <a:pt x="10" y="17"/>
                  </a:cubicBezTo>
                  <a:cubicBezTo>
                    <a:pt x="8" y="13"/>
                    <a:pt x="6" y="10"/>
                    <a:pt x="3" y="7"/>
                  </a:cubicBezTo>
                  <a:cubicBezTo>
                    <a:pt x="2" y="5"/>
                    <a:pt x="1" y="4"/>
                    <a:pt x="0" y="3"/>
                  </a:cubicBezTo>
                  <a:cubicBezTo>
                    <a:pt x="0" y="3"/>
                    <a:pt x="0" y="3"/>
                    <a:pt x="0" y="3"/>
                  </a:cubicBezTo>
                  <a:cubicBezTo>
                    <a:pt x="2" y="5"/>
                    <a:pt x="4" y="8"/>
                    <a:pt x="6" y="10"/>
                  </a:cubicBezTo>
                  <a:cubicBezTo>
                    <a:pt x="6" y="10"/>
                    <a:pt x="6" y="10"/>
                    <a:pt x="6" y="9"/>
                  </a:cubicBezTo>
                  <a:cubicBezTo>
                    <a:pt x="5" y="8"/>
                    <a:pt x="3" y="6"/>
                    <a:pt x="2" y="4"/>
                  </a:cubicBezTo>
                  <a:cubicBezTo>
                    <a:pt x="2" y="4"/>
                    <a:pt x="2" y="4"/>
                    <a:pt x="2" y="4"/>
                  </a:cubicBezTo>
                  <a:cubicBezTo>
                    <a:pt x="4" y="6"/>
                    <a:pt x="5" y="8"/>
                    <a:pt x="7" y="9"/>
                  </a:cubicBezTo>
                  <a:cubicBezTo>
                    <a:pt x="7" y="9"/>
                    <a:pt x="7" y="9"/>
                    <a:pt x="7" y="9"/>
                  </a:cubicBezTo>
                  <a:cubicBezTo>
                    <a:pt x="6" y="8"/>
                    <a:pt x="5" y="7"/>
                    <a:pt x="4" y="6"/>
                  </a:cubicBezTo>
                  <a:cubicBezTo>
                    <a:pt x="3" y="5"/>
                    <a:pt x="2" y="4"/>
                    <a:pt x="2" y="2"/>
                  </a:cubicBezTo>
                  <a:cubicBezTo>
                    <a:pt x="2" y="2"/>
                    <a:pt x="2" y="2"/>
                    <a:pt x="2" y="3"/>
                  </a:cubicBezTo>
                  <a:cubicBezTo>
                    <a:pt x="3" y="3"/>
                    <a:pt x="4" y="4"/>
                    <a:pt x="5" y="5"/>
                  </a:cubicBezTo>
                  <a:cubicBezTo>
                    <a:pt x="6" y="6"/>
                    <a:pt x="7" y="7"/>
                    <a:pt x="7" y="8"/>
                  </a:cubicBezTo>
                  <a:cubicBezTo>
                    <a:pt x="8" y="8"/>
                    <a:pt x="8" y="8"/>
                    <a:pt x="8" y="8"/>
                  </a:cubicBezTo>
                  <a:cubicBezTo>
                    <a:pt x="6" y="6"/>
                    <a:pt x="4" y="4"/>
                    <a:pt x="3" y="2"/>
                  </a:cubicBezTo>
                  <a:cubicBezTo>
                    <a:pt x="3" y="2"/>
                    <a:pt x="3" y="2"/>
                    <a:pt x="3" y="2"/>
                  </a:cubicBezTo>
                  <a:cubicBezTo>
                    <a:pt x="5" y="4"/>
                    <a:pt x="6" y="6"/>
                    <a:pt x="8" y="8"/>
                  </a:cubicBezTo>
                  <a:cubicBezTo>
                    <a:pt x="8" y="8"/>
                    <a:pt x="9" y="8"/>
                    <a:pt x="8" y="8"/>
                  </a:cubicBezTo>
                  <a:cubicBezTo>
                    <a:pt x="7" y="6"/>
                    <a:pt x="5" y="4"/>
                    <a:pt x="4" y="2"/>
                  </a:cubicBezTo>
                  <a:cubicBezTo>
                    <a:pt x="4" y="2"/>
                    <a:pt x="4" y="2"/>
                    <a:pt x="4" y="2"/>
                  </a:cubicBezTo>
                  <a:cubicBezTo>
                    <a:pt x="5" y="2"/>
                    <a:pt x="6" y="3"/>
                    <a:pt x="7" y="4"/>
                  </a:cubicBezTo>
                  <a:cubicBezTo>
                    <a:pt x="7" y="5"/>
                    <a:pt x="8" y="6"/>
                    <a:pt x="9" y="7"/>
                  </a:cubicBezTo>
                  <a:cubicBezTo>
                    <a:pt x="9" y="7"/>
                    <a:pt x="9" y="7"/>
                    <a:pt x="9" y="7"/>
                  </a:cubicBezTo>
                  <a:cubicBezTo>
                    <a:pt x="8" y="5"/>
                    <a:pt x="5" y="3"/>
                    <a:pt x="4" y="0"/>
                  </a:cubicBezTo>
                  <a:cubicBezTo>
                    <a:pt x="4" y="1"/>
                    <a:pt x="4" y="1"/>
                    <a:pt x="4" y="1"/>
                  </a:cubicBezTo>
                  <a:cubicBezTo>
                    <a:pt x="6" y="2"/>
                    <a:pt x="8" y="5"/>
                    <a:pt x="10" y="7"/>
                  </a:cubicBezTo>
                  <a:cubicBezTo>
                    <a:pt x="10" y="7"/>
                    <a:pt x="10" y="7"/>
                    <a:pt x="10" y="7"/>
                  </a:cubicBezTo>
                  <a:cubicBezTo>
                    <a:pt x="8" y="5"/>
                    <a:pt x="6" y="3"/>
                    <a:pt x="4" y="0"/>
                  </a:cubicBezTo>
                  <a:cubicBezTo>
                    <a:pt x="4" y="0"/>
                    <a:pt x="4" y="0"/>
                    <a:pt x="4" y="1"/>
                  </a:cubicBezTo>
                  <a:cubicBezTo>
                    <a:pt x="6" y="3"/>
                    <a:pt x="9" y="6"/>
                    <a:pt x="11" y="9"/>
                  </a:cubicBezTo>
                  <a:cubicBezTo>
                    <a:pt x="11" y="9"/>
                    <a:pt x="11" y="9"/>
                    <a:pt x="11" y="9"/>
                  </a:cubicBezTo>
                  <a:cubicBezTo>
                    <a:pt x="10" y="7"/>
                    <a:pt x="8" y="5"/>
                    <a:pt x="7" y="3"/>
                  </a:cubicBezTo>
                  <a:cubicBezTo>
                    <a:pt x="7" y="3"/>
                    <a:pt x="7" y="3"/>
                    <a:pt x="7" y="3"/>
                  </a:cubicBezTo>
                  <a:cubicBezTo>
                    <a:pt x="11" y="9"/>
                    <a:pt x="15" y="15"/>
                    <a:pt x="18" y="21"/>
                  </a:cubicBezTo>
                  <a:cubicBezTo>
                    <a:pt x="18" y="21"/>
                    <a:pt x="18" y="21"/>
                    <a:pt x="18" y="21"/>
                  </a:cubicBezTo>
                  <a:cubicBezTo>
                    <a:pt x="17" y="19"/>
                    <a:pt x="16" y="17"/>
                    <a:pt x="15" y="15"/>
                  </a:cubicBezTo>
                  <a:cubicBezTo>
                    <a:pt x="14" y="14"/>
                    <a:pt x="13" y="12"/>
                    <a:pt x="12" y="10"/>
                  </a:cubicBezTo>
                  <a:cubicBezTo>
                    <a:pt x="12" y="9"/>
                    <a:pt x="11" y="8"/>
                    <a:pt x="10" y="7"/>
                  </a:cubicBezTo>
                  <a:cubicBezTo>
                    <a:pt x="10" y="6"/>
                    <a:pt x="9" y="6"/>
                    <a:pt x="9" y="5"/>
                  </a:cubicBezTo>
                  <a:cubicBezTo>
                    <a:pt x="9" y="5"/>
                    <a:pt x="9" y="4"/>
                    <a:pt x="9" y="4"/>
                  </a:cubicBezTo>
                  <a:cubicBezTo>
                    <a:pt x="9" y="4"/>
                    <a:pt x="8" y="4"/>
                    <a:pt x="8" y="4"/>
                  </a:cubicBezTo>
                  <a:cubicBezTo>
                    <a:pt x="11" y="7"/>
                    <a:pt x="13" y="10"/>
                    <a:pt x="15" y="14"/>
                  </a:cubicBezTo>
                  <a:cubicBezTo>
                    <a:pt x="16" y="16"/>
                    <a:pt x="17" y="17"/>
                    <a:pt x="17" y="19"/>
                  </a:cubicBezTo>
                  <a:cubicBezTo>
                    <a:pt x="18" y="21"/>
                    <a:pt x="19" y="22"/>
                    <a:pt x="19" y="24"/>
                  </a:cubicBezTo>
                  <a:cubicBezTo>
                    <a:pt x="19" y="24"/>
                    <a:pt x="19" y="24"/>
                    <a:pt x="20" y="24"/>
                  </a:cubicBezTo>
                  <a:cubicBezTo>
                    <a:pt x="19" y="24"/>
                    <a:pt x="19" y="23"/>
                    <a:pt x="18" y="22"/>
                  </a:cubicBezTo>
                  <a:cubicBezTo>
                    <a:pt x="18" y="22"/>
                    <a:pt x="18" y="21"/>
                    <a:pt x="17" y="20"/>
                  </a:cubicBezTo>
                  <a:cubicBezTo>
                    <a:pt x="16" y="19"/>
                    <a:pt x="16" y="17"/>
                    <a:pt x="15" y="16"/>
                  </a:cubicBezTo>
                  <a:cubicBezTo>
                    <a:pt x="13" y="13"/>
                    <a:pt x="11" y="10"/>
                    <a:pt x="10" y="7"/>
                  </a:cubicBezTo>
                  <a:cubicBezTo>
                    <a:pt x="10" y="7"/>
                    <a:pt x="10" y="8"/>
                    <a:pt x="10" y="8"/>
                  </a:cubicBezTo>
                  <a:cubicBezTo>
                    <a:pt x="12" y="10"/>
                    <a:pt x="13" y="13"/>
                    <a:pt x="15" y="16"/>
                  </a:cubicBezTo>
                  <a:cubicBezTo>
                    <a:pt x="17" y="20"/>
                    <a:pt x="18" y="23"/>
                    <a:pt x="20" y="26"/>
                  </a:cubicBezTo>
                  <a:cubicBezTo>
                    <a:pt x="20" y="26"/>
                    <a:pt x="20" y="26"/>
                    <a:pt x="20" y="26"/>
                  </a:cubicBezTo>
                  <a:cubicBezTo>
                    <a:pt x="18" y="22"/>
                    <a:pt x="16" y="19"/>
                    <a:pt x="14" y="15"/>
                  </a:cubicBezTo>
                  <a:cubicBezTo>
                    <a:pt x="13" y="13"/>
                    <a:pt x="12" y="11"/>
                    <a:pt x="11" y="9"/>
                  </a:cubicBezTo>
                  <a:cubicBezTo>
                    <a:pt x="10" y="9"/>
                    <a:pt x="9" y="8"/>
                    <a:pt x="9" y="7"/>
                  </a:cubicBezTo>
                  <a:cubicBezTo>
                    <a:pt x="9" y="6"/>
                    <a:pt x="8" y="6"/>
                    <a:pt x="8" y="5"/>
                  </a:cubicBezTo>
                  <a:cubicBezTo>
                    <a:pt x="7" y="5"/>
                    <a:pt x="7" y="5"/>
                    <a:pt x="7" y="5"/>
                  </a:cubicBezTo>
                  <a:cubicBezTo>
                    <a:pt x="7" y="5"/>
                    <a:pt x="7" y="5"/>
                    <a:pt x="7" y="5"/>
                  </a:cubicBezTo>
                  <a:cubicBezTo>
                    <a:pt x="8" y="7"/>
                    <a:pt x="9" y="9"/>
                    <a:pt x="10" y="11"/>
                  </a:cubicBezTo>
                  <a:cubicBezTo>
                    <a:pt x="11" y="13"/>
                    <a:pt x="12" y="15"/>
                    <a:pt x="13" y="16"/>
                  </a:cubicBezTo>
                  <a:cubicBezTo>
                    <a:pt x="15" y="20"/>
                    <a:pt x="17" y="24"/>
                    <a:pt x="18" y="28"/>
                  </a:cubicBezTo>
                  <a:cubicBezTo>
                    <a:pt x="18" y="28"/>
                    <a:pt x="18" y="29"/>
                    <a:pt x="18" y="30"/>
                  </a:cubicBezTo>
                  <a:cubicBezTo>
                    <a:pt x="18" y="30"/>
                    <a:pt x="18" y="30"/>
                    <a:pt x="19" y="30"/>
                  </a:cubicBezTo>
                  <a:cubicBezTo>
                    <a:pt x="16" y="26"/>
                    <a:pt x="15" y="23"/>
                    <a:pt x="14" y="19"/>
                  </a:cubicBezTo>
                  <a:cubicBezTo>
                    <a:pt x="12" y="15"/>
                    <a:pt x="9" y="12"/>
                    <a:pt x="7" y="8"/>
                  </a:cubicBezTo>
                  <a:cubicBezTo>
                    <a:pt x="7" y="8"/>
                    <a:pt x="7" y="8"/>
                    <a:pt x="7" y="8"/>
                  </a:cubicBezTo>
                  <a:cubicBezTo>
                    <a:pt x="9" y="11"/>
                    <a:pt x="11" y="15"/>
                    <a:pt x="13" y="19"/>
                  </a:cubicBezTo>
                  <a:cubicBezTo>
                    <a:pt x="14" y="20"/>
                    <a:pt x="15" y="22"/>
                    <a:pt x="16" y="24"/>
                  </a:cubicBezTo>
                  <a:cubicBezTo>
                    <a:pt x="16" y="25"/>
                    <a:pt x="16" y="26"/>
                    <a:pt x="17" y="27"/>
                  </a:cubicBezTo>
                  <a:cubicBezTo>
                    <a:pt x="17" y="28"/>
                    <a:pt x="17" y="28"/>
                    <a:pt x="18" y="29"/>
                  </a:cubicBezTo>
                  <a:cubicBezTo>
                    <a:pt x="18" y="29"/>
                    <a:pt x="18" y="30"/>
                    <a:pt x="18" y="30"/>
                  </a:cubicBezTo>
                  <a:cubicBezTo>
                    <a:pt x="18" y="30"/>
                    <a:pt x="18" y="30"/>
                    <a:pt x="18" y="30"/>
                  </a:cubicBezTo>
                  <a:cubicBezTo>
                    <a:pt x="16" y="26"/>
                    <a:pt x="14" y="22"/>
                    <a:pt x="12" y="19"/>
                  </a:cubicBezTo>
                  <a:cubicBezTo>
                    <a:pt x="12" y="17"/>
                    <a:pt x="10" y="15"/>
                    <a:pt x="9" y="13"/>
                  </a:cubicBezTo>
                  <a:cubicBezTo>
                    <a:pt x="8" y="12"/>
                    <a:pt x="7" y="10"/>
                    <a:pt x="6" y="8"/>
                  </a:cubicBezTo>
                  <a:cubicBezTo>
                    <a:pt x="5" y="7"/>
                    <a:pt x="5" y="7"/>
                    <a:pt x="4" y="6"/>
                  </a:cubicBezTo>
                  <a:cubicBezTo>
                    <a:pt x="4" y="6"/>
                    <a:pt x="3" y="6"/>
                    <a:pt x="4" y="6"/>
                  </a:cubicBezTo>
                  <a:cubicBezTo>
                    <a:pt x="5" y="10"/>
                    <a:pt x="8" y="13"/>
                    <a:pt x="10" y="17"/>
                  </a:cubicBezTo>
                  <a:cubicBezTo>
                    <a:pt x="11" y="19"/>
                    <a:pt x="11" y="21"/>
                    <a:pt x="12" y="23"/>
                  </a:cubicBezTo>
                  <a:cubicBezTo>
                    <a:pt x="13" y="25"/>
                    <a:pt x="14" y="27"/>
                    <a:pt x="15" y="29"/>
                  </a:cubicBezTo>
                  <a:cubicBezTo>
                    <a:pt x="15" y="30"/>
                    <a:pt x="15" y="31"/>
                    <a:pt x="16" y="33"/>
                  </a:cubicBezTo>
                  <a:cubicBezTo>
                    <a:pt x="16" y="33"/>
                    <a:pt x="16" y="33"/>
                    <a:pt x="16" y="32"/>
                  </a:cubicBezTo>
                  <a:cubicBezTo>
                    <a:pt x="15" y="24"/>
                    <a:pt x="11" y="17"/>
                    <a:pt x="7" y="10"/>
                  </a:cubicBezTo>
                  <a:cubicBezTo>
                    <a:pt x="7" y="10"/>
                    <a:pt x="7" y="9"/>
                    <a:pt x="7" y="9"/>
                  </a:cubicBezTo>
                  <a:cubicBezTo>
                    <a:pt x="7" y="9"/>
                    <a:pt x="7" y="9"/>
                    <a:pt x="7" y="10"/>
                  </a:cubicBezTo>
                  <a:cubicBezTo>
                    <a:pt x="8" y="11"/>
                    <a:pt x="8" y="12"/>
                    <a:pt x="9" y="13"/>
                  </a:cubicBezTo>
                  <a:cubicBezTo>
                    <a:pt x="10" y="14"/>
                    <a:pt x="10" y="16"/>
                    <a:pt x="11" y="17"/>
                  </a:cubicBezTo>
                  <a:cubicBezTo>
                    <a:pt x="12" y="20"/>
                    <a:pt x="13" y="23"/>
                    <a:pt x="14" y="26"/>
                  </a:cubicBezTo>
                  <a:cubicBezTo>
                    <a:pt x="14" y="26"/>
                    <a:pt x="14" y="26"/>
                    <a:pt x="14" y="2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8"/>
            <p:cNvSpPr>
              <a:spLocks/>
            </p:cNvSpPr>
            <p:nvPr/>
          </p:nvSpPr>
          <p:spPr bwMode="auto">
            <a:xfrm>
              <a:off x="2781300" y="3352801"/>
              <a:ext cx="433388" cy="593725"/>
            </a:xfrm>
            <a:custGeom>
              <a:avLst/>
              <a:gdLst>
                <a:gd name="T0" fmla="*/ 12 w 19"/>
                <a:gd name="T1" fmla="*/ 19 h 26"/>
                <a:gd name="T2" fmla="*/ 9 w 19"/>
                <a:gd name="T3" fmla="*/ 13 h 26"/>
                <a:gd name="T4" fmla="*/ 4 w 19"/>
                <a:gd name="T5" fmla="*/ 6 h 26"/>
                <a:gd name="T6" fmla="*/ 10 w 19"/>
                <a:gd name="T7" fmla="*/ 14 h 26"/>
                <a:gd name="T8" fmla="*/ 15 w 19"/>
                <a:gd name="T9" fmla="*/ 26 h 26"/>
                <a:gd name="T10" fmla="*/ 13 w 19"/>
                <a:gd name="T11" fmla="*/ 21 h 26"/>
                <a:gd name="T12" fmla="*/ 4 w 19"/>
                <a:gd name="T13" fmla="*/ 5 h 26"/>
                <a:gd name="T14" fmla="*/ 16 w 19"/>
                <a:gd name="T15" fmla="*/ 24 h 26"/>
                <a:gd name="T16" fmla="*/ 10 w 19"/>
                <a:gd name="T17" fmla="*/ 9 h 26"/>
                <a:gd name="T18" fmla="*/ 18 w 19"/>
                <a:gd name="T19" fmla="*/ 25 h 26"/>
                <a:gd name="T20" fmla="*/ 10 w 19"/>
                <a:gd name="T21" fmla="*/ 9 h 26"/>
                <a:gd name="T22" fmla="*/ 16 w 19"/>
                <a:gd name="T23" fmla="*/ 20 h 26"/>
                <a:gd name="T24" fmla="*/ 9 w 19"/>
                <a:gd name="T25" fmla="*/ 6 h 26"/>
                <a:gd name="T26" fmla="*/ 6 w 19"/>
                <a:gd name="T27" fmla="*/ 3 h 26"/>
                <a:gd name="T28" fmla="*/ 10 w 19"/>
                <a:gd name="T29" fmla="*/ 8 h 26"/>
                <a:gd name="T30" fmla="*/ 7 w 19"/>
                <a:gd name="T31" fmla="*/ 6 h 26"/>
                <a:gd name="T32" fmla="*/ 3 w 19"/>
                <a:gd name="T33" fmla="*/ 1 h 26"/>
                <a:gd name="T34" fmla="*/ 2 w 19"/>
                <a:gd name="T35" fmla="*/ 1 h 26"/>
                <a:gd name="T36" fmla="*/ 6 w 19"/>
                <a:gd name="T37" fmla="*/ 7 h 26"/>
                <a:gd name="T38" fmla="*/ 4 w 19"/>
                <a:gd name="T39" fmla="*/ 6 h 26"/>
                <a:gd name="T40" fmla="*/ 0 w 19"/>
                <a:gd name="T41" fmla="*/ 2 h 26"/>
                <a:gd name="T42" fmla="*/ 1 w 19"/>
                <a:gd name="T43" fmla="*/ 1 h 26"/>
                <a:gd name="T44" fmla="*/ 5 w 19"/>
                <a:gd name="T45" fmla="*/ 6 h 26"/>
                <a:gd name="T46" fmla="*/ 2 w 19"/>
                <a:gd name="T47" fmla="*/ 0 h 26"/>
                <a:gd name="T48" fmla="*/ 2 w 19"/>
                <a:gd name="T49" fmla="*/ 0 h 26"/>
                <a:gd name="T50" fmla="*/ 5 w 19"/>
                <a:gd name="T51" fmla="*/ 6 h 26"/>
                <a:gd name="T52" fmla="*/ 0 w 19"/>
                <a:gd name="T53" fmla="*/ 2 h 26"/>
                <a:gd name="T54" fmla="*/ 0 w 19"/>
                <a:gd name="T55" fmla="*/ 2 h 26"/>
                <a:gd name="T56" fmla="*/ 5 w 19"/>
                <a:gd name="T57" fmla="*/ 6 h 26"/>
                <a:gd name="T58" fmla="*/ 6 w 19"/>
                <a:gd name="T59" fmla="*/ 7 h 26"/>
                <a:gd name="T60" fmla="*/ 2 w 19"/>
                <a:gd name="T61" fmla="*/ 2 h 26"/>
                <a:gd name="T62" fmla="*/ 3 w 19"/>
                <a:gd name="T63" fmla="*/ 0 h 26"/>
                <a:gd name="T64" fmla="*/ 7 w 19"/>
                <a:gd name="T65" fmla="*/ 5 h 26"/>
                <a:gd name="T66" fmla="*/ 10 w 19"/>
                <a:gd name="T67" fmla="*/ 8 h 26"/>
                <a:gd name="T68" fmla="*/ 7 w 19"/>
                <a:gd name="T69" fmla="*/ 3 h 26"/>
                <a:gd name="T70" fmla="*/ 12 w 19"/>
                <a:gd name="T71" fmla="*/ 13 h 26"/>
                <a:gd name="T72" fmla="*/ 17 w 19"/>
                <a:gd name="T73" fmla="*/ 25 h 26"/>
                <a:gd name="T74" fmla="*/ 10 w 19"/>
                <a:gd name="T75" fmla="*/ 9 h 26"/>
                <a:gd name="T76" fmla="*/ 18 w 19"/>
                <a:gd name="T77" fmla="*/ 25 h 26"/>
                <a:gd name="T78" fmla="*/ 17 w 19"/>
                <a:gd name="T79" fmla="*/ 26 h 26"/>
                <a:gd name="T80" fmla="*/ 15 w 19"/>
                <a:gd name="T81" fmla="*/ 21 h 26"/>
                <a:gd name="T82" fmla="*/ 5 w 19"/>
                <a:gd name="T83" fmla="*/ 5 h 26"/>
                <a:gd name="T84" fmla="*/ 13 w 19"/>
                <a:gd name="T85" fmla="*/ 21 h 26"/>
                <a:gd name="T86" fmla="*/ 16 w 19"/>
                <a:gd name="T87" fmla="*/ 26 h 26"/>
                <a:gd name="T88" fmla="*/ 8 w 19"/>
                <a:gd name="T89" fmla="*/ 10 h 26"/>
                <a:gd name="T90" fmla="*/ 4 w 19"/>
                <a:gd name="T91" fmla="*/ 5 h 26"/>
                <a:gd name="T92" fmla="*/ 14 w 19"/>
                <a:gd name="T93" fmla="*/ 23 h 26"/>
                <a:gd name="T94" fmla="*/ 10 w 19"/>
                <a:gd name="T95"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26">
                  <a:moveTo>
                    <a:pt x="5" y="9"/>
                  </a:moveTo>
                  <a:cubicBezTo>
                    <a:pt x="7" y="11"/>
                    <a:pt x="9" y="13"/>
                    <a:pt x="10" y="15"/>
                  </a:cubicBezTo>
                  <a:cubicBezTo>
                    <a:pt x="11" y="17"/>
                    <a:pt x="11" y="18"/>
                    <a:pt x="12" y="19"/>
                  </a:cubicBezTo>
                  <a:cubicBezTo>
                    <a:pt x="13" y="20"/>
                    <a:pt x="14" y="22"/>
                    <a:pt x="14" y="23"/>
                  </a:cubicBezTo>
                  <a:cubicBezTo>
                    <a:pt x="14" y="23"/>
                    <a:pt x="14" y="23"/>
                    <a:pt x="14" y="23"/>
                  </a:cubicBezTo>
                  <a:cubicBezTo>
                    <a:pt x="13" y="20"/>
                    <a:pt x="11" y="17"/>
                    <a:pt x="9" y="13"/>
                  </a:cubicBezTo>
                  <a:cubicBezTo>
                    <a:pt x="8" y="12"/>
                    <a:pt x="7" y="11"/>
                    <a:pt x="6" y="10"/>
                  </a:cubicBezTo>
                  <a:cubicBezTo>
                    <a:pt x="5" y="8"/>
                    <a:pt x="4" y="7"/>
                    <a:pt x="4" y="5"/>
                  </a:cubicBezTo>
                  <a:cubicBezTo>
                    <a:pt x="4" y="5"/>
                    <a:pt x="4" y="6"/>
                    <a:pt x="4" y="6"/>
                  </a:cubicBezTo>
                  <a:cubicBezTo>
                    <a:pt x="4" y="6"/>
                    <a:pt x="5" y="6"/>
                    <a:pt x="5" y="7"/>
                  </a:cubicBezTo>
                  <a:cubicBezTo>
                    <a:pt x="6" y="8"/>
                    <a:pt x="6" y="8"/>
                    <a:pt x="7" y="9"/>
                  </a:cubicBezTo>
                  <a:cubicBezTo>
                    <a:pt x="8" y="10"/>
                    <a:pt x="9" y="12"/>
                    <a:pt x="10" y="14"/>
                  </a:cubicBezTo>
                  <a:cubicBezTo>
                    <a:pt x="11" y="16"/>
                    <a:pt x="12" y="17"/>
                    <a:pt x="13" y="19"/>
                  </a:cubicBezTo>
                  <a:cubicBezTo>
                    <a:pt x="14" y="21"/>
                    <a:pt x="15" y="23"/>
                    <a:pt x="15" y="25"/>
                  </a:cubicBezTo>
                  <a:cubicBezTo>
                    <a:pt x="15" y="25"/>
                    <a:pt x="15" y="26"/>
                    <a:pt x="15" y="26"/>
                  </a:cubicBezTo>
                  <a:cubicBezTo>
                    <a:pt x="16" y="26"/>
                    <a:pt x="16" y="26"/>
                    <a:pt x="16" y="26"/>
                  </a:cubicBezTo>
                  <a:cubicBezTo>
                    <a:pt x="15" y="25"/>
                    <a:pt x="15" y="24"/>
                    <a:pt x="14" y="24"/>
                  </a:cubicBezTo>
                  <a:cubicBezTo>
                    <a:pt x="14" y="23"/>
                    <a:pt x="14" y="22"/>
                    <a:pt x="13" y="21"/>
                  </a:cubicBezTo>
                  <a:cubicBezTo>
                    <a:pt x="12" y="19"/>
                    <a:pt x="12" y="17"/>
                    <a:pt x="11" y="15"/>
                  </a:cubicBezTo>
                  <a:cubicBezTo>
                    <a:pt x="9" y="12"/>
                    <a:pt x="7" y="8"/>
                    <a:pt x="5" y="5"/>
                  </a:cubicBezTo>
                  <a:cubicBezTo>
                    <a:pt x="5" y="5"/>
                    <a:pt x="4" y="5"/>
                    <a:pt x="4" y="5"/>
                  </a:cubicBezTo>
                  <a:cubicBezTo>
                    <a:pt x="7" y="8"/>
                    <a:pt x="9" y="12"/>
                    <a:pt x="11" y="15"/>
                  </a:cubicBezTo>
                  <a:cubicBezTo>
                    <a:pt x="13" y="17"/>
                    <a:pt x="14" y="19"/>
                    <a:pt x="15" y="21"/>
                  </a:cubicBezTo>
                  <a:cubicBezTo>
                    <a:pt x="15" y="22"/>
                    <a:pt x="15" y="23"/>
                    <a:pt x="16" y="24"/>
                  </a:cubicBezTo>
                  <a:cubicBezTo>
                    <a:pt x="16" y="24"/>
                    <a:pt x="17" y="25"/>
                    <a:pt x="17" y="26"/>
                  </a:cubicBezTo>
                  <a:cubicBezTo>
                    <a:pt x="17" y="26"/>
                    <a:pt x="17" y="26"/>
                    <a:pt x="17" y="26"/>
                  </a:cubicBezTo>
                  <a:cubicBezTo>
                    <a:pt x="14" y="21"/>
                    <a:pt x="13" y="15"/>
                    <a:pt x="10" y="9"/>
                  </a:cubicBezTo>
                  <a:cubicBezTo>
                    <a:pt x="10" y="9"/>
                    <a:pt x="10" y="9"/>
                    <a:pt x="9" y="9"/>
                  </a:cubicBezTo>
                  <a:cubicBezTo>
                    <a:pt x="13" y="14"/>
                    <a:pt x="15" y="21"/>
                    <a:pt x="18" y="26"/>
                  </a:cubicBezTo>
                  <a:cubicBezTo>
                    <a:pt x="18" y="26"/>
                    <a:pt x="19" y="26"/>
                    <a:pt x="18" y="25"/>
                  </a:cubicBezTo>
                  <a:cubicBezTo>
                    <a:pt x="18" y="23"/>
                    <a:pt x="16" y="20"/>
                    <a:pt x="15" y="18"/>
                  </a:cubicBezTo>
                  <a:cubicBezTo>
                    <a:pt x="13" y="15"/>
                    <a:pt x="12" y="12"/>
                    <a:pt x="10" y="9"/>
                  </a:cubicBezTo>
                  <a:cubicBezTo>
                    <a:pt x="10" y="9"/>
                    <a:pt x="10" y="9"/>
                    <a:pt x="10" y="9"/>
                  </a:cubicBezTo>
                  <a:cubicBezTo>
                    <a:pt x="13" y="14"/>
                    <a:pt x="14" y="20"/>
                    <a:pt x="17" y="25"/>
                  </a:cubicBezTo>
                  <a:cubicBezTo>
                    <a:pt x="17" y="26"/>
                    <a:pt x="18" y="26"/>
                    <a:pt x="18" y="25"/>
                  </a:cubicBezTo>
                  <a:cubicBezTo>
                    <a:pt x="17" y="23"/>
                    <a:pt x="16" y="21"/>
                    <a:pt x="16" y="20"/>
                  </a:cubicBezTo>
                  <a:cubicBezTo>
                    <a:pt x="15" y="18"/>
                    <a:pt x="14" y="16"/>
                    <a:pt x="13" y="14"/>
                  </a:cubicBezTo>
                  <a:cubicBezTo>
                    <a:pt x="12" y="12"/>
                    <a:pt x="11" y="10"/>
                    <a:pt x="10" y="8"/>
                  </a:cubicBezTo>
                  <a:cubicBezTo>
                    <a:pt x="10" y="8"/>
                    <a:pt x="9" y="7"/>
                    <a:pt x="9" y="6"/>
                  </a:cubicBezTo>
                  <a:cubicBezTo>
                    <a:pt x="8" y="5"/>
                    <a:pt x="8" y="5"/>
                    <a:pt x="7" y="4"/>
                  </a:cubicBezTo>
                  <a:cubicBezTo>
                    <a:pt x="7" y="4"/>
                    <a:pt x="7" y="3"/>
                    <a:pt x="7" y="3"/>
                  </a:cubicBezTo>
                  <a:cubicBezTo>
                    <a:pt x="7" y="3"/>
                    <a:pt x="6" y="3"/>
                    <a:pt x="6" y="3"/>
                  </a:cubicBezTo>
                  <a:cubicBezTo>
                    <a:pt x="7" y="4"/>
                    <a:pt x="7" y="5"/>
                    <a:pt x="8" y="6"/>
                  </a:cubicBezTo>
                  <a:cubicBezTo>
                    <a:pt x="8" y="7"/>
                    <a:pt x="9" y="8"/>
                    <a:pt x="10" y="8"/>
                  </a:cubicBezTo>
                  <a:cubicBezTo>
                    <a:pt x="10" y="9"/>
                    <a:pt x="10" y="8"/>
                    <a:pt x="10" y="8"/>
                  </a:cubicBezTo>
                  <a:cubicBezTo>
                    <a:pt x="8" y="6"/>
                    <a:pt x="7" y="4"/>
                    <a:pt x="5" y="1"/>
                  </a:cubicBezTo>
                  <a:cubicBezTo>
                    <a:pt x="5" y="1"/>
                    <a:pt x="4" y="1"/>
                    <a:pt x="4" y="2"/>
                  </a:cubicBezTo>
                  <a:cubicBezTo>
                    <a:pt x="5" y="3"/>
                    <a:pt x="6" y="4"/>
                    <a:pt x="7" y="6"/>
                  </a:cubicBezTo>
                  <a:cubicBezTo>
                    <a:pt x="7" y="5"/>
                    <a:pt x="7" y="5"/>
                    <a:pt x="7" y="5"/>
                  </a:cubicBezTo>
                  <a:cubicBezTo>
                    <a:pt x="6" y="4"/>
                    <a:pt x="4" y="2"/>
                    <a:pt x="3" y="0"/>
                  </a:cubicBezTo>
                  <a:cubicBezTo>
                    <a:pt x="3" y="0"/>
                    <a:pt x="2" y="1"/>
                    <a:pt x="3" y="1"/>
                  </a:cubicBezTo>
                  <a:cubicBezTo>
                    <a:pt x="4" y="3"/>
                    <a:pt x="5" y="5"/>
                    <a:pt x="7" y="7"/>
                  </a:cubicBezTo>
                  <a:cubicBezTo>
                    <a:pt x="7" y="7"/>
                    <a:pt x="7" y="7"/>
                    <a:pt x="7" y="6"/>
                  </a:cubicBezTo>
                  <a:cubicBezTo>
                    <a:pt x="6" y="5"/>
                    <a:pt x="4" y="3"/>
                    <a:pt x="2" y="1"/>
                  </a:cubicBezTo>
                  <a:cubicBezTo>
                    <a:pt x="2" y="1"/>
                    <a:pt x="2" y="1"/>
                    <a:pt x="2" y="1"/>
                  </a:cubicBezTo>
                  <a:cubicBezTo>
                    <a:pt x="3" y="4"/>
                    <a:pt x="5" y="5"/>
                    <a:pt x="6" y="7"/>
                  </a:cubicBezTo>
                  <a:cubicBezTo>
                    <a:pt x="6" y="7"/>
                    <a:pt x="6" y="7"/>
                    <a:pt x="6" y="7"/>
                  </a:cubicBezTo>
                  <a:cubicBezTo>
                    <a:pt x="5" y="5"/>
                    <a:pt x="4" y="4"/>
                    <a:pt x="2" y="2"/>
                  </a:cubicBezTo>
                  <a:cubicBezTo>
                    <a:pt x="2" y="2"/>
                    <a:pt x="2" y="2"/>
                    <a:pt x="2" y="2"/>
                  </a:cubicBezTo>
                  <a:cubicBezTo>
                    <a:pt x="2" y="4"/>
                    <a:pt x="3" y="5"/>
                    <a:pt x="4" y="6"/>
                  </a:cubicBezTo>
                  <a:cubicBezTo>
                    <a:pt x="4" y="6"/>
                    <a:pt x="5" y="6"/>
                    <a:pt x="5" y="6"/>
                  </a:cubicBezTo>
                  <a:cubicBezTo>
                    <a:pt x="3" y="5"/>
                    <a:pt x="2" y="3"/>
                    <a:pt x="0" y="1"/>
                  </a:cubicBezTo>
                  <a:cubicBezTo>
                    <a:pt x="0" y="1"/>
                    <a:pt x="0" y="1"/>
                    <a:pt x="0" y="2"/>
                  </a:cubicBezTo>
                  <a:cubicBezTo>
                    <a:pt x="1" y="3"/>
                    <a:pt x="3" y="5"/>
                    <a:pt x="4" y="6"/>
                  </a:cubicBezTo>
                  <a:cubicBezTo>
                    <a:pt x="4" y="6"/>
                    <a:pt x="4" y="6"/>
                    <a:pt x="4" y="6"/>
                  </a:cubicBezTo>
                  <a:cubicBezTo>
                    <a:pt x="3" y="5"/>
                    <a:pt x="2" y="3"/>
                    <a:pt x="1" y="1"/>
                  </a:cubicBezTo>
                  <a:cubicBezTo>
                    <a:pt x="0" y="1"/>
                    <a:pt x="0" y="1"/>
                    <a:pt x="0" y="2"/>
                  </a:cubicBezTo>
                  <a:cubicBezTo>
                    <a:pt x="2" y="3"/>
                    <a:pt x="3" y="5"/>
                    <a:pt x="5" y="6"/>
                  </a:cubicBezTo>
                  <a:cubicBezTo>
                    <a:pt x="5" y="6"/>
                    <a:pt x="5" y="6"/>
                    <a:pt x="5" y="6"/>
                  </a:cubicBezTo>
                  <a:cubicBezTo>
                    <a:pt x="5" y="5"/>
                    <a:pt x="4" y="4"/>
                    <a:pt x="4" y="3"/>
                  </a:cubicBezTo>
                  <a:cubicBezTo>
                    <a:pt x="3" y="2"/>
                    <a:pt x="2" y="1"/>
                    <a:pt x="2" y="0"/>
                  </a:cubicBezTo>
                  <a:cubicBezTo>
                    <a:pt x="2" y="0"/>
                    <a:pt x="2" y="0"/>
                    <a:pt x="2" y="0"/>
                  </a:cubicBezTo>
                  <a:cubicBezTo>
                    <a:pt x="2" y="1"/>
                    <a:pt x="3" y="2"/>
                    <a:pt x="4" y="4"/>
                  </a:cubicBezTo>
                  <a:cubicBezTo>
                    <a:pt x="4" y="4"/>
                    <a:pt x="4" y="4"/>
                    <a:pt x="4" y="3"/>
                  </a:cubicBezTo>
                  <a:cubicBezTo>
                    <a:pt x="3" y="2"/>
                    <a:pt x="3" y="1"/>
                    <a:pt x="2" y="0"/>
                  </a:cubicBezTo>
                  <a:cubicBezTo>
                    <a:pt x="2" y="0"/>
                    <a:pt x="1" y="0"/>
                    <a:pt x="2" y="0"/>
                  </a:cubicBezTo>
                  <a:cubicBezTo>
                    <a:pt x="2" y="1"/>
                    <a:pt x="3" y="2"/>
                    <a:pt x="3" y="3"/>
                  </a:cubicBezTo>
                  <a:cubicBezTo>
                    <a:pt x="4" y="4"/>
                    <a:pt x="5" y="5"/>
                    <a:pt x="5" y="6"/>
                  </a:cubicBezTo>
                  <a:cubicBezTo>
                    <a:pt x="5" y="6"/>
                    <a:pt x="5" y="6"/>
                    <a:pt x="5" y="6"/>
                  </a:cubicBezTo>
                  <a:cubicBezTo>
                    <a:pt x="3" y="5"/>
                    <a:pt x="2" y="3"/>
                    <a:pt x="1" y="1"/>
                  </a:cubicBezTo>
                  <a:cubicBezTo>
                    <a:pt x="0" y="1"/>
                    <a:pt x="0" y="1"/>
                    <a:pt x="0" y="2"/>
                  </a:cubicBezTo>
                  <a:cubicBezTo>
                    <a:pt x="1" y="3"/>
                    <a:pt x="3" y="5"/>
                    <a:pt x="4" y="6"/>
                  </a:cubicBezTo>
                  <a:cubicBezTo>
                    <a:pt x="4" y="7"/>
                    <a:pt x="4" y="6"/>
                    <a:pt x="4" y="6"/>
                  </a:cubicBezTo>
                  <a:cubicBezTo>
                    <a:pt x="3" y="5"/>
                    <a:pt x="1" y="3"/>
                    <a:pt x="0" y="2"/>
                  </a:cubicBezTo>
                  <a:cubicBezTo>
                    <a:pt x="0" y="2"/>
                    <a:pt x="0" y="2"/>
                    <a:pt x="0" y="2"/>
                  </a:cubicBezTo>
                  <a:cubicBezTo>
                    <a:pt x="2" y="3"/>
                    <a:pt x="3" y="5"/>
                    <a:pt x="4" y="6"/>
                  </a:cubicBezTo>
                  <a:cubicBezTo>
                    <a:pt x="5" y="6"/>
                    <a:pt x="5" y="6"/>
                    <a:pt x="5" y="6"/>
                  </a:cubicBezTo>
                  <a:cubicBezTo>
                    <a:pt x="4" y="5"/>
                    <a:pt x="3" y="4"/>
                    <a:pt x="2" y="2"/>
                  </a:cubicBezTo>
                  <a:cubicBezTo>
                    <a:pt x="2" y="2"/>
                    <a:pt x="2" y="2"/>
                    <a:pt x="2" y="3"/>
                  </a:cubicBezTo>
                  <a:cubicBezTo>
                    <a:pt x="3" y="4"/>
                    <a:pt x="5" y="6"/>
                    <a:pt x="6" y="7"/>
                  </a:cubicBezTo>
                  <a:cubicBezTo>
                    <a:pt x="6" y="7"/>
                    <a:pt x="6" y="7"/>
                    <a:pt x="6" y="7"/>
                  </a:cubicBezTo>
                  <a:cubicBezTo>
                    <a:pt x="5" y="5"/>
                    <a:pt x="3" y="4"/>
                    <a:pt x="2" y="1"/>
                  </a:cubicBezTo>
                  <a:cubicBezTo>
                    <a:pt x="2" y="1"/>
                    <a:pt x="2" y="1"/>
                    <a:pt x="2" y="2"/>
                  </a:cubicBezTo>
                  <a:cubicBezTo>
                    <a:pt x="4" y="3"/>
                    <a:pt x="5" y="5"/>
                    <a:pt x="7" y="7"/>
                  </a:cubicBezTo>
                  <a:cubicBezTo>
                    <a:pt x="7" y="7"/>
                    <a:pt x="7" y="7"/>
                    <a:pt x="7" y="6"/>
                  </a:cubicBezTo>
                  <a:cubicBezTo>
                    <a:pt x="6" y="4"/>
                    <a:pt x="4" y="2"/>
                    <a:pt x="3" y="0"/>
                  </a:cubicBezTo>
                  <a:cubicBezTo>
                    <a:pt x="3" y="1"/>
                    <a:pt x="3" y="1"/>
                    <a:pt x="3" y="1"/>
                  </a:cubicBezTo>
                  <a:cubicBezTo>
                    <a:pt x="4" y="2"/>
                    <a:pt x="5" y="4"/>
                    <a:pt x="7" y="6"/>
                  </a:cubicBezTo>
                  <a:cubicBezTo>
                    <a:pt x="7" y="6"/>
                    <a:pt x="7" y="5"/>
                    <a:pt x="7" y="5"/>
                  </a:cubicBezTo>
                  <a:cubicBezTo>
                    <a:pt x="6" y="4"/>
                    <a:pt x="5" y="3"/>
                    <a:pt x="5" y="2"/>
                  </a:cubicBezTo>
                  <a:cubicBezTo>
                    <a:pt x="5" y="2"/>
                    <a:pt x="5" y="2"/>
                    <a:pt x="4" y="2"/>
                  </a:cubicBezTo>
                  <a:cubicBezTo>
                    <a:pt x="6" y="4"/>
                    <a:pt x="8" y="6"/>
                    <a:pt x="10" y="8"/>
                  </a:cubicBezTo>
                  <a:cubicBezTo>
                    <a:pt x="10" y="8"/>
                    <a:pt x="10" y="8"/>
                    <a:pt x="10" y="8"/>
                  </a:cubicBezTo>
                  <a:cubicBezTo>
                    <a:pt x="9" y="8"/>
                    <a:pt x="9" y="7"/>
                    <a:pt x="8" y="6"/>
                  </a:cubicBezTo>
                  <a:cubicBezTo>
                    <a:pt x="8" y="5"/>
                    <a:pt x="7" y="4"/>
                    <a:pt x="7" y="3"/>
                  </a:cubicBezTo>
                  <a:cubicBezTo>
                    <a:pt x="7" y="3"/>
                    <a:pt x="7" y="3"/>
                    <a:pt x="6" y="4"/>
                  </a:cubicBezTo>
                  <a:cubicBezTo>
                    <a:pt x="8" y="5"/>
                    <a:pt x="8" y="6"/>
                    <a:pt x="9" y="8"/>
                  </a:cubicBezTo>
                  <a:cubicBezTo>
                    <a:pt x="10" y="9"/>
                    <a:pt x="11" y="11"/>
                    <a:pt x="12" y="13"/>
                  </a:cubicBezTo>
                  <a:cubicBezTo>
                    <a:pt x="13" y="15"/>
                    <a:pt x="14" y="17"/>
                    <a:pt x="15" y="19"/>
                  </a:cubicBezTo>
                  <a:cubicBezTo>
                    <a:pt x="16" y="21"/>
                    <a:pt x="17" y="23"/>
                    <a:pt x="17" y="25"/>
                  </a:cubicBezTo>
                  <a:cubicBezTo>
                    <a:pt x="17" y="25"/>
                    <a:pt x="17" y="25"/>
                    <a:pt x="17" y="25"/>
                  </a:cubicBezTo>
                  <a:cubicBezTo>
                    <a:pt x="17" y="25"/>
                    <a:pt x="18" y="25"/>
                    <a:pt x="18" y="25"/>
                  </a:cubicBezTo>
                  <a:cubicBezTo>
                    <a:pt x="15" y="20"/>
                    <a:pt x="14" y="14"/>
                    <a:pt x="10" y="9"/>
                  </a:cubicBezTo>
                  <a:cubicBezTo>
                    <a:pt x="10" y="9"/>
                    <a:pt x="10" y="9"/>
                    <a:pt x="10" y="9"/>
                  </a:cubicBezTo>
                  <a:cubicBezTo>
                    <a:pt x="11" y="12"/>
                    <a:pt x="13" y="15"/>
                    <a:pt x="14" y="18"/>
                  </a:cubicBezTo>
                  <a:cubicBezTo>
                    <a:pt x="16" y="20"/>
                    <a:pt x="17" y="23"/>
                    <a:pt x="18" y="25"/>
                  </a:cubicBezTo>
                  <a:cubicBezTo>
                    <a:pt x="18" y="25"/>
                    <a:pt x="18" y="25"/>
                    <a:pt x="18" y="25"/>
                  </a:cubicBezTo>
                  <a:cubicBezTo>
                    <a:pt x="15" y="20"/>
                    <a:pt x="13" y="14"/>
                    <a:pt x="10" y="9"/>
                  </a:cubicBezTo>
                  <a:cubicBezTo>
                    <a:pt x="10" y="9"/>
                    <a:pt x="9" y="9"/>
                    <a:pt x="9" y="9"/>
                  </a:cubicBezTo>
                  <a:cubicBezTo>
                    <a:pt x="13" y="15"/>
                    <a:pt x="14" y="21"/>
                    <a:pt x="17" y="26"/>
                  </a:cubicBezTo>
                  <a:cubicBezTo>
                    <a:pt x="17" y="26"/>
                    <a:pt x="17" y="26"/>
                    <a:pt x="17" y="26"/>
                  </a:cubicBezTo>
                  <a:cubicBezTo>
                    <a:pt x="17" y="25"/>
                    <a:pt x="17" y="24"/>
                    <a:pt x="16" y="24"/>
                  </a:cubicBezTo>
                  <a:cubicBezTo>
                    <a:pt x="16" y="23"/>
                    <a:pt x="15" y="22"/>
                    <a:pt x="15" y="21"/>
                  </a:cubicBezTo>
                  <a:cubicBezTo>
                    <a:pt x="14" y="19"/>
                    <a:pt x="13" y="17"/>
                    <a:pt x="12" y="15"/>
                  </a:cubicBezTo>
                  <a:cubicBezTo>
                    <a:pt x="10" y="12"/>
                    <a:pt x="7" y="8"/>
                    <a:pt x="5" y="5"/>
                  </a:cubicBezTo>
                  <a:cubicBezTo>
                    <a:pt x="5" y="5"/>
                    <a:pt x="5" y="5"/>
                    <a:pt x="5" y="5"/>
                  </a:cubicBezTo>
                  <a:cubicBezTo>
                    <a:pt x="5" y="5"/>
                    <a:pt x="4" y="5"/>
                    <a:pt x="4" y="5"/>
                  </a:cubicBezTo>
                  <a:cubicBezTo>
                    <a:pt x="7" y="8"/>
                    <a:pt x="9" y="12"/>
                    <a:pt x="10" y="15"/>
                  </a:cubicBezTo>
                  <a:cubicBezTo>
                    <a:pt x="11" y="17"/>
                    <a:pt x="12" y="19"/>
                    <a:pt x="13" y="21"/>
                  </a:cubicBezTo>
                  <a:cubicBezTo>
                    <a:pt x="13" y="22"/>
                    <a:pt x="14" y="23"/>
                    <a:pt x="14" y="24"/>
                  </a:cubicBezTo>
                  <a:cubicBezTo>
                    <a:pt x="14" y="25"/>
                    <a:pt x="15" y="25"/>
                    <a:pt x="15" y="26"/>
                  </a:cubicBezTo>
                  <a:cubicBezTo>
                    <a:pt x="16" y="26"/>
                    <a:pt x="16" y="26"/>
                    <a:pt x="16" y="26"/>
                  </a:cubicBezTo>
                  <a:cubicBezTo>
                    <a:pt x="15" y="24"/>
                    <a:pt x="15" y="22"/>
                    <a:pt x="14" y="20"/>
                  </a:cubicBezTo>
                  <a:cubicBezTo>
                    <a:pt x="13" y="18"/>
                    <a:pt x="12" y="16"/>
                    <a:pt x="11" y="15"/>
                  </a:cubicBezTo>
                  <a:cubicBezTo>
                    <a:pt x="10" y="13"/>
                    <a:pt x="9" y="11"/>
                    <a:pt x="8" y="10"/>
                  </a:cubicBezTo>
                  <a:cubicBezTo>
                    <a:pt x="7" y="9"/>
                    <a:pt x="7" y="8"/>
                    <a:pt x="6" y="7"/>
                  </a:cubicBezTo>
                  <a:cubicBezTo>
                    <a:pt x="6" y="7"/>
                    <a:pt x="5" y="6"/>
                    <a:pt x="5" y="6"/>
                  </a:cubicBezTo>
                  <a:cubicBezTo>
                    <a:pt x="4" y="6"/>
                    <a:pt x="4" y="5"/>
                    <a:pt x="4" y="5"/>
                  </a:cubicBezTo>
                  <a:cubicBezTo>
                    <a:pt x="4" y="5"/>
                    <a:pt x="4" y="5"/>
                    <a:pt x="4" y="5"/>
                  </a:cubicBezTo>
                  <a:cubicBezTo>
                    <a:pt x="5" y="9"/>
                    <a:pt x="7" y="11"/>
                    <a:pt x="9" y="13"/>
                  </a:cubicBezTo>
                  <a:cubicBezTo>
                    <a:pt x="11" y="17"/>
                    <a:pt x="12" y="20"/>
                    <a:pt x="14" y="23"/>
                  </a:cubicBezTo>
                  <a:cubicBezTo>
                    <a:pt x="14" y="23"/>
                    <a:pt x="14" y="23"/>
                    <a:pt x="14" y="23"/>
                  </a:cubicBezTo>
                  <a:cubicBezTo>
                    <a:pt x="14" y="22"/>
                    <a:pt x="13" y="20"/>
                    <a:pt x="12" y="19"/>
                  </a:cubicBezTo>
                  <a:cubicBezTo>
                    <a:pt x="12" y="18"/>
                    <a:pt x="11" y="16"/>
                    <a:pt x="10" y="15"/>
                  </a:cubicBezTo>
                  <a:cubicBezTo>
                    <a:pt x="9" y="13"/>
                    <a:pt x="7" y="11"/>
                    <a:pt x="5" y="9"/>
                  </a:cubicBezTo>
                  <a:cubicBezTo>
                    <a:pt x="5" y="8"/>
                    <a:pt x="5" y="9"/>
                    <a:pt x="5"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9"/>
            <p:cNvSpPr>
              <a:spLocks/>
            </p:cNvSpPr>
            <p:nvPr/>
          </p:nvSpPr>
          <p:spPr bwMode="auto">
            <a:xfrm>
              <a:off x="2141538" y="3328988"/>
              <a:ext cx="411163" cy="206375"/>
            </a:xfrm>
            <a:custGeom>
              <a:avLst/>
              <a:gdLst>
                <a:gd name="T0" fmla="*/ 4 w 18"/>
                <a:gd name="T1" fmla="*/ 1 h 9"/>
                <a:gd name="T2" fmla="*/ 15 w 18"/>
                <a:gd name="T3" fmla="*/ 4 h 9"/>
                <a:gd name="T4" fmla="*/ 10 w 18"/>
                <a:gd name="T5" fmla="*/ 2 h 9"/>
                <a:gd name="T6" fmla="*/ 16 w 18"/>
                <a:gd name="T7" fmla="*/ 4 h 9"/>
                <a:gd name="T8" fmla="*/ 2 w 18"/>
                <a:gd name="T9" fmla="*/ 0 h 9"/>
                <a:gd name="T10" fmla="*/ 15 w 18"/>
                <a:gd name="T11" fmla="*/ 5 h 9"/>
                <a:gd name="T12" fmla="*/ 1 w 18"/>
                <a:gd name="T13" fmla="*/ 1 h 9"/>
                <a:gd name="T14" fmla="*/ 8 w 18"/>
                <a:gd name="T15" fmla="*/ 1 h 9"/>
                <a:gd name="T16" fmla="*/ 17 w 18"/>
                <a:gd name="T17" fmla="*/ 5 h 9"/>
                <a:gd name="T18" fmla="*/ 4 w 18"/>
                <a:gd name="T19" fmla="*/ 1 h 9"/>
                <a:gd name="T20" fmla="*/ 15 w 18"/>
                <a:gd name="T21" fmla="*/ 5 h 9"/>
                <a:gd name="T22" fmla="*/ 14 w 18"/>
                <a:gd name="T23" fmla="*/ 7 h 9"/>
                <a:gd name="T24" fmla="*/ 1 w 18"/>
                <a:gd name="T25" fmla="*/ 2 h 9"/>
                <a:gd name="T26" fmla="*/ 10 w 18"/>
                <a:gd name="T27" fmla="*/ 5 h 9"/>
                <a:gd name="T28" fmla="*/ 7 w 18"/>
                <a:gd name="T29" fmla="*/ 5 h 9"/>
                <a:gd name="T30" fmla="*/ 13 w 18"/>
                <a:gd name="T31" fmla="*/ 8 h 9"/>
                <a:gd name="T32" fmla="*/ 3 w 18"/>
                <a:gd name="T33" fmla="*/ 4 h 9"/>
                <a:gd name="T34" fmla="*/ 10 w 18"/>
                <a:gd name="T35" fmla="*/ 6 h 9"/>
                <a:gd name="T36" fmla="*/ 14 w 18"/>
                <a:gd name="T37" fmla="*/ 9 h 9"/>
                <a:gd name="T38" fmla="*/ 11 w 18"/>
                <a:gd name="T39" fmla="*/ 6 h 9"/>
                <a:gd name="T40" fmla="*/ 13 w 18"/>
                <a:gd name="T41" fmla="*/ 5 h 9"/>
                <a:gd name="T42" fmla="*/ 17 w 18"/>
                <a:gd name="T43" fmla="*/ 8 h 9"/>
                <a:gd name="T44" fmla="*/ 14 w 18"/>
                <a:gd name="T45" fmla="*/ 5 h 9"/>
                <a:gd name="T46" fmla="*/ 14 w 18"/>
                <a:gd name="T47" fmla="*/ 5 h 9"/>
                <a:gd name="T48" fmla="*/ 15 w 18"/>
                <a:gd name="T49" fmla="*/ 4 h 9"/>
                <a:gd name="T50" fmla="*/ 17 w 18"/>
                <a:gd name="T51" fmla="*/ 6 h 9"/>
                <a:gd name="T52" fmla="*/ 17 w 18"/>
                <a:gd name="T53" fmla="*/ 6 h 9"/>
                <a:gd name="T54" fmla="*/ 15 w 18"/>
                <a:gd name="T55" fmla="*/ 4 h 9"/>
                <a:gd name="T56" fmla="*/ 15 w 18"/>
                <a:gd name="T57" fmla="*/ 5 h 9"/>
                <a:gd name="T58" fmla="*/ 16 w 18"/>
                <a:gd name="T59" fmla="*/ 6 h 9"/>
                <a:gd name="T60" fmla="*/ 16 w 18"/>
                <a:gd name="T61" fmla="*/ 7 h 9"/>
                <a:gd name="T62" fmla="*/ 15 w 18"/>
                <a:gd name="T63" fmla="*/ 5 h 9"/>
                <a:gd name="T64" fmla="*/ 15 w 18"/>
                <a:gd name="T65" fmla="*/ 4 h 9"/>
                <a:gd name="T66" fmla="*/ 17 w 18"/>
                <a:gd name="T67" fmla="*/ 5 h 9"/>
                <a:gd name="T68" fmla="*/ 17 w 18"/>
                <a:gd name="T69" fmla="*/ 6 h 9"/>
                <a:gd name="T70" fmla="*/ 14 w 18"/>
                <a:gd name="T71" fmla="*/ 4 h 9"/>
                <a:gd name="T72" fmla="*/ 14 w 18"/>
                <a:gd name="T73" fmla="*/ 4 h 9"/>
                <a:gd name="T74" fmla="*/ 15 w 18"/>
                <a:gd name="T75" fmla="*/ 5 h 9"/>
                <a:gd name="T76" fmla="*/ 16 w 18"/>
                <a:gd name="T77" fmla="*/ 8 h 9"/>
                <a:gd name="T78" fmla="*/ 13 w 18"/>
                <a:gd name="T79" fmla="*/ 6 h 9"/>
                <a:gd name="T80" fmla="*/ 11 w 18"/>
                <a:gd name="T81" fmla="*/ 5 h 9"/>
                <a:gd name="T82" fmla="*/ 14 w 18"/>
                <a:gd name="T83" fmla="*/ 8 h 9"/>
                <a:gd name="T84" fmla="*/ 10 w 18"/>
                <a:gd name="T85" fmla="*/ 6 h 9"/>
                <a:gd name="T86" fmla="*/ 3 w 18"/>
                <a:gd name="T87" fmla="*/ 4 h 9"/>
                <a:gd name="T88" fmla="*/ 13 w 18"/>
                <a:gd name="T89" fmla="*/ 8 h 9"/>
                <a:gd name="T90" fmla="*/ 7 w 18"/>
                <a:gd name="T91" fmla="*/ 5 h 9"/>
                <a:gd name="T92" fmla="*/ 11 w 18"/>
                <a:gd name="T93" fmla="*/ 5 h 9"/>
                <a:gd name="T94" fmla="*/ 1 w 18"/>
                <a:gd name="T95" fmla="*/ 2 h 9"/>
                <a:gd name="T96" fmla="*/ 15 w 18"/>
                <a:gd name="T97" fmla="*/ 6 h 9"/>
                <a:gd name="T98" fmla="*/ 15 w 18"/>
                <a:gd name="T99" fmla="*/ 6 h 9"/>
                <a:gd name="T100" fmla="*/ 7 w 18"/>
                <a:gd name="T101" fmla="*/ 2 h 9"/>
                <a:gd name="T102" fmla="*/ 17 w 18"/>
                <a:gd name="T103" fmla="*/ 5 h 9"/>
                <a:gd name="T104" fmla="*/ 8 w 18"/>
                <a:gd name="T105" fmla="*/ 1 h 9"/>
                <a:gd name="T106" fmla="*/ 15 w 18"/>
                <a:gd name="T107" fmla="*/ 4 h 9"/>
                <a:gd name="T108" fmla="*/ 9 w 18"/>
                <a:gd name="T109" fmla="*/ 2 h 9"/>
                <a:gd name="T110" fmla="*/ 9 w 18"/>
                <a:gd name="T111" fmla="*/ 1 h 9"/>
                <a:gd name="T112" fmla="*/ 9 w 18"/>
                <a:gd name="T113" fmla="*/ 1 h 9"/>
                <a:gd name="T114" fmla="*/ 13 w 18"/>
                <a:gd name="T115" fmla="*/ 2 h 9"/>
                <a:gd name="T116" fmla="*/ 4 w 18"/>
                <a:gd name="T117" fmla="*/ 1 h 9"/>
                <a:gd name="T118" fmla="*/ 4 w 18"/>
                <a:gd name="T119" fmla="*/ 1 h 9"/>
                <a:gd name="T120" fmla="*/ 14 w 18"/>
                <a:gd name="T1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 h="9">
                  <a:moveTo>
                    <a:pt x="14" y="2"/>
                  </a:moveTo>
                  <a:cubicBezTo>
                    <a:pt x="12" y="2"/>
                    <a:pt x="11" y="1"/>
                    <a:pt x="9" y="1"/>
                  </a:cubicBezTo>
                  <a:cubicBezTo>
                    <a:pt x="7" y="1"/>
                    <a:pt x="6" y="1"/>
                    <a:pt x="4" y="1"/>
                  </a:cubicBezTo>
                  <a:cubicBezTo>
                    <a:pt x="4" y="1"/>
                    <a:pt x="4" y="1"/>
                    <a:pt x="4" y="1"/>
                  </a:cubicBezTo>
                  <a:cubicBezTo>
                    <a:pt x="8" y="1"/>
                    <a:pt x="12" y="3"/>
                    <a:pt x="15" y="4"/>
                  </a:cubicBezTo>
                  <a:cubicBezTo>
                    <a:pt x="15" y="4"/>
                    <a:pt x="16" y="4"/>
                    <a:pt x="15" y="4"/>
                  </a:cubicBezTo>
                  <a:cubicBezTo>
                    <a:pt x="12" y="1"/>
                    <a:pt x="8" y="0"/>
                    <a:pt x="4" y="0"/>
                  </a:cubicBezTo>
                  <a:cubicBezTo>
                    <a:pt x="4" y="0"/>
                    <a:pt x="4" y="0"/>
                    <a:pt x="4" y="1"/>
                  </a:cubicBezTo>
                  <a:cubicBezTo>
                    <a:pt x="6" y="1"/>
                    <a:pt x="8" y="1"/>
                    <a:pt x="10" y="2"/>
                  </a:cubicBezTo>
                  <a:cubicBezTo>
                    <a:pt x="11" y="2"/>
                    <a:pt x="12" y="2"/>
                    <a:pt x="13" y="3"/>
                  </a:cubicBezTo>
                  <a:cubicBezTo>
                    <a:pt x="14" y="3"/>
                    <a:pt x="15" y="4"/>
                    <a:pt x="16" y="4"/>
                  </a:cubicBezTo>
                  <a:cubicBezTo>
                    <a:pt x="16" y="4"/>
                    <a:pt x="16" y="4"/>
                    <a:pt x="16" y="4"/>
                  </a:cubicBezTo>
                  <a:cubicBezTo>
                    <a:pt x="14" y="2"/>
                    <a:pt x="12" y="1"/>
                    <a:pt x="10" y="1"/>
                  </a:cubicBezTo>
                  <a:cubicBezTo>
                    <a:pt x="7" y="0"/>
                    <a:pt x="5" y="0"/>
                    <a:pt x="2" y="0"/>
                  </a:cubicBezTo>
                  <a:cubicBezTo>
                    <a:pt x="2" y="0"/>
                    <a:pt x="2" y="0"/>
                    <a:pt x="2" y="0"/>
                  </a:cubicBezTo>
                  <a:cubicBezTo>
                    <a:pt x="4" y="0"/>
                    <a:pt x="7" y="1"/>
                    <a:pt x="9" y="2"/>
                  </a:cubicBezTo>
                  <a:cubicBezTo>
                    <a:pt x="11" y="2"/>
                    <a:pt x="13" y="3"/>
                    <a:pt x="15" y="5"/>
                  </a:cubicBezTo>
                  <a:cubicBezTo>
                    <a:pt x="15" y="5"/>
                    <a:pt x="15" y="5"/>
                    <a:pt x="15" y="5"/>
                  </a:cubicBezTo>
                  <a:cubicBezTo>
                    <a:pt x="13" y="4"/>
                    <a:pt x="11" y="3"/>
                    <a:pt x="9" y="2"/>
                  </a:cubicBezTo>
                  <a:cubicBezTo>
                    <a:pt x="6" y="1"/>
                    <a:pt x="3" y="1"/>
                    <a:pt x="1" y="1"/>
                  </a:cubicBezTo>
                  <a:cubicBezTo>
                    <a:pt x="1" y="1"/>
                    <a:pt x="0" y="1"/>
                    <a:pt x="1" y="1"/>
                  </a:cubicBezTo>
                  <a:cubicBezTo>
                    <a:pt x="5" y="2"/>
                    <a:pt x="11" y="2"/>
                    <a:pt x="15" y="4"/>
                  </a:cubicBezTo>
                  <a:cubicBezTo>
                    <a:pt x="15" y="4"/>
                    <a:pt x="15" y="4"/>
                    <a:pt x="15" y="4"/>
                  </a:cubicBezTo>
                  <a:cubicBezTo>
                    <a:pt x="13" y="3"/>
                    <a:pt x="10" y="2"/>
                    <a:pt x="8" y="1"/>
                  </a:cubicBezTo>
                  <a:cubicBezTo>
                    <a:pt x="8" y="1"/>
                    <a:pt x="8" y="1"/>
                    <a:pt x="8" y="1"/>
                  </a:cubicBezTo>
                  <a:cubicBezTo>
                    <a:pt x="10" y="2"/>
                    <a:pt x="11" y="2"/>
                    <a:pt x="13" y="3"/>
                  </a:cubicBezTo>
                  <a:cubicBezTo>
                    <a:pt x="14" y="3"/>
                    <a:pt x="16" y="4"/>
                    <a:pt x="17" y="5"/>
                  </a:cubicBezTo>
                  <a:cubicBezTo>
                    <a:pt x="17" y="5"/>
                    <a:pt x="17" y="5"/>
                    <a:pt x="17" y="5"/>
                  </a:cubicBezTo>
                  <a:cubicBezTo>
                    <a:pt x="13" y="3"/>
                    <a:pt x="9" y="1"/>
                    <a:pt x="4" y="1"/>
                  </a:cubicBezTo>
                  <a:cubicBezTo>
                    <a:pt x="4" y="1"/>
                    <a:pt x="4" y="1"/>
                    <a:pt x="4" y="1"/>
                  </a:cubicBezTo>
                  <a:cubicBezTo>
                    <a:pt x="5" y="2"/>
                    <a:pt x="7" y="2"/>
                    <a:pt x="9" y="3"/>
                  </a:cubicBezTo>
                  <a:cubicBezTo>
                    <a:pt x="11" y="4"/>
                    <a:pt x="13" y="4"/>
                    <a:pt x="15" y="6"/>
                  </a:cubicBezTo>
                  <a:cubicBezTo>
                    <a:pt x="15" y="5"/>
                    <a:pt x="15" y="5"/>
                    <a:pt x="15" y="5"/>
                  </a:cubicBezTo>
                  <a:cubicBezTo>
                    <a:pt x="11" y="4"/>
                    <a:pt x="6" y="2"/>
                    <a:pt x="2" y="2"/>
                  </a:cubicBezTo>
                  <a:cubicBezTo>
                    <a:pt x="2" y="2"/>
                    <a:pt x="2" y="2"/>
                    <a:pt x="2" y="2"/>
                  </a:cubicBezTo>
                  <a:cubicBezTo>
                    <a:pt x="6" y="3"/>
                    <a:pt x="11" y="3"/>
                    <a:pt x="14" y="7"/>
                  </a:cubicBezTo>
                  <a:cubicBezTo>
                    <a:pt x="15" y="6"/>
                    <a:pt x="15" y="6"/>
                    <a:pt x="15" y="6"/>
                  </a:cubicBezTo>
                  <a:cubicBezTo>
                    <a:pt x="10" y="5"/>
                    <a:pt x="6" y="2"/>
                    <a:pt x="1" y="2"/>
                  </a:cubicBezTo>
                  <a:cubicBezTo>
                    <a:pt x="1" y="2"/>
                    <a:pt x="1" y="2"/>
                    <a:pt x="1" y="2"/>
                  </a:cubicBezTo>
                  <a:cubicBezTo>
                    <a:pt x="2" y="3"/>
                    <a:pt x="3" y="3"/>
                    <a:pt x="4" y="3"/>
                  </a:cubicBezTo>
                  <a:cubicBezTo>
                    <a:pt x="5" y="4"/>
                    <a:pt x="6" y="4"/>
                    <a:pt x="7" y="4"/>
                  </a:cubicBezTo>
                  <a:cubicBezTo>
                    <a:pt x="8" y="4"/>
                    <a:pt x="9" y="5"/>
                    <a:pt x="10" y="5"/>
                  </a:cubicBezTo>
                  <a:cubicBezTo>
                    <a:pt x="12" y="6"/>
                    <a:pt x="13" y="7"/>
                    <a:pt x="14" y="7"/>
                  </a:cubicBezTo>
                  <a:cubicBezTo>
                    <a:pt x="14" y="7"/>
                    <a:pt x="14" y="7"/>
                    <a:pt x="14" y="7"/>
                  </a:cubicBezTo>
                  <a:cubicBezTo>
                    <a:pt x="12" y="6"/>
                    <a:pt x="10" y="5"/>
                    <a:pt x="7" y="5"/>
                  </a:cubicBezTo>
                  <a:cubicBezTo>
                    <a:pt x="5" y="4"/>
                    <a:pt x="3" y="3"/>
                    <a:pt x="1" y="3"/>
                  </a:cubicBezTo>
                  <a:cubicBezTo>
                    <a:pt x="1" y="3"/>
                    <a:pt x="1" y="4"/>
                    <a:pt x="1" y="4"/>
                  </a:cubicBezTo>
                  <a:cubicBezTo>
                    <a:pt x="5" y="6"/>
                    <a:pt x="10" y="5"/>
                    <a:pt x="13" y="8"/>
                  </a:cubicBezTo>
                  <a:cubicBezTo>
                    <a:pt x="13" y="8"/>
                    <a:pt x="13" y="8"/>
                    <a:pt x="13" y="8"/>
                  </a:cubicBezTo>
                  <a:cubicBezTo>
                    <a:pt x="10" y="7"/>
                    <a:pt x="7" y="5"/>
                    <a:pt x="3" y="4"/>
                  </a:cubicBezTo>
                  <a:cubicBezTo>
                    <a:pt x="3" y="4"/>
                    <a:pt x="3" y="4"/>
                    <a:pt x="3" y="4"/>
                  </a:cubicBezTo>
                  <a:cubicBezTo>
                    <a:pt x="7" y="5"/>
                    <a:pt x="10" y="7"/>
                    <a:pt x="14" y="9"/>
                  </a:cubicBezTo>
                  <a:cubicBezTo>
                    <a:pt x="14" y="9"/>
                    <a:pt x="14" y="9"/>
                    <a:pt x="14" y="9"/>
                  </a:cubicBezTo>
                  <a:cubicBezTo>
                    <a:pt x="12" y="8"/>
                    <a:pt x="11" y="7"/>
                    <a:pt x="10" y="6"/>
                  </a:cubicBezTo>
                  <a:cubicBezTo>
                    <a:pt x="10" y="6"/>
                    <a:pt x="10" y="6"/>
                    <a:pt x="10" y="6"/>
                  </a:cubicBezTo>
                  <a:cubicBezTo>
                    <a:pt x="11" y="6"/>
                    <a:pt x="12" y="7"/>
                    <a:pt x="12" y="7"/>
                  </a:cubicBezTo>
                  <a:cubicBezTo>
                    <a:pt x="13" y="8"/>
                    <a:pt x="14" y="8"/>
                    <a:pt x="14" y="9"/>
                  </a:cubicBezTo>
                  <a:cubicBezTo>
                    <a:pt x="14" y="9"/>
                    <a:pt x="15" y="8"/>
                    <a:pt x="14" y="8"/>
                  </a:cubicBezTo>
                  <a:cubicBezTo>
                    <a:pt x="13" y="7"/>
                    <a:pt x="12" y="7"/>
                    <a:pt x="11" y="5"/>
                  </a:cubicBezTo>
                  <a:cubicBezTo>
                    <a:pt x="11" y="6"/>
                    <a:pt x="11" y="6"/>
                    <a:pt x="11" y="6"/>
                  </a:cubicBezTo>
                  <a:cubicBezTo>
                    <a:pt x="13" y="6"/>
                    <a:pt x="14" y="8"/>
                    <a:pt x="15" y="9"/>
                  </a:cubicBezTo>
                  <a:cubicBezTo>
                    <a:pt x="16" y="9"/>
                    <a:pt x="16" y="8"/>
                    <a:pt x="16" y="8"/>
                  </a:cubicBezTo>
                  <a:cubicBezTo>
                    <a:pt x="15" y="7"/>
                    <a:pt x="14" y="6"/>
                    <a:pt x="13" y="5"/>
                  </a:cubicBezTo>
                  <a:cubicBezTo>
                    <a:pt x="13" y="6"/>
                    <a:pt x="13" y="6"/>
                    <a:pt x="13" y="6"/>
                  </a:cubicBezTo>
                  <a:cubicBezTo>
                    <a:pt x="14" y="6"/>
                    <a:pt x="15" y="7"/>
                    <a:pt x="16" y="8"/>
                  </a:cubicBezTo>
                  <a:cubicBezTo>
                    <a:pt x="16" y="8"/>
                    <a:pt x="17" y="8"/>
                    <a:pt x="17" y="8"/>
                  </a:cubicBezTo>
                  <a:cubicBezTo>
                    <a:pt x="16" y="7"/>
                    <a:pt x="15" y="6"/>
                    <a:pt x="14" y="5"/>
                  </a:cubicBezTo>
                  <a:cubicBezTo>
                    <a:pt x="14" y="5"/>
                    <a:pt x="14" y="5"/>
                    <a:pt x="14" y="5"/>
                  </a:cubicBezTo>
                  <a:cubicBezTo>
                    <a:pt x="14" y="5"/>
                    <a:pt x="14" y="5"/>
                    <a:pt x="14" y="5"/>
                  </a:cubicBezTo>
                  <a:cubicBezTo>
                    <a:pt x="15" y="6"/>
                    <a:pt x="15" y="5"/>
                    <a:pt x="15" y="5"/>
                  </a:cubicBezTo>
                  <a:cubicBezTo>
                    <a:pt x="15" y="5"/>
                    <a:pt x="15" y="5"/>
                    <a:pt x="14" y="4"/>
                  </a:cubicBezTo>
                  <a:cubicBezTo>
                    <a:pt x="14" y="5"/>
                    <a:pt x="14" y="5"/>
                    <a:pt x="14" y="5"/>
                  </a:cubicBezTo>
                  <a:cubicBezTo>
                    <a:pt x="15" y="5"/>
                    <a:pt x="15" y="5"/>
                    <a:pt x="15" y="5"/>
                  </a:cubicBezTo>
                  <a:cubicBezTo>
                    <a:pt x="15" y="5"/>
                    <a:pt x="16" y="5"/>
                    <a:pt x="15" y="5"/>
                  </a:cubicBezTo>
                  <a:cubicBezTo>
                    <a:pt x="15" y="4"/>
                    <a:pt x="15" y="4"/>
                    <a:pt x="15" y="4"/>
                  </a:cubicBezTo>
                  <a:cubicBezTo>
                    <a:pt x="14" y="4"/>
                    <a:pt x="14" y="4"/>
                    <a:pt x="14" y="4"/>
                  </a:cubicBezTo>
                  <a:cubicBezTo>
                    <a:pt x="15" y="5"/>
                    <a:pt x="16" y="5"/>
                    <a:pt x="17" y="6"/>
                  </a:cubicBezTo>
                  <a:cubicBezTo>
                    <a:pt x="17" y="6"/>
                    <a:pt x="17" y="6"/>
                    <a:pt x="17" y="6"/>
                  </a:cubicBezTo>
                  <a:cubicBezTo>
                    <a:pt x="16" y="5"/>
                    <a:pt x="16" y="4"/>
                    <a:pt x="15" y="4"/>
                  </a:cubicBezTo>
                  <a:cubicBezTo>
                    <a:pt x="15" y="4"/>
                    <a:pt x="15" y="4"/>
                    <a:pt x="15" y="4"/>
                  </a:cubicBezTo>
                  <a:cubicBezTo>
                    <a:pt x="16" y="4"/>
                    <a:pt x="16" y="5"/>
                    <a:pt x="17" y="6"/>
                  </a:cubicBezTo>
                  <a:cubicBezTo>
                    <a:pt x="17" y="6"/>
                    <a:pt x="17" y="5"/>
                    <a:pt x="17" y="5"/>
                  </a:cubicBezTo>
                  <a:cubicBezTo>
                    <a:pt x="17" y="5"/>
                    <a:pt x="16" y="4"/>
                    <a:pt x="15" y="4"/>
                  </a:cubicBezTo>
                  <a:cubicBezTo>
                    <a:pt x="15" y="4"/>
                    <a:pt x="15" y="4"/>
                    <a:pt x="15" y="4"/>
                  </a:cubicBezTo>
                  <a:cubicBezTo>
                    <a:pt x="15" y="5"/>
                    <a:pt x="16" y="6"/>
                    <a:pt x="16" y="7"/>
                  </a:cubicBezTo>
                  <a:cubicBezTo>
                    <a:pt x="16" y="7"/>
                    <a:pt x="16" y="6"/>
                    <a:pt x="17" y="6"/>
                  </a:cubicBezTo>
                  <a:cubicBezTo>
                    <a:pt x="16" y="6"/>
                    <a:pt x="16" y="5"/>
                    <a:pt x="15" y="5"/>
                  </a:cubicBezTo>
                  <a:cubicBezTo>
                    <a:pt x="15" y="5"/>
                    <a:pt x="15" y="5"/>
                    <a:pt x="15" y="5"/>
                  </a:cubicBezTo>
                  <a:cubicBezTo>
                    <a:pt x="15" y="6"/>
                    <a:pt x="16" y="6"/>
                    <a:pt x="16" y="7"/>
                  </a:cubicBezTo>
                  <a:cubicBezTo>
                    <a:pt x="16" y="7"/>
                    <a:pt x="16" y="6"/>
                    <a:pt x="16" y="6"/>
                  </a:cubicBezTo>
                  <a:cubicBezTo>
                    <a:pt x="15" y="6"/>
                    <a:pt x="14" y="5"/>
                    <a:pt x="14" y="5"/>
                  </a:cubicBezTo>
                  <a:cubicBezTo>
                    <a:pt x="13" y="5"/>
                    <a:pt x="13" y="5"/>
                    <a:pt x="13" y="5"/>
                  </a:cubicBezTo>
                  <a:cubicBezTo>
                    <a:pt x="14" y="6"/>
                    <a:pt x="15" y="7"/>
                    <a:pt x="16" y="7"/>
                  </a:cubicBezTo>
                  <a:cubicBezTo>
                    <a:pt x="16" y="7"/>
                    <a:pt x="16" y="7"/>
                    <a:pt x="16" y="6"/>
                  </a:cubicBezTo>
                  <a:cubicBezTo>
                    <a:pt x="16" y="6"/>
                    <a:pt x="15" y="6"/>
                    <a:pt x="15" y="5"/>
                  </a:cubicBezTo>
                  <a:cubicBezTo>
                    <a:pt x="15" y="5"/>
                    <a:pt x="15" y="5"/>
                    <a:pt x="15" y="5"/>
                  </a:cubicBezTo>
                  <a:cubicBezTo>
                    <a:pt x="15" y="6"/>
                    <a:pt x="16" y="6"/>
                    <a:pt x="16" y="7"/>
                  </a:cubicBezTo>
                  <a:cubicBezTo>
                    <a:pt x="17" y="7"/>
                    <a:pt x="17" y="7"/>
                    <a:pt x="17" y="6"/>
                  </a:cubicBezTo>
                  <a:cubicBezTo>
                    <a:pt x="16" y="6"/>
                    <a:pt x="16" y="5"/>
                    <a:pt x="15" y="4"/>
                  </a:cubicBezTo>
                  <a:cubicBezTo>
                    <a:pt x="15" y="4"/>
                    <a:pt x="15" y="4"/>
                    <a:pt x="15" y="4"/>
                  </a:cubicBezTo>
                  <a:cubicBezTo>
                    <a:pt x="16" y="5"/>
                    <a:pt x="16" y="5"/>
                    <a:pt x="17" y="6"/>
                  </a:cubicBezTo>
                  <a:cubicBezTo>
                    <a:pt x="17" y="6"/>
                    <a:pt x="17" y="5"/>
                    <a:pt x="17" y="5"/>
                  </a:cubicBezTo>
                  <a:cubicBezTo>
                    <a:pt x="17" y="5"/>
                    <a:pt x="16" y="4"/>
                    <a:pt x="15" y="4"/>
                  </a:cubicBezTo>
                  <a:cubicBezTo>
                    <a:pt x="15" y="4"/>
                    <a:pt x="15" y="4"/>
                    <a:pt x="15" y="4"/>
                  </a:cubicBezTo>
                  <a:cubicBezTo>
                    <a:pt x="15" y="5"/>
                    <a:pt x="16" y="5"/>
                    <a:pt x="17" y="6"/>
                  </a:cubicBezTo>
                  <a:cubicBezTo>
                    <a:pt x="17" y="6"/>
                    <a:pt x="17" y="6"/>
                    <a:pt x="17" y="6"/>
                  </a:cubicBezTo>
                  <a:cubicBezTo>
                    <a:pt x="16" y="5"/>
                    <a:pt x="15" y="4"/>
                    <a:pt x="15" y="4"/>
                  </a:cubicBezTo>
                  <a:cubicBezTo>
                    <a:pt x="14" y="4"/>
                    <a:pt x="14" y="4"/>
                    <a:pt x="14" y="4"/>
                  </a:cubicBezTo>
                  <a:cubicBezTo>
                    <a:pt x="15" y="4"/>
                    <a:pt x="15" y="5"/>
                    <a:pt x="15" y="5"/>
                  </a:cubicBezTo>
                  <a:cubicBezTo>
                    <a:pt x="15" y="5"/>
                    <a:pt x="15" y="5"/>
                    <a:pt x="15" y="5"/>
                  </a:cubicBezTo>
                  <a:cubicBezTo>
                    <a:pt x="15" y="4"/>
                    <a:pt x="15" y="4"/>
                    <a:pt x="14" y="4"/>
                  </a:cubicBezTo>
                  <a:cubicBezTo>
                    <a:pt x="14" y="4"/>
                    <a:pt x="14" y="4"/>
                    <a:pt x="14" y="5"/>
                  </a:cubicBezTo>
                  <a:cubicBezTo>
                    <a:pt x="14" y="5"/>
                    <a:pt x="14" y="5"/>
                    <a:pt x="14" y="5"/>
                  </a:cubicBezTo>
                  <a:cubicBezTo>
                    <a:pt x="14" y="5"/>
                    <a:pt x="14" y="5"/>
                    <a:pt x="15" y="5"/>
                  </a:cubicBezTo>
                  <a:cubicBezTo>
                    <a:pt x="14" y="5"/>
                    <a:pt x="14" y="5"/>
                    <a:pt x="14" y="5"/>
                  </a:cubicBezTo>
                  <a:cubicBezTo>
                    <a:pt x="13" y="5"/>
                    <a:pt x="13" y="5"/>
                    <a:pt x="13" y="5"/>
                  </a:cubicBezTo>
                  <a:cubicBezTo>
                    <a:pt x="14" y="6"/>
                    <a:pt x="16" y="7"/>
                    <a:pt x="16" y="8"/>
                  </a:cubicBezTo>
                  <a:cubicBezTo>
                    <a:pt x="16" y="8"/>
                    <a:pt x="16" y="8"/>
                    <a:pt x="16" y="8"/>
                  </a:cubicBezTo>
                  <a:cubicBezTo>
                    <a:pt x="15" y="7"/>
                    <a:pt x="14" y="6"/>
                    <a:pt x="13" y="5"/>
                  </a:cubicBezTo>
                  <a:cubicBezTo>
                    <a:pt x="13" y="5"/>
                    <a:pt x="12" y="6"/>
                    <a:pt x="13" y="6"/>
                  </a:cubicBezTo>
                  <a:cubicBezTo>
                    <a:pt x="14" y="7"/>
                    <a:pt x="15" y="7"/>
                    <a:pt x="15" y="8"/>
                  </a:cubicBezTo>
                  <a:cubicBezTo>
                    <a:pt x="15" y="8"/>
                    <a:pt x="16" y="8"/>
                    <a:pt x="16" y="8"/>
                  </a:cubicBezTo>
                  <a:cubicBezTo>
                    <a:pt x="14" y="8"/>
                    <a:pt x="13" y="6"/>
                    <a:pt x="11" y="5"/>
                  </a:cubicBezTo>
                  <a:cubicBezTo>
                    <a:pt x="11" y="5"/>
                    <a:pt x="11" y="5"/>
                    <a:pt x="11" y="6"/>
                  </a:cubicBezTo>
                  <a:cubicBezTo>
                    <a:pt x="12" y="7"/>
                    <a:pt x="13" y="8"/>
                    <a:pt x="14" y="9"/>
                  </a:cubicBezTo>
                  <a:cubicBezTo>
                    <a:pt x="14" y="8"/>
                    <a:pt x="14" y="8"/>
                    <a:pt x="14" y="8"/>
                  </a:cubicBezTo>
                  <a:cubicBezTo>
                    <a:pt x="14" y="8"/>
                    <a:pt x="13" y="7"/>
                    <a:pt x="12" y="7"/>
                  </a:cubicBezTo>
                  <a:cubicBezTo>
                    <a:pt x="12" y="6"/>
                    <a:pt x="11" y="6"/>
                    <a:pt x="10" y="6"/>
                  </a:cubicBezTo>
                  <a:cubicBezTo>
                    <a:pt x="10" y="6"/>
                    <a:pt x="10" y="6"/>
                    <a:pt x="10" y="6"/>
                  </a:cubicBezTo>
                  <a:cubicBezTo>
                    <a:pt x="11" y="7"/>
                    <a:pt x="12" y="8"/>
                    <a:pt x="14" y="9"/>
                  </a:cubicBezTo>
                  <a:cubicBezTo>
                    <a:pt x="14" y="9"/>
                    <a:pt x="14" y="9"/>
                    <a:pt x="14" y="9"/>
                  </a:cubicBezTo>
                  <a:cubicBezTo>
                    <a:pt x="11" y="6"/>
                    <a:pt x="7" y="5"/>
                    <a:pt x="3" y="4"/>
                  </a:cubicBezTo>
                  <a:cubicBezTo>
                    <a:pt x="3" y="4"/>
                    <a:pt x="3" y="4"/>
                    <a:pt x="3" y="4"/>
                  </a:cubicBezTo>
                  <a:cubicBezTo>
                    <a:pt x="7" y="5"/>
                    <a:pt x="10" y="7"/>
                    <a:pt x="13" y="8"/>
                  </a:cubicBezTo>
                  <a:cubicBezTo>
                    <a:pt x="13" y="8"/>
                    <a:pt x="14" y="8"/>
                    <a:pt x="13" y="8"/>
                  </a:cubicBezTo>
                  <a:cubicBezTo>
                    <a:pt x="10" y="4"/>
                    <a:pt x="5" y="5"/>
                    <a:pt x="1" y="3"/>
                  </a:cubicBezTo>
                  <a:cubicBezTo>
                    <a:pt x="1" y="3"/>
                    <a:pt x="1" y="4"/>
                    <a:pt x="1" y="4"/>
                  </a:cubicBezTo>
                  <a:cubicBezTo>
                    <a:pt x="3" y="3"/>
                    <a:pt x="5" y="4"/>
                    <a:pt x="7" y="5"/>
                  </a:cubicBezTo>
                  <a:cubicBezTo>
                    <a:pt x="10" y="6"/>
                    <a:pt x="12" y="6"/>
                    <a:pt x="14" y="7"/>
                  </a:cubicBezTo>
                  <a:cubicBezTo>
                    <a:pt x="14" y="7"/>
                    <a:pt x="14" y="7"/>
                    <a:pt x="14" y="7"/>
                  </a:cubicBezTo>
                  <a:cubicBezTo>
                    <a:pt x="13" y="6"/>
                    <a:pt x="12" y="6"/>
                    <a:pt x="11" y="5"/>
                  </a:cubicBezTo>
                  <a:cubicBezTo>
                    <a:pt x="10" y="5"/>
                    <a:pt x="8" y="4"/>
                    <a:pt x="7" y="4"/>
                  </a:cubicBezTo>
                  <a:cubicBezTo>
                    <a:pt x="6" y="4"/>
                    <a:pt x="5" y="3"/>
                    <a:pt x="4" y="3"/>
                  </a:cubicBezTo>
                  <a:cubicBezTo>
                    <a:pt x="3" y="3"/>
                    <a:pt x="2" y="3"/>
                    <a:pt x="1" y="2"/>
                  </a:cubicBezTo>
                  <a:cubicBezTo>
                    <a:pt x="1" y="2"/>
                    <a:pt x="1" y="2"/>
                    <a:pt x="1" y="2"/>
                  </a:cubicBezTo>
                  <a:cubicBezTo>
                    <a:pt x="6" y="2"/>
                    <a:pt x="10" y="5"/>
                    <a:pt x="15" y="7"/>
                  </a:cubicBezTo>
                  <a:cubicBezTo>
                    <a:pt x="15" y="7"/>
                    <a:pt x="15" y="6"/>
                    <a:pt x="15" y="6"/>
                  </a:cubicBezTo>
                  <a:cubicBezTo>
                    <a:pt x="11" y="3"/>
                    <a:pt x="6" y="3"/>
                    <a:pt x="2" y="2"/>
                  </a:cubicBezTo>
                  <a:cubicBezTo>
                    <a:pt x="2" y="2"/>
                    <a:pt x="2" y="2"/>
                    <a:pt x="2" y="2"/>
                  </a:cubicBezTo>
                  <a:cubicBezTo>
                    <a:pt x="6" y="2"/>
                    <a:pt x="11" y="4"/>
                    <a:pt x="15" y="6"/>
                  </a:cubicBezTo>
                  <a:cubicBezTo>
                    <a:pt x="15" y="6"/>
                    <a:pt x="15" y="5"/>
                    <a:pt x="15" y="5"/>
                  </a:cubicBezTo>
                  <a:cubicBezTo>
                    <a:pt x="13" y="4"/>
                    <a:pt x="11" y="3"/>
                    <a:pt x="9" y="3"/>
                  </a:cubicBezTo>
                  <a:cubicBezTo>
                    <a:pt x="8" y="2"/>
                    <a:pt x="8" y="2"/>
                    <a:pt x="7" y="2"/>
                  </a:cubicBezTo>
                  <a:cubicBezTo>
                    <a:pt x="6" y="2"/>
                    <a:pt x="5" y="1"/>
                    <a:pt x="4" y="1"/>
                  </a:cubicBezTo>
                  <a:cubicBezTo>
                    <a:pt x="4" y="1"/>
                    <a:pt x="4" y="1"/>
                    <a:pt x="4" y="1"/>
                  </a:cubicBezTo>
                  <a:cubicBezTo>
                    <a:pt x="9" y="1"/>
                    <a:pt x="13" y="4"/>
                    <a:pt x="17" y="5"/>
                  </a:cubicBezTo>
                  <a:cubicBezTo>
                    <a:pt x="17" y="5"/>
                    <a:pt x="18" y="5"/>
                    <a:pt x="17" y="5"/>
                  </a:cubicBezTo>
                  <a:cubicBezTo>
                    <a:pt x="16" y="4"/>
                    <a:pt x="15" y="3"/>
                    <a:pt x="13" y="3"/>
                  </a:cubicBezTo>
                  <a:cubicBezTo>
                    <a:pt x="12" y="2"/>
                    <a:pt x="10" y="2"/>
                    <a:pt x="8" y="1"/>
                  </a:cubicBezTo>
                  <a:cubicBezTo>
                    <a:pt x="8" y="1"/>
                    <a:pt x="8" y="1"/>
                    <a:pt x="8" y="1"/>
                  </a:cubicBezTo>
                  <a:cubicBezTo>
                    <a:pt x="10" y="2"/>
                    <a:pt x="13" y="3"/>
                    <a:pt x="15" y="4"/>
                  </a:cubicBezTo>
                  <a:cubicBezTo>
                    <a:pt x="15" y="4"/>
                    <a:pt x="15" y="4"/>
                    <a:pt x="15" y="4"/>
                  </a:cubicBezTo>
                  <a:cubicBezTo>
                    <a:pt x="11" y="1"/>
                    <a:pt x="6" y="2"/>
                    <a:pt x="1" y="1"/>
                  </a:cubicBezTo>
                  <a:cubicBezTo>
                    <a:pt x="1" y="1"/>
                    <a:pt x="1" y="1"/>
                    <a:pt x="1" y="1"/>
                  </a:cubicBezTo>
                  <a:cubicBezTo>
                    <a:pt x="3" y="1"/>
                    <a:pt x="6" y="2"/>
                    <a:pt x="9" y="2"/>
                  </a:cubicBezTo>
                  <a:cubicBezTo>
                    <a:pt x="11" y="3"/>
                    <a:pt x="13" y="4"/>
                    <a:pt x="15" y="5"/>
                  </a:cubicBezTo>
                  <a:cubicBezTo>
                    <a:pt x="15" y="5"/>
                    <a:pt x="15" y="5"/>
                    <a:pt x="15" y="5"/>
                  </a:cubicBezTo>
                  <a:cubicBezTo>
                    <a:pt x="14" y="3"/>
                    <a:pt x="11" y="2"/>
                    <a:pt x="9" y="1"/>
                  </a:cubicBezTo>
                  <a:cubicBezTo>
                    <a:pt x="7" y="0"/>
                    <a:pt x="5" y="0"/>
                    <a:pt x="2" y="0"/>
                  </a:cubicBezTo>
                  <a:cubicBezTo>
                    <a:pt x="2" y="0"/>
                    <a:pt x="2" y="0"/>
                    <a:pt x="2" y="0"/>
                  </a:cubicBezTo>
                  <a:cubicBezTo>
                    <a:pt x="5" y="0"/>
                    <a:pt x="7" y="0"/>
                    <a:pt x="9" y="1"/>
                  </a:cubicBezTo>
                  <a:cubicBezTo>
                    <a:pt x="12" y="2"/>
                    <a:pt x="14" y="3"/>
                    <a:pt x="16" y="4"/>
                  </a:cubicBezTo>
                  <a:cubicBezTo>
                    <a:pt x="16" y="4"/>
                    <a:pt x="16" y="4"/>
                    <a:pt x="16" y="4"/>
                  </a:cubicBezTo>
                  <a:cubicBezTo>
                    <a:pt x="15" y="3"/>
                    <a:pt x="14" y="3"/>
                    <a:pt x="13" y="2"/>
                  </a:cubicBezTo>
                  <a:cubicBezTo>
                    <a:pt x="12" y="2"/>
                    <a:pt x="11" y="2"/>
                    <a:pt x="10" y="1"/>
                  </a:cubicBezTo>
                  <a:cubicBezTo>
                    <a:pt x="8" y="1"/>
                    <a:pt x="6" y="1"/>
                    <a:pt x="4" y="0"/>
                  </a:cubicBezTo>
                  <a:cubicBezTo>
                    <a:pt x="4" y="0"/>
                    <a:pt x="4" y="0"/>
                    <a:pt x="4" y="1"/>
                  </a:cubicBezTo>
                  <a:cubicBezTo>
                    <a:pt x="8" y="1"/>
                    <a:pt x="12" y="1"/>
                    <a:pt x="15" y="4"/>
                  </a:cubicBezTo>
                  <a:cubicBezTo>
                    <a:pt x="15" y="4"/>
                    <a:pt x="15" y="4"/>
                    <a:pt x="15" y="4"/>
                  </a:cubicBezTo>
                  <a:cubicBezTo>
                    <a:pt x="12" y="3"/>
                    <a:pt x="8" y="1"/>
                    <a:pt x="4" y="1"/>
                  </a:cubicBezTo>
                  <a:cubicBezTo>
                    <a:pt x="4" y="1"/>
                    <a:pt x="4" y="1"/>
                    <a:pt x="4" y="1"/>
                  </a:cubicBezTo>
                  <a:cubicBezTo>
                    <a:pt x="7" y="2"/>
                    <a:pt x="11" y="1"/>
                    <a:pt x="14" y="3"/>
                  </a:cubicBezTo>
                  <a:cubicBezTo>
                    <a:pt x="14" y="3"/>
                    <a:pt x="14" y="2"/>
                    <a:pt x="14"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0"/>
            <p:cNvSpPr>
              <a:spLocks/>
            </p:cNvSpPr>
            <p:nvPr/>
          </p:nvSpPr>
          <p:spPr bwMode="auto">
            <a:xfrm>
              <a:off x="2484438" y="3443288"/>
              <a:ext cx="68263" cy="69850"/>
            </a:xfrm>
            <a:custGeom>
              <a:avLst/>
              <a:gdLst>
                <a:gd name="T0" fmla="*/ 0 w 3"/>
                <a:gd name="T1" fmla="*/ 1 h 3"/>
                <a:gd name="T2" fmla="*/ 0 w 3"/>
                <a:gd name="T3" fmla="*/ 2 h 3"/>
                <a:gd name="T4" fmla="*/ 0 w 3"/>
                <a:gd name="T5" fmla="*/ 2 h 3"/>
                <a:gd name="T6" fmla="*/ 2 w 3"/>
                <a:gd name="T7" fmla="*/ 0 h 3"/>
                <a:gd name="T8" fmla="*/ 2 w 3"/>
                <a:gd name="T9" fmla="*/ 0 h 3"/>
                <a:gd name="T10" fmla="*/ 1 w 3"/>
                <a:gd name="T11" fmla="*/ 2 h 3"/>
                <a:gd name="T12" fmla="*/ 0 w 3"/>
                <a:gd name="T13" fmla="*/ 3 h 3"/>
                <a:gd name="T14" fmla="*/ 0 w 3"/>
                <a:gd name="T15" fmla="*/ 3 h 3"/>
                <a:gd name="T16" fmla="*/ 2 w 3"/>
                <a:gd name="T17" fmla="*/ 1 h 3"/>
                <a:gd name="T18" fmla="*/ 2 w 3"/>
                <a:gd name="T19" fmla="*/ 1 h 3"/>
                <a:gd name="T20" fmla="*/ 1 w 3"/>
                <a:gd name="T21" fmla="*/ 2 h 3"/>
                <a:gd name="T22" fmla="*/ 0 w 3"/>
                <a:gd name="T23" fmla="*/ 3 h 3"/>
                <a:gd name="T24" fmla="*/ 0 w 3"/>
                <a:gd name="T25" fmla="*/ 3 h 3"/>
                <a:gd name="T26" fmla="*/ 0 w 3"/>
                <a:gd name="T27" fmla="*/ 2 h 3"/>
                <a:gd name="T28" fmla="*/ 0 w 3"/>
                <a:gd name="T29" fmla="*/ 2 h 3"/>
                <a:gd name="T30" fmla="*/ 0 w 3"/>
                <a:gd name="T31" fmla="*/ 3 h 3"/>
                <a:gd name="T32" fmla="*/ 0 w 3"/>
                <a:gd name="T33" fmla="*/ 3 h 3"/>
                <a:gd name="T34" fmla="*/ 2 w 3"/>
                <a:gd name="T35" fmla="*/ 2 h 3"/>
                <a:gd name="T36" fmla="*/ 2 w 3"/>
                <a:gd name="T37" fmla="*/ 1 h 3"/>
                <a:gd name="T38" fmla="*/ 2 w 3"/>
                <a:gd name="T39" fmla="*/ 1 h 3"/>
                <a:gd name="T40" fmla="*/ 0 w 3"/>
                <a:gd name="T41" fmla="*/ 3 h 3"/>
                <a:gd name="T42" fmla="*/ 0 w 3"/>
                <a:gd name="T43" fmla="*/ 3 h 3"/>
                <a:gd name="T44" fmla="*/ 2 w 3"/>
                <a:gd name="T45" fmla="*/ 0 h 3"/>
                <a:gd name="T46" fmla="*/ 2 w 3"/>
                <a:gd name="T47" fmla="*/ 0 h 3"/>
                <a:gd name="T48" fmla="*/ 0 w 3"/>
                <a:gd name="T49" fmla="*/ 2 h 3"/>
                <a:gd name="T50" fmla="*/ 0 w 3"/>
                <a:gd name="T51" fmla="*/ 2 h 3"/>
                <a:gd name="T52" fmla="*/ 1 w 3"/>
                <a:gd name="T53" fmla="*/ 1 h 3"/>
                <a:gd name="T54" fmla="*/ 0 w 3"/>
                <a:gd name="T5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 h="3">
                  <a:moveTo>
                    <a:pt x="0" y="1"/>
                  </a:moveTo>
                  <a:cubicBezTo>
                    <a:pt x="0" y="1"/>
                    <a:pt x="0" y="2"/>
                    <a:pt x="0" y="2"/>
                  </a:cubicBezTo>
                  <a:cubicBezTo>
                    <a:pt x="0" y="2"/>
                    <a:pt x="0" y="2"/>
                    <a:pt x="0" y="2"/>
                  </a:cubicBezTo>
                  <a:cubicBezTo>
                    <a:pt x="1" y="2"/>
                    <a:pt x="1" y="1"/>
                    <a:pt x="2" y="0"/>
                  </a:cubicBezTo>
                  <a:cubicBezTo>
                    <a:pt x="2" y="0"/>
                    <a:pt x="2" y="0"/>
                    <a:pt x="2" y="0"/>
                  </a:cubicBezTo>
                  <a:cubicBezTo>
                    <a:pt x="2" y="1"/>
                    <a:pt x="1" y="1"/>
                    <a:pt x="1" y="2"/>
                  </a:cubicBezTo>
                  <a:cubicBezTo>
                    <a:pt x="1" y="2"/>
                    <a:pt x="0" y="3"/>
                    <a:pt x="0" y="3"/>
                  </a:cubicBezTo>
                  <a:cubicBezTo>
                    <a:pt x="0" y="3"/>
                    <a:pt x="0" y="3"/>
                    <a:pt x="0" y="3"/>
                  </a:cubicBezTo>
                  <a:cubicBezTo>
                    <a:pt x="1" y="2"/>
                    <a:pt x="2" y="2"/>
                    <a:pt x="2" y="1"/>
                  </a:cubicBezTo>
                  <a:cubicBezTo>
                    <a:pt x="2" y="1"/>
                    <a:pt x="2" y="1"/>
                    <a:pt x="2" y="1"/>
                  </a:cubicBezTo>
                  <a:cubicBezTo>
                    <a:pt x="2" y="1"/>
                    <a:pt x="2" y="1"/>
                    <a:pt x="1" y="2"/>
                  </a:cubicBezTo>
                  <a:cubicBezTo>
                    <a:pt x="1" y="2"/>
                    <a:pt x="1" y="3"/>
                    <a:pt x="0" y="3"/>
                  </a:cubicBezTo>
                  <a:cubicBezTo>
                    <a:pt x="0" y="3"/>
                    <a:pt x="0" y="3"/>
                    <a:pt x="0" y="3"/>
                  </a:cubicBezTo>
                  <a:cubicBezTo>
                    <a:pt x="0" y="3"/>
                    <a:pt x="0" y="2"/>
                    <a:pt x="0" y="2"/>
                  </a:cubicBezTo>
                  <a:cubicBezTo>
                    <a:pt x="0" y="2"/>
                    <a:pt x="0" y="2"/>
                    <a:pt x="0" y="2"/>
                  </a:cubicBezTo>
                  <a:cubicBezTo>
                    <a:pt x="0" y="2"/>
                    <a:pt x="0" y="3"/>
                    <a:pt x="0" y="3"/>
                  </a:cubicBezTo>
                  <a:cubicBezTo>
                    <a:pt x="0" y="3"/>
                    <a:pt x="0" y="3"/>
                    <a:pt x="0" y="3"/>
                  </a:cubicBezTo>
                  <a:cubicBezTo>
                    <a:pt x="1" y="3"/>
                    <a:pt x="1" y="3"/>
                    <a:pt x="2" y="2"/>
                  </a:cubicBezTo>
                  <a:cubicBezTo>
                    <a:pt x="2" y="2"/>
                    <a:pt x="2" y="1"/>
                    <a:pt x="2" y="1"/>
                  </a:cubicBezTo>
                  <a:cubicBezTo>
                    <a:pt x="3" y="1"/>
                    <a:pt x="2" y="0"/>
                    <a:pt x="2" y="1"/>
                  </a:cubicBezTo>
                  <a:cubicBezTo>
                    <a:pt x="1" y="1"/>
                    <a:pt x="1" y="2"/>
                    <a:pt x="0" y="3"/>
                  </a:cubicBezTo>
                  <a:cubicBezTo>
                    <a:pt x="0" y="3"/>
                    <a:pt x="0" y="3"/>
                    <a:pt x="0" y="3"/>
                  </a:cubicBezTo>
                  <a:cubicBezTo>
                    <a:pt x="1" y="2"/>
                    <a:pt x="2" y="2"/>
                    <a:pt x="2" y="0"/>
                  </a:cubicBezTo>
                  <a:cubicBezTo>
                    <a:pt x="2" y="0"/>
                    <a:pt x="2" y="0"/>
                    <a:pt x="2" y="0"/>
                  </a:cubicBezTo>
                  <a:cubicBezTo>
                    <a:pt x="1" y="1"/>
                    <a:pt x="1" y="2"/>
                    <a:pt x="0" y="2"/>
                  </a:cubicBezTo>
                  <a:cubicBezTo>
                    <a:pt x="0" y="2"/>
                    <a:pt x="0" y="2"/>
                    <a:pt x="0" y="2"/>
                  </a:cubicBezTo>
                  <a:cubicBezTo>
                    <a:pt x="0" y="2"/>
                    <a:pt x="0" y="1"/>
                    <a:pt x="1" y="1"/>
                  </a:cubicBezTo>
                  <a:cubicBezTo>
                    <a:pt x="1"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1"/>
            <p:cNvSpPr>
              <a:spLocks/>
            </p:cNvSpPr>
            <p:nvPr/>
          </p:nvSpPr>
          <p:spPr bwMode="auto">
            <a:xfrm>
              <a:off x="1981200" y="3328988"/>
              <a:ext cx="366713" cy="366713"/>
            </a:xfrm>
            <a:custGeom>
              <a:avLst/>
              <a:gdLst>
                <a:gd name="T0" fmla="*/ 15 w 16"/>
                <a:gd name="T1" fmla="*/ 6 h 16"/>
                <a:gd name="T2" fmla="*/ 13 w 16"/>
                <a:gd name="T3" fmla="*/ 5 h 16"/>
                <a:gd name="T4" fmla="*/ 6 w 16"/>
                <a:gd name="T5" fmla="*/ 7 h 16"/>
                <a:gd name="T6" fmla="*/ 6 w 16"/>
                <a:gd name="T7" fmla="*/ 6 h 16"/>
                <a:gd name="T8" fmla="*/ 11 w 16"/>
                <a:gd name="T9" fmla="*/ 3 h 16"/>
                <a:gd name="T10" fmla="*/ 8 w 16"/>
                <a:gd name="T11" fmla="*/ 4 h 16"/>
                <a:gd name="T12" fmla="*/ 4 w 16"/>
                <a:gd name="T13" fmla="*/ 5 h 16"/>
                <a:gd name="T14" fmla="*/ 8 w 16"/>
                <a:gd name="T15" fmla="*/ 2 h 16"/>
                <a:gd name="T16" fmla="*/ 5 w 16"/>
                <a:gd name="T17" fmla="*/ 4 h 16"/>
                <a:gd name="T18" fmla="*/ 2 w 16"/>
                <a:gd name="T19" fmla="*/ 4 h 16"/>
                <a:gd name="T20" fmla="*/ 4 w 16"/>
                <a:gd name="T21" fmla="*/ 1 h 16"/>
                <a:gd name="T22" fmla="*/ 9 w 16"/>
                <a:gd name="T23" fmla="*/ 2 h 16"/>
                <a:gd name="T24" fmla="*/ 4 w 16"/>
                <a:gd name="T25" fmla="*/ 2 h 16"/>
                <a:gd name="T26" fmla="*/ 9 w 16"/>
                <a:gd name="T27" fmla="*/ 1 h 16"/>
                <a:gd name="T28" fmla="*/ 8 w 16"/>
                <a:gd name="T29" fmla="*/ 6 h 16"/>
                <a:gd name="T30" fmla="*/ 7 w 16"/>
                <a:gd name="T31" fmla="*/ 2 h 16"/>
                <a:gd name="T32" fmla="*/ 12 w 16"/>
                <a:gd name="T33" fmla="*/ 5 h 16"/>
                <a:gd name="T34" fmla="*/ 6 w 16"/>
                <a:gd name="T35" fmla="*/ 6 h 16"/>
                <a:gd name="T36" fmla="*/ 5 w 16"/>
                <a:gd name="T37" fmla="*/ 4 h 16"/>
                <a:gd name="T38" fmla="*/ 10 w 16"/>
                <a:gd name="T39" fmla="*/ 7 h 16"/>
                <a:gd name="T40" fmla="*/ 4 w 16"/>
                <a:gd name="T41" fmla="*/ 8 h 16"/>
                <a:gd name="T42" fmla="*/ 2 w 16"/>
                <a:gd name="T43" fmla="*/ 7 h 16"/>
                <a:gd name="T44" fmla="*/ 4 w 16"/>
                <a:gd name="T45" fmla="*/ 7 h 16"/>
                <a:gd name="T46" fmla="*/ 3 w 16"/>
                <a:gd name="T47" fmla="*/ 9 h 16"/>
                <a:gd name="T48" fmla="*/ 0 w 16"/>
                <a:gd name="T49" fmla="*/ 7 h 16"/>
                <a:gd name="T50" fmla="*/ 8 w 16"/>
                <a:gd name="T51" fmla="*/ 7 h 16"/>
                <a:gd name="T52" fmla="*/ 9 w 16"/>
                <a:gd name="T53" fmla="*/ 6 h 16"/>
                <a:gd name="T54" fmla="*/ 6 w 16"/>
                <a:gd name="T55" fmla="*/ 7 h 16"/>
                <a:gd name="T56" fmla="*/ 5 w 16"/>
                <a:gd name="T57" fmla="*/ 7 h 16"/>
                <a:gd name="T58" fmla="*/ 5 w 16"/>
                <a:gd name="T59" fmla="*/ 15 h 16"/>
                <a:gd name="T60" fmla="*/ 6 w 16"/>
                <a:gd name="T61" fmla="*/ 15 h 16"/>
                <a:gd name="T62" fmla="*/ 5 w 16"/>
                <a:gd name="T63" fmla="*/ 15 h 16"/>
                <a:gd name="T64" fmla="*/ 6 w 16"/>
                <a:gd name="T65" fmla="*/ 12 h 16"/>
                <a:gd name="T66" fmla="*/ 6 w 16"/>
                <a:gd name="T67" fmla="*/ 11 h 16"/>
                <a:gd name="T68" fmla="*/ 5 w 16"/>
                <a:gd name="T69" fmla="*/ 11 h 16"/>
                <a:gd name="T70" fmla="*/ 6 w 16"/>
                <a:gd name="T71" fmla="*/ 5 h 16"/>
                <a:gd name="T72" fmla="*/ 5 w 16"/>
                <a:gd name="T73" fmla="*/ 7 h 16"/>
                <a:gd name="T74" fmla="*/ 1 w 16"/>
                <a:gd name="T75" fmla="*/ 7 h 16"/>
                <a:gd name="T76" fmla="*/ 7 w 16"/>
                <a:gd name="T77" fmla="*/ 8 h 16"/>
                <a:gd name="T78" fmla="*/ 6 w 16"/>
                <a:gd name="T79" fmla="*/ 7 h 16"/>
                <a:gd name="T80" fmla="*/ 3 w 16"/>
                <a:gd name="T81" fmla="*/ 5 h 16"/>
                <a:gd name="T82" fmla="*/ 6 w 16"/>
                <a:gd name="T83" fmla="*/ 7 h 16"/>
                <a:gd name="T84" fmla="*/ 11 w 16"/>
                <a:gd name="T85" fmla="*/ 5 h 16"/>
                <a:gd name="T86" fmla="*/ 10 w 16"/>
                <a:gd name="T87" fmla="*/ 4 h 16"/>
                <a:gd name="T88" fmla="*/ 6 w 16"/>
                <a:gd name="T89" fmla="*/ 4 h 16"/>
                <a:gd name="T90" fmla="*/ 12 w 16"/>
                <a:gd name="T91" fmla="*/ 4 h 16"/>
                <a:gd name="T92" fmla="*/ 3 w 16"/>
                <a:gd name="T93" fmla="*/ 2 h 16"/>
                <a:gd name="T94" fmla="*/ 4 w 16"/>
                <a:gd name="T95" fmla="*/ 4 h 16"/>
                <a:gd name="T96" fmla="*/ 9 w 16"/>
                <a:gd name="T97" fmla="*/ 2 h 16"/>
                <a:gd name="T98" fmla="*/ 2 w 16"/>
                <a:gd name="T99" fmla="*/ 4 h 16"/>
                <a:gd name="T100" fmla="*/ 4 w 16"/>
                <a:gd name="T101" fmla="*/ 5 h 16"/>
                <a:gd name="T102" fmla="*/ 5 w 16"/>
                <a:gd name="T103" fmla="*/ 2 h 16"/>
                <a:gd name="T104" fmla="*/ 2 w 16"/>
                <a:gd name="T105" fmla="*/ 6 h 16"/>
                <a:gd name="T106" fmla="*/ 7 w 16"/>
                <a:gd name="T107" fmla="*/ 3 h 16"/>
                <a:gd name="T108" fmla="*/ 6 w 16"/>
                <a:gd name="T109" fmla="*/ 3 h 16"/>
                <a:gd name="T110" fmla="*/ 5 w 16"/>
                <a:gd name="T111" fmla="*/ 6 h 16"/>
                <a:gd name="T112" fmla="*/ 13 w 16"/>
                <a:gd name="T113" fmla="*/ 3 h 16"/>
                <a:gd name="T114" fmla="*/ 14 w 16"/>
                <a:gd name="T115" fmla="*/ 4 h 16"/>
                <a:gd name="T116" fmla="*/ 10 w 16"/>
                <a:gd name="T117" fmla="*/ 5 h 16"/>
                <a:gd name="T118" fmla="*/ 6 w 16"/>
                <a:gd name="T119" fmla="*/ 8 h 16"/>
                <a:gd name="T120" fmla="*/ 8 w 16"/>
                <a:gd name="T1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6">
                  <a:moveTo>
                    <a:pt x="16" y="6"/>
                  </a:moveTo>
                  <a:cubicBezTo>
                    <a:pt x="13" y="5"/>
                    <a:pt x="10" y="6"/>
                    <a:pt x="8" y="6"/>
                  </a:cubicBezTo>
                  <a:cubicBezTo>
                    <a:pt x="8" y="7"/>
                    <a:pt x="8" y="7"/>
                    <a:pt x="8" y="7"/>
                  </a:cubicBezTo>
                  <a:cubicBezTo>
                    <a:pt x="9" y="6"/>
                    <a:pt x="10" y="6"/>
                    <a:pt x="11" y="6"/>
                  </a:cubicBezTo>
                  <a:cubicBezTo>
                    <a:pt x="12" y="6"/>
                    <a:pt x="13" y="6"/>
                    <a:pt x="15" y="6"/>
                  </a:cubicBezTo>
                  <a:cubicBezTo>
                    <a:pt x="15" y="6"/>
                    <a:pt x="15" y="5"/>
                    <a:pt x="15" y="5"/>
                  </a:cubicBezTo>
                  <a:cubicBezTo>
                    <a:pt x="12" y="5"/>
                    <a:pt x="8" y="6"/>
                    <a:pt x="6" y="8"/>
                  </a:cubicBezTo>
                  <a:cubicBezTo>
                    <a:pt x="6" y="8"/>
                    <a:pt x="6" y="8"/>
                    <a:pt x="6" y="8"/>
                  </a:cubicBezTo>
                  <a:cubicBezTo>
                    <a:pt x="8" y="8"/>
                    <a:pt x="9" y="6"/>
                    <a:pt x="10" y="6"/>
                  </a:cubicBezTo>
                  <a:cubicBezTo>
                    <a:pt x="11" y="5"/>
                    <a:pt x="12" y="5"/>
                    <a:pt x="13" y="5"/>
                  </a:cubicBezTo>
                  <a:cubicBezTo>
                    <a:pt x="14" y="5"/>
                    <a:pt x="15" y="5"/>
                    <a:pt x="16" y="5"/>
                  </a:cubicBezTo>
                  <a:cubicBezTo>
                    <a:pt x="16" y="5"/>
                    <a:pt x="16" y="5"/>
                    <a:pt x="16" y="5"/>
                  </a:cubicBezTo>
                  <a:cubicBezTo>
                    <a:pt x="14" y="4"/>
                    <a:pt x="12" y="4"/>
                    <a:pt x="10" y="4"/>
                  </a:cubicBezTo>
                  <a:cubicBezTo>
                    <a:pt x="8" y="5"/>
                    <a:pt x="6" y="5"/>
                    <a:pt x="5" y="7"/>
                  </a:cubicBezTo>
                  <a:cubicBezTo>
                    <a:pt x="5" y="7"/>
                    <a:pt x="5" y="7"/>
                    <a:pt x="6" y="7"/>
                  </a:cubicBezTo>
                  <a:cubicBezTo>
                    <a:pt x="7" y="7"/>
                    <a:pt x="8" y="6"/>
                    <a:pt x="9" y="5"/>
                  </a:cubicBezTo>
                  <a:cubicBezTo>
                    <a:pt x="11" y="4"/>
                    <a:pt x="12" y="4"/>
                    <a:pt x="14" y="4"/>
                  </a:cubicBezTo>
                  <a:cubicBezTo>
                    <a:pt x="14" y="4"/>
                    <a:pt x="14" y="4"/>
                    <a:pt x="14" y="4"/>
                  </a:cubicBezTo>
                  <a:cubicBezTo>
                    <a:pt x="13" y="3"/>
                    <a:pt x="11" y="3"/>
                    <a:pt x="9" y="4"/>
                  </a:cubicBezTo>
                  <a:cubicBezTo>
                    <a:pt x="8" y="4"/>
                    <a:pt x="6" y="4"/>
                    <a:pt x="6" y="6"/>
                  </a:cubicBezTo>
                  <a:cubicBezTo>
                    <a:pt x="5" y="6"/>
                    <a:pt x="6" y="6"/>
                    <a:pt x="6" y="6"/>
                  </a:cubicBezTo>
                  <a:cubicBezTo>
                    <a:pt x="7" y="6"/>
                    <a:pt x="8" y="5"/>
                    <a:pt x="9" y="5"/>
                  </a:cubicBezTo>
                  <a:cubicBezTo>
                    <a:pt x="10" y="4"/>
                    <a:pt x="12" y="4"/>
                    <a:pt x="13" y="3"/>
                  </a:cubicBezTo>
                  <a:cubicBezTo>
                    <a:pt x="14" y="3"/>
                    <a:pt x="13" y="3"/>
                    <a:pt x="13" y="3"/>
                  </a:cubicBezTo>
                  <a:cubicBezTo>
                    <a:pt x="13" y="3"/>
                    <a:pt x="12" y="3"/>
                    <a:pt x="11" y="3"/>
                  </a:cubicBezTo>
                  <a:cubicBezTo>
                    <a:pt x="10" y="3"/>
                    <a:pt x="9" y="3"/>
                    <a:pt x="8" y="3"/>
                  </a:cubicBezTo>
                  <a:cubicBezTo>
                    <a:pt x="7" y="4"/>
                    <a:pt x="6" y="4"/>
                    <a:pt x="5" y="4"/>
                  </a:cubicBezTo>
                  <a:cubicBezTo>
                    <a:pt x="5" y="5"/>
                    <a:pt x="4" y="5"/>
                    <a:pt x="4" y="6"/>
                  </a:cubicBezTo>
                  <a:cubicBezTo>
                    <a:pt x="4" y="6"/>
                    <a:pt x="4" y="6"/>
                    <a:pt x="4" y="6"/>
                  </a:cubicBezTo>
                  <a:cubicBezTo>
                    <a:pt x="6" y="6"/>
                    <a:pt x="7" y="5"/>
                    <a:pt x="8" y="4"/>
                  </a:cubicBezTo>
                  <a:cubicBezTo>
                    <a:pt x="9" y="4"/>
                    <a:pt x="10" y="2"/>
                    <a:pt x="9" y="2"/>
                  </a:cubicBezTo>
                  <a:cubicBezTo>
                    <a:pt x="8" y="2"/>
                    <a:pt x="8" y="2"/>
                    <a:pt x="7" y="2"/>
                  </a:cubicBezTo>
                  <a:cubicBezTo>
                    <a:pt x="7" y="2"/>
                    <a:pt x="6" y="2"/>
                    <a:pt x="6" y="3"/>
                  </a:cubicBezTo>
                  <a:cubicBezTo>
                    <a:pt x="5" y="3"/>
                    <a:pt x="5" y="3"/>
                    <a:pt x="5" y="3"/>
                  </a:cubicBezTo>
                  <a:cubicBezTo>
                    <a:pt x="4" y="4"/>
                    <a:pt x="4" y="4"/>
                    <a:pt x="4" y="5"/>
                  </a:cubicBezTo>
                  <a:cubicBezTo>
                    <a:pt x="3" y="5"/>
                    <a:pt x="4" y="5"/>
                    <a:pt x="4" y="5"/>
                  </a:cubicBezTo>
                  <a:cubicBezTo>
                    <a:pt x="5" y="6"/>
                    <a:pt x="5" y="5"/>
                    <a:pt x="6" y="5"/>
                  </a:cubicBezTo>
                  <a:cubicBezTo>
                    <a:pt x="6" y="5"/>
                    <a:pt x="7" y="4"/>
                    <a:pt x="8" y="3"/>
                  </a:cubicBezTo>
                  <a:cubicBezTo>
                    <a:pt x="8" y="3"/>
                    <a:pt x="8" y="3"/>
                    <a:pt x="8" y="2"/>
                  </a:cubicBezTo>
                  <a:cubicBezTo>
                    <a:pt x="9" y="2"/>
                    <a:pt x="9" y="2"/>
                    <a:pt x="8" y="2"/>
                  </a:cubicBezTo>
                  <a:cubicBezTo>
                    <a:pt x="7" y="1"/>
                    <a:pt x="6" y="2"/>
                    <a:pt x="5" y="3"/>
                  </a:cubicBezTo>
                  <a:cubicBezTo>
                    <a:pt x="4" y="3"/>
                    <a:pt x="3" y="4"/>
                    <a:pt x="3" y="4"/>
                  </a:cubicBezTo>
                  <a:cubicBezTo>
                    <a:pt x="2" y="5"/>
                    <a:pt x="2" y="5"/>
                    <a:pt x="2" y="6"/>
                  </a:cubicBezTo>
                  <a:cubicBezTo>
                    <a:pt x="1" y="6"/>
                    <a:pt x="2" y="6"/>
                    <a:pt x="2" y="6"/>
                  </a:cubicBezTo>
                  <a:cubicBezTo>
                    <a:pt x="3" y="6"/>
                    <a:pt x="4" y="5"/>
                    <a:pt x="5" y="4"/>
                  </a:cubicBezTo>
                  <a:cubicBezTo>
                    <a:pt x="6" y="4"/>
                    <a:pt x="6" y="3"/>
                    <a:pt x="7" y="2"/>
                  </a:cubicBezTo>
                  <a:cubicBezTo>
                    <a:pt x="7" y="2"/>
                    <a:pt x="7" y="1"/>
                    <a:pt x="7" y="1"/>
                  </a:cubicBezTo>
                  <a:cubicBezTo>
                    <a:pt x="7" y="1"/>
                    <a:pt x="6" y="1"/>
                    <a:pt x="6" y="1"/>
                  </a:cubicBezTo>
                  <a:cubicBezTo>
                    <a:pt x="6" y="1"/>
                    <a:pt x="5" y="2"/>
                    <a:pt x="5" y="2"/>
                  </a:cubicBezTo>
                  <a:cubicBezTo>
                    <a:pt x="4" y="2"/>
                    <a:pt x="3" y="3"/>
                    <a:pt x="2" y="4"/>
                  </a:cubicBezTo>
                  <a:cubicBezTo>
                    <a:pt x="1" y="4"/>
                    <a:pt x="1" y="5"/>
                    <a:pt x="2" y="6"/>
                  </a:cubicBezTo>
                  <a:cubicBezTo>
                    <a:pt x="2" y="6"/>
                    <a:pt x="3" y="5"/>
                    <a:pt x="4" y="5"/>
                  </a:cubicBezTo>
                  <a:cubicBezTo>
                    <a:pt x="5" y="5"/>
                    <a:pt x="5" y="4"/>
                    <a:pt x="6" y="3"/>
                  </a:cubicBezTo>
                  <a:cubicBezTo>
                    <a:pt x="6" y="3"/>
                    <a:pt x="7" y="2"/>
                    <a:pt x="6" y="1"/>
                  </a:cubicBezTo>
                  <a:cubicBezTo>
                    <a:pt x="5" y="1"/>
                    <a:pt x="4" y="1"/>
                    <a:pt x="4" y="1"/>
                  </a:cubicBezTo>
                  <a:cubicBezTo>
                    <a:pt x="3" y="2"/>
                    <a:pt x="2" y="2"/>
                    <a:pt x="1" y="3"/>
                  </a:cubicBezTo>
                  <a:cubicBezTo>
                    <a:pt x="1" y="3"/>
                    <a:pt x="1" y="4"/>
                    <a:pt x="2" y="4"/>
                  </a:cubicBezTo>
                  <a:cubicBezTo>
                    <a:pt x="2" y="5"/>
                    <a:pt x="3" y="5"/>
                    <a:pt x="4" y="4"/>
                  </a:cubicBezTo>
                  <a:cubicBezTo>
                    <a:pt x="5" y="4"/>
                    <a:pt x="6" y="4"/>
                    <a:pt x="7" y="3"/>
                  </a:cubicBezTo>
                  <a:cubicBezTo>
                    <a:pt x="8" y="3"/>
                    <a:pt x="9" y="2"/>
                    <a:pt x="9" y="2"/>
                  </a:cubicBezTo>
                  <a:cubicBezTo>
                    <a:pt x="9" y="2"/>
                    <a:pt x="9" y="2"/>
                    <a:pt x="9" y="2"/>
                  </a:cubicBezTo>
                  <a:cubicBezTo>
                    <a:pt x="10" y="1"/>
                    <a:pt x="10" y="1"/>
                    <a:pt x="9" y="1"/>
                  </a:cubicBezTo>
                  <a:cubicBezTo>
                    <a:pt x="9" y="1"/>
                    <a:pt x="9" y="1"/>
                    <a:pt x="8" y="1"/>
                  </a:cubicBezTo>
                  <a:cubicBezTo>
                    <a:pt x="8" y="1"/>
                    <a:pt x="7" y="1"/>
                    <a:pt x="7" y="1"/>
                  </a:cubicBezTo>
                  <a:cubicBezTo>
                    <a:pt x="6" y="1"/>
                    <a:pt x="5" y="2"/>
                    <a:pt x="4" y="2"/>
                  </a:cubicBezTo>
                  <a:cubicBezTo>
                    <a:pt x="3" y="3"/>
                    <a:pt x="3" y="3"/>
                    <a:pt x="3" y="4"/>
                  </a:cubicBezTo>
                  <a:cubicBezTo>
                    <a:pt x="4" y="5"/>
                    <a:pt x="5" y="5"/>
                    <a:pt x="5" y="5"/>
                  </a:cubicBezTo>
                  <a:cubicBezTo>
                    <a:pt x="6" y="4"/>
                    <a:pt x="7" y="4"/>
                    <a:pt x="8" y="3"/>
                  </a:cubicBezTo>
                  <a:cubicBezTo>
                    <a:pt x="9" y="3"/>
                    <a:pt x="10" y="3"/>
                    <a:pt x="10" y="2"/>
                  </a:cubicBezTo>
                  <a:cubicBezTo>
                    <a:pt x="10" y="1"/>
                    <a:pt x="10" y="1"/>
                    <a:pt x="9" y="1"/>
                  </a:cubicBezTo>
                  <a:cubicBezTo>
                    <a:pt x="8" y="0"/>
                    <a:pt x="7" y="1"/>
                    <a:pt x="6" y="1"/>
                  </a:cubicBezTo>
                  <a:cubicBezTo>
                    <a:pt x="5" y="1"/>
                    <a:pt x="4" y="1"/>
                    <a:pt x="4" y="2"/>
                  </a:cubicBezTo>
                  <a:cubicBezTo>
                    <a:pt x="3" y="2"/>
                    <a:pt x="2" y="3"/>
                    <a:pt x="3" y="4"/>
                  </a:cubicBezTo>
                  <a:cubicBezTo>
                    <a:pt x="3" y="4"/>
                    <a:pt x="4" y="5"/>
                    <a:pt x="4" y="5"/>
                  </a:cubicBezTo>
                  <a:cubicBezTo>
                    <a:pt x="5" y="6"/>
                    <a:pt x="7" y="6"/>
                    <a:pt x="8" y="6"/>
                  </a:cubicBezTo>
                  <a:cubicBezTo>
                    <a:pt x="9" y="6"/>
                    <a:pt x="10" y="6"/>
                    <a:pt x="11" y="5"/>
                  </a:cubicBezTo>
                  <a:cubicBezTo>
                    <a:pt x="11" y="5"/>
                    <a:pt x="12" y="5"/>
                    <a:pt x="12" y="4"/>
                  </a:cubicBezTo>
                  <a:cubicBezTo>
                    <a:pt x="12" y="4"/>
                    <a:pt x="12" y="4"/>
                    <a:pt x="12" y="4"/>
                  </a:cubicBezTo>
                  <a:cubicBezTo>
                    <a:pt x="12" y="4"/>
                    <a:pt x="11" y="3"/>
                    <a:pt x="10" y="3"/>
                  </a:cubicBezTo>
                  <a:cubicBezTo>
                    <a:pt x="9" y="3"/>
                    <a:pt x="8" y="2"/>
                    <a:pt x="7" y="2"/>
                  </a:cubicBezTo>
                  <a:cubicBezTo>
                    <a:pt x="6" y="2"/>
                    <a:pt x="5" y="2"/>
                    <a:pt x="5" y="3"/>
                  </a:cubicBezTo>
                  <a:cubicBezTo>
                    <a:pt x="4" y="3"/>
                    <a:pt x="5" y="4"/>
                    <a:pt x="5" y="5"/>
                  </a:cubicBezTo>
                  <a:cubicBezTo>
                    <a:pt x="6" y="5"/>
                    <a:pt x="7" y="5"/>
                    <a:pt x="8" y="6"/>
                  </a:cubicBezTo>
                  <a:cubicBezTo>
                    <a:pt x="9" y="6"/>
                    <a:pt x="11" y="6"/>
                    <a:pt x="12" y="5"/>
                  </a:cubicBezTo>
                  <a:cubicBezTo>
                    <a:pt x="12" y="5"/>
                    <a:pt x="12" y="5"/>
                    <a:pt x="12" y="5"/>
                  </a:cubicBezTo>
                  <a:cubicBezTo>
                    <a:pt x="12" y="4"/>
                    <a:pt x="12" y="4"/>
                    <a:pt x="12" y="4"/>
                  </a:cubicBezTo>
                  <a:cubicBezTo>
                    <a:pt x="11" y="4"/>
                    <a:pt x="11" y="4"/>
                    <a:pt x="10" y="4"/>
                  </a:cubicBezTo>
                  <a:cubicBezTo>
                    <a:pt x="9" y="3"/>
                    <a:pt x="8" y="3"/>
                    <a:pt x="7" y="3"/>
                  </a:cubicBezTo>
                  <a:cubicBezTo>
                    <a:pt x="6" y="3"/>
                    <a:pt x="5" y="3"/>
                    <a:pt x="5" y="4"/>
                  </a:cubicBezTo>
                  <a:cubicBezTo>
                    <a:pt x="4" y="5"/>
                    <a:pt x="5" y="5"/>
                    <a:pt x="6" y="6"/>
                  </a:cubicBezTo>
                  <a:cubicBezTo>
                    <a:pt x="7" y="6"/>
                    <a:pt x="8" y="6"/>
                    <a:pt x="9" y="6"/>
                  </a:cubicBezTo>
                  <a:cubicBezTo>
                    <a:pt x="9" y="7"/>
                    <a:pt x="10" y="7"/>
                    <a:pt x="11" y="6"/>
                  </a:cubicBezTo>
                  <a:cubicBezTo>
                    <a:pt x="12" y="6"/>
                    <a:pt x="11" y="5"/>
                    <a:pt x="11" y="5"/>
                  </a:cubicBezTo>
                  <a:cubicBezTo>
                    <a:pt x="10" y="5"/>
                    <a:pt x="9" y="4"/>
                    <a:pt x="8" y="4"/>
                  </a:cubicBezTo>
                  <a:cubicBezTo>
                    <a:pt x="7" y="4"/>
                    <a:pt x="6" y="4"/>
                    <a:pt x="5" y="4"/>
                  </a:cubicBezTo>
                  <a:cubicBezTo>
                    <a:pt x="4" y="4"/>
                    <a:pt x="3" y="4"/>
                    <a:pt x="2" y="4"/>
                  </a:cubicBezTo>
                  <a:cubicBezTo>
                    <a:pt x="2" y="5"/>
                    <a:pt x="2" y="5"/>
                    <a:pt x="2" y="6"/>
                  </a:cubicBezTo>
                  <a:cubicBezTo>
                    <a:pt x="3" y="6"/>
                    <a:pt x="4" y="7"/>
                    <a:pt x="5" y="7"/>
                  </a:cubicBezTo>
                  <a:cubicBezTo>
                    <a:pt x="6" y="7"/>
                    <a:pt x="7" y="7"/>
                    <a:pt x="8" y="7"/>
                  </a:cubicBezTo>
                  <a:cubicBezTo>
                    <a:pt x="9" y="7"/>
                    <a:pt x="9" y="7"/>
                    <a:pt x="10" y="7"/>
                  </a:cubicBezTo>
                  <a:cubicBezTo>
                    <a:pt x="10" y="6"/>
                    <a:pt x="9" y="5"/>
                    <a:pt x="9" y="5"/>
                  </a:cubicBezTo>
                  <a:cubicBezTo>
                    <a:pt x="8" y="5"/>
                    <a:pt x="7" y="5"/>
                    <a:pt x="6" y="5"/>
                  </a:cubicBezTo>
                  <a:cubicBezTo>
                    <a:pt x="5" y="5"/>
                    <a:pt x="4" y="5"/>
                    <a:pt x="3" y="5"/>
                  </a:cubicBezTo>
                  <a:cubicBezTo>
                    <a:pt x="2" y="5"/>
                    <a:pt x="2" y="5"/>
                    <a:pt x="2" y="6"/>
                  </a:cubicBezTo>
                  <a:cubicBezTo>
                    <a:pt x="2" y="7"/>
                    <a:pt x="3" y="8"/>
                    <a:pt x="4" y="8"/>
                  </a:cubicBezTo>
                  <a:cubicBezTo>
                    <a:pt x="4" y="9"/>
                    <a:pt x="6" y="9"/>
                    <a:pt x="6" y="9"/>
                  </a:cubicBezTo>
                  <a:cubicBezTo>
                    <a:pt x="7" y="8"/>
                    <a:pt x="7" y="8"/>
                    <a:pt x="7" y="8"/>
                  </a:cubicBezTo>
                  <a:cubicBezTo>
                    <a:pt x="7" y="7"/>
                    <a:pt x="7" y="7"/>
                    <a:pt x="6" y="7"/>
                  </a:cubicBezTo>
                  <a:cubicBezTo>
                    <a:pt x="6" y="6"/>
                    <a:pt x="5" y="6"/>
                    <a:pt x="4" y="6"/>
                  </a:cubicBezTo>
                  <a:cubicBezTo>
                    <a:pt x="3" y="6"/>
                    <a:pt x="2" y="6"/>
                    <a:pt x="2" y="7"/>
                  </a:cubicBezTo>
                  <a:cubicBezTo>
                    <a:pt x="1" y="8"/>
                    <a:pt x="2" y="8"/>
                    <a:pt x="3" y="8"/>
                  </a:cubicBezTo>
                  <a:cubicBezTo>
                    <a:pt x="4" y="9"/>
                    <a:pt x="4" y="9"/>
                    <a:pt x="5" y="9"/>
                  </a:cubicBezTo>
                  <a:cubicBezTo>
                    <a:pt x="6" y="9"/>
                    <a:pt x="7" y="9"/>
                    <a:pt x="7" y="8"/>
                  </a:cubicBezTo>
                  <a:cubicBezTo>
                    <a:pt x="7" y="8"/>
                    <a:pt x="7" y="8"/>
                    <a:pt x="7" y="8"/>
                  </a:cubicBezTo>
                  <a:cubicBezTo>
                    <a:pt x="7" y="7"/>
                    <a:pt x="5" y="7"/>
                    <a:pt x="4" y="7"/>
                  </a:cubicBezTo>
                  <a:cubicBezTo>
                    <a:pt x="4" y="6"/>
                    <a:pt x="3" y="6"/>
                    <a:pt x="2" y="6"/>
                  </a:cubicBezTo>
                  <a:cubicBezTo>
                    <a:pt x="2" y="7"/>
                    <a:pt x="1" y="7"/>
                    <a:pt x="1" y="7"/>
                  </a:cubicBezTo>
                  <a:cubicBezTo>
                    <a:pt x="1" y="7"/>
                    <a:pt x="1" y="7"/>
                    <a:pt x="1" y="7"/>
                  </a:cubicBezTo>
                  <a:cubicBezTo>
                    <a:pt x="1" y="8"/>
                    <a:pt x="1" y="8"/>
                    <a:pt x="2" y="8"/>
                  </a:cubicBezTo>
                  <a:cubicBezTo>
                    <a:pt x="2" y="8"/>
                    <a:pt x="2" y="9"/>
                    <a:pt x="3" y="9"/>
                  </a:cubicBezTo>
                  <a:cubicBezTo>
                    <a:pt x="4" y="9"/>
                    <a:pt x="5" y="10"/>
                    <a:pt x="6" y="10"/>
                  </a:cubicBezTo>
                  <a:cubicBezTo>
                    <a:pt x="6" y="9"/>
                    <a:pt x="6" y="8"/>
                    <a:pt x="6" y="8"/>
                  </a:cubicBezTo>
                  <a:cubicBezTo>
                    <a:pt x="5" y="7"/>
                    <a:pt x="4" y="7"/>
                    <a:pt x="3" y="7"/>
                  </a:cubicBezTo>
                  <a:cubicBezTo>
                    <a:pt x="2" y="6"/>
                    <a:pt x="1" y="6"/>
                    <a:pt x="0" y="7"/>
                  </a:cubicBezTo>
                  <a:cubicBezTo>
                    <a:pt x="0" y="7"/>
                    <a:pt x="0" y="7"/>
                    <a:pt x="0" y="7"/>
                  </a:cubicBezTo>
                  <a:cubicBezTo>
                    <a:pt x="2" y="7"/>
                    <a:pt x="4" y="6"/>
                    <a:pt x="6" y="6"/>
                  </a:cubicBezTo>
                  <a:cubicBezTo>
                    <a:pt x="8" y="5"/>
                    <a:pt x="10" y="4"/>
                    <a:pt x="11" y="5"/>
                  </a:cubicBezTo>
                  <a:cubicBezTo>
                    <a:pt x="11" y="5"/>
                    <a:pt x="11" y="5"/>
                    <a:pt x="11" y="5"/>
                  </a:cubicBezTo>
                  <a:cubicBezTo>
                    <a:pt x="11" y="6"/>
                    <a:pt x="10" y="6"/>
                    <a:pt x="10" y="6"/>
                  </a:cubicBezTo>
                  <a:cubicBezTo>
                    <a:pt x="9" y="7"/>
                    <a:pt x="8" y="7"/>
                    <a:pt x="8" y="7"/>
                  </a:cubicBezTo>
                  <a:cubicBezTo>
                    <a:pt x="7" y="8"/>
                    <a:pt x="7" y="8"/>
                    <a:pt x="6" y="9"/>
                  </a:cubicBezTo>
                  <a:cubicBezTo>
                    <a:pt x="6" y="9"/>
                    <a:pt x="5" y="10"/>
                    <a:pt x="5" y="11"/>
                  </a:cubicBezTo>
                  <a:cubicBezTo>
                    <a:pt x="5" y="11"/>
                    <a:pt x="5" y="11"/>
                    <a:pt x="5" y="11"/>
                  </a:cubicBezTo>
                  <a:cubicBezTo>
                    <a:pt x="7" y="9"/>
                    <a:pt x="8" y="7"/>
                    <a:pt x="9" y="6"/>
                  </a:cubicBezTo>
                  <a:cubicBezTo>
                    <a:pt x="9" y="6"/>
                    <a:pt x="9" y="6"/>
                    <a:pt x="9" y="6"/>
                  </a:cubicBezTo>
                  <a:cubicBezTo>
                    <a:pt x="9" y="7"/>
                    <a:pt x="8" y="7"/>
                    <a:pt x="8" y="8"/>
                  </a:cubicBezTo>
                  <a:cubicBezTo>
                    <a:pt x="7" y="9"/>
                    <a:pt x="7" y="9"/>
                    <a:pt x="7" y="10"/>
                  </a:cubicBezTo>
                  <a:cubicBezTo>
                    <a:pt x="6" y="10"/>
                    <a:pt x="6" y="10"/>
                    <a:pt x="5" y="11"/>
                  </a:cubicBezTo>
                  <a:cubicBezTo>
                    <a:pt x="6" y="11"/>
                    <a:pt x="6" y="11"/>
                    <a:pt x="6" y="11"/>
                  </a:cubicBezTo>
                  <a:cubicBezTo>
                    <a:pt x="5" y="10"/>
                    <a:pt x="6" y="8"/>
                    <a:pt x="6" y="7"/>
                  </a:cubicBezTo>
                  <a:cubicBezTo>
                    <a:pt x="6" y="7"/>
                    <a:pt x="6" y="7"/>
                    <a:pt x="6" y="7"/>
                  </a:cubicBezTo>
                  <a:cubicBezTo>
                    <a:pt x="4" y="9"/>
                    <a:pt x="5" y="10"/>
                    <a:pt x="6" y="12"/>
                  </a:cubicBezTo>
                  <a:cubicBezTo>
                    <a:pt x="6" y="12"/>
                    <a:pt x="6" y="12"/>
                    <a:pt x="6" y="12"/>
                  </a:cubicBezTo>
                  <a:cubicBezTo>
                    <a:pt x="5" y="11"/>
                    <a:pt x="5" y="10"/>
                    <a:pt x="5" y="10"/>
                  </a:cubicBezTo>
                  <a:cubicBezTo>
                    <a:pt x="5" y="9"/>
                    <a:pt x="5" y="8"/>
                    <a:pt x="5" y="7"/>
                  </a:cubicBezTo>
                  <a:cubicBezTo>
                    <a:pt x="5" y="7"/>
                    <a:pt x="5" y="7"/>
                    <a:pt x="5" y="7"/>
                  </a:cubicBezTo>
                  <a:cubicBezTo>
                    <a:pt x="4" y="7"/>
                    <a:pt x="4" y="8"/>
                    <a:pt x="4" y="8"/>
                  </a:cubicBezTo>
                  <a:cubicBezTo>
                    <a:pt x="4" y="9"/>
                    <a:pt x="4" y="10"/>
                    <a:pt x="4" y="11"/>
                  </a:cubicBezTo>
                  <a:cubicBezTo>
                    <a:pt x="4" y="12"/>
                    <a:pt x="4" y="14"/>
                    <a:pt x="4" y="15"/>
                  </a:cubicBezTo>
                  <a:cubicBezTo>
                    <a:pt x="4" y="15"/>
                    <a:pt x="5" y="15"/>
                    <a:pt x="5" y="15"/>
                  </a:cubicBezTo>
                  <a:cubicBezTo>
                    <a:pt x="4" y="13"/>
                    <a:pt x="5" y="10"/>
                    <a:pt x="4" y="7"/>
                  </a:cubicBezTo>
                  <a:cubicBezTo>
                    <a:pt x="4" y="7"/>
                    <a:pt x="4" y="7"/>
                    <a:pt x="4" y="7"/>
                  </a:cubicBezTo>
                  <a:cubicBezTo>
                    <a:pt x="3" y="9"/>
                    <a:pt x="3" y="10"/>
                    <a:pt x="4" y="12"/>
                  </a:cubicBezTo>
                  <a:cubicBezTo>
                    <a:pt x="4" y="13"/>
                    <a:pt x="5" y="14"/>
                    <a:pt x="5" y="15"/>
                  </a:cubicBezTo>
                  <a:cubicBezTo>
                    <a:pt x="5" y="16"/>
                    <a:pt x="6" y="16"/>
                    <a:pt x="6" y="15"/>
                  </a:cubicBezTo>
                  <a:cubicBezTo>
                    <a:pt x="5" y="14"/>
                    <a:pt x="4" y="13"/>
                    <a:pt x="4" y="12"/>
                  </a:cubicBezTo>
                  <a:cubicBezTo>
                    <a:pt x="4" y="10"/>
                    <a:pt x="3" y="9"/>
                    <a:pt x="4" y="8"/>
                  </a:cubicBezTo>
                  <a:cubicBezTo>
                    <a:pt x="4" y="8"/>
                    <a:pt x="4" y="8"/>
                    <a:pt x="4" y="8"/>
                  </a:cubicBezTo>
                  <a:cubicBezTo>
                    <a:pt x="5" y="10"/>
                    <a:pt x="3" y="13"/>
                    <a:pt x="4" y="15"/>
                  </a:cubicBezTo>
                  <a:cubicBezTo>
                    <a:pt x="4" y="16"/>
                    <a:pt x="5" y="16"/>
                    <a:pt x="5" y="15"/>
                  </a:cubicBezTo>
                  <a:cubicBezTo>
                    <a:pt x="5" y="14"/>
                    <a:pt x="4" y="13"/>
                    <a:pt x="4" y="11"/>
                  </a:cubicBezTo>
                  <a:cubicBezTo>
                    <a:pt x="4" y="10"/>
                    <a:pt x="4" y="9"/>
                    <a:pt x="4" y="9"/>
                  </a:cubicBezTo>
                  <a:cubicBezTo>
                    <a:pt x="4" y="8"/>
                    <a:pt x="4" y="7"/>
                    <a:pt x="5" y="7"/>
                  </a:cubicBezTo>
                  <a:cubicBezTo>
                    <a:pt x="5" y="7"/>
                    <a:pt x="5" y="7"/>
                    <a:pt x="5" y="7"/>
                  </a:cubicBezTo>
                  <a:cubicBezTo>
                    <a:pt x="5" y="9"/>
                    <a:pt x="4" y="11"/>
                    <a:pt x="6" y="12"/>
                  </a:cubicBezTo>
                  <a:cubicBezTo>
                    <a:pt x="6" y="12"/>
                    <a:pt x="6" y="12"/>
                    <a:pt x="6" y="12"/>
                  </a:cubicBezTo>
                  <a:cubicBezTo>
                    <a:pt x="6" y="11"/>
                    <a:pt x="5" y="9"/>
                    <a:pt x="6" y="7"/>
                  </a:cubicBezTo>
                  <a:cubicBezTo>
                    <a:pt x="6" y="7"/>
                    <a:pt x="6" y="7"/>
                    <a:pt x="6" y="7"/>
                  </a:cubicBezTo>
                  <a:cubicBezTo>
                    <a:pt x="6" y="8"/>
                    <a:pt x="5" y="10"/>
                    <a:pt x="5" y="11"/>
                  </a:cubicBezTo>
                  <a:cubicBezTo>
                    <a:pt x="5" y="11"/>
                    <a:pt x="5" y="11"/>
                    <a:pt x="6" y="11"/>
                  </a:cubicBezTo>
                  <a:cubicBezTo>
                    <a:pt x="6" y="11"/>
                    <a:pt x="7" y="10"/>
                    <a:pt x="8" y="9"/>
                  </a:cubicBezTo>
                  <a:cubicBezTo>
                    <a:pt x="8" y="8"/>
                    <a:pt x="9" y="7"/>
                    <a:pt x="9" y="6"/>
                  </a:cubicBezTo>
                  <a:cubicBezTo>
                    <a:pt x="9" y="6"/>
                    <a:pt x="9" y="5"/>
                    <a:pt x="9" y="6"/>
                  </a:cubicBezTo>
                  <a:cubicBezTo>
                    <a:pt x="7" y="7"/>
                    <a:pt x="6" y="9"/>
                    <a:pt x="5" y="11"/>
                  </a:cubicBezTo>
                  <a:cubicBezTo>
                    <a:pt x="5" y="11"/>
                    <a:pt x="5" y="11"/>
                    <a:pt x="5" y="11"/>
                  </a:cubicBezTo>
                  <a:cubicBezTo>
                    <a:pt x="5" y="10"/>
                    <a:pt x="6" y="9"/>
                    <a:pt x="7" y="9"/>
                  </a:cubicBezTo>
                  <a:cubicBezTo>
                    <a:pt x="7" y="8"/>
                    <a:pt x="8" y="8"/>
                    <a:pt x="8" y="7"/>
                  </a:cubicBezTo>
                  <a:cubicBezTo>
                    <a:pt x="9" y="7"/>
                    <a:pt x="11" y="6"/>
                    <a:pt x="11" y="5"/>
                  </a:cubicBezTo>
                  <a:cubicBezTo>
                    <a:pt x="12" y="5"/>
                    <a:pt x="11" y="5"/>
                    <a:pt x="11" y="5"/>
                  </a:cubicBezTo>
                  <a:cubicBezTo>
                    <a:pt x="10" y="4"/>
                    <a:pt x="8" y="5"/>
                    <a:pt x="6" y="5"/>
                  </a:cubicBezTo>
                  <a:cubicBezTo>
                    <a:pt x="4" y="6"/>
                    <a:pt x="2" y="7"/>
                    <a:pt x="1" y="7"/>
                  </a:cubicBezTo>
                  <a:cubicBezTo>
                    <a:pt x="1" y="7"/>
                    <a:pt x="1" y="7"/>
                    <a:pt x="1" y="7"/>
                  </a:cubicBezTo>
                  <a:cubicBezTo>
                    <a:pt x="1" y="7"/>
                    <a:pt x="1" y="7"/>
                    <a:pt x="2" y="7"/>
                  </a:cubicBezTo>
                  <a:cubicBezTo>
                    <a:pt x="2" y="7"/>
                    <a:pt x="3" y="7"/>
                    <a:pt x="3" y="7"/>
                  </a:cubicBezTo>
                  <a:cubicBezTo>
                    <a:pt x="4" y="7"/>
                    <a:pt x="4" y="7"/>
                    <a:pt x="5" y="7"/>
                  </a:cubicBezTo>
                  <a:cubicBezTo>
                    <a:pt x="5" y="8"/>
                    <a:pt x="6" y="8"/>
                    <a:pt x="6" y="8"/>
                  </a:cubicBezTo>
                  <a:cubicBezTo>
                    <a:pt x="6" y="9"/>
                    <a:pt x="6" y="9"/>
                    <a:pt x="5" y="9"/>
                  </a:cubicBezTo>
                  <a:cubicBezTo>
                    <a:pt x="5" y="9"/>
                    <a:pt x="5" y="9"/>
                    <a:pt x="4" y="9"/>
                  </a:cubicBezTo>
                  <a:cubicBezTo>
                    <a:pt x="3" y="9"/>
                    <a:pt x="2" y="8"/>
                    <a:pt x="1" y="7"/>
                  </a:cubicBezTo>
                  <a:cubicBezTo>
                    <a:pt x="1" y="7"/>
                    <a:pt x="1" y="7"/>
                    <a:pt x="1" y="7"/>
                  </a:cubicBezTo>
                  <a:cubicBezTo>
                    <a:pt x="1" y="7"/>
                    <a:pt x="1" y="7"/>
                    <a:pt x="1" y="7"/>
                  </a:cubicBezTo>
                  <a:cubicBezTo>
                    <a:pt x="1" y="7"/>
                    <a:pt x="2" y="7"/>
                    <a:pt x="2" y="7"/>
                  </a:cubicBezTo>
                  <a:cubicBezTo>
                    <a:pt x="3" y="7"/>
                    <a:pt x="4" y="7"/>
                    <a:pt x="4" y="7"/>
                  </a:cubicBezTo>
                  <a:cubicBezTo>
                    <a:pt x="5" y="7"/>
                    <a:pt x="7" y="7"/>
                    <a:pt x="7" y="8"/>
                  </a:cubicBezTo>
                  <a:cubicBezTo>
                    <a:pt x="7" y="8"/>
                    <a:pt x="7" y="8"/>
                    <a:pt x="7" y="8"/>
                  </a:cubicBezTo>
                  <a:cubicBezTo>
                    <a:pt x="7" y="8"/>
                    <a:pt x="6" y="8"/>
                    <a:pt x="6" y="9"/>
                  </a:cubicBezTo>
                  <a:cubicBezTo>
                    <a:pt x="5" y="9"/>
                    <a:pt x="4" y="9"/>
                    <a:pt x="4" y="8"/>
                  </a:cubicBezTo>
                  <a:cubicBezTo>
                    <a:pt x="3" y="8"/>
                    <a:pt x="2" y="8"/>
                    <a:pt x="2" y="7"/>
                  </a:cubicBezTo>
                  <a:cubicBezTo>
                    <a:pt x="2" y="6"/>
                    <a:pt x="4" y="6"/>
                    <a:pt x="4" y="7"/>
                  </a:cubicBezTo>
                  <a:cubicBezTo>
                    <a:pt x="5" y="7"/>
                    <a:pt x="5" y="7"/>
                    <a:pt x="6" y="7"/>
                  </a:cubicBezTo>
                  <a:cubicBezTo>
                    <a:pt x="6" y="7"/>
                    <a:pt x="6" y="7"/>
                    <a:pt x="6" y="8"/>
                  </a:cubicBezTo>
                  <a:cubicBezTo>
                    <a:pt x="7" y="8"/>
                    <a:pt x="6" y="8"/>
                    <a:pt x="6" y="8"/>
                  </a:cubicBezTo>
                  <a:cubicBezTo>
                    <a:pt x="6" y="9"/>
                    <a:pt x="5" y="8"/>
                    <a:pt x="5" y="8"/>
                  </a:cubicBezTo>
                  <a:cubicBezTo>
                    <a:pt x="4" y="8"/>
                    <a:pt x="3" y="8"/>
                    <a:pt x="2" y="7"/>
                  </a:cubicBezTo>
                  <a:cubicBezTo>
                    <a:pt x="2" y="6"/>
                    <a:pt x="3" y="5"/>
                    <a:pt x="3" y="5"/>
                  </a:cubicBezTo>
                  <a:cubicBezTo>
                    <a:pt x="4" y="5"/>
                    <a:pt x="5" y="5"/>
                    <a:pt x="6" y="5"/>
                  </a:cubicBezTo>
                  <a:cubicBezTo>
                    <a:pt x="7" y="5"/>
                    <a:pt x="8" y="5"/>
                    <a:pt x="9" y="6"/>
                  </a:cubicBezTo>
                  <a:cubicBezTo>
                    <a:pt x="9" y="6"/>
                    <a:pt x="10" y="6"/>
                    <a:pt x="9" y="6"/>
                  </a:cubicBezTo>
                  <a:cubicBezTo>
                    <a:pt x="9" y="7"/>
                    <a:pt x="9" y="7"/>
                    <a:pt x="9" y="7"/>
                  </a:cubicBezTo>
                  <a:cubicBezTo>
                    <a:pt x="8" y="7"/>
                    <a:pt x="7" y="7"/>
                    <a:pt x="6" y="7"/>
                  </a:cubicBezTo>
                  <a:cubicBezTo>
                    <a:pt x="5" y="7"/>
                    <a:pt x="4" y="7"/>
                    <a:pt x="3" y="6"/>
                  </a:cubicBezTo>
                  <a:cubicBezTo>
                    <a:pt x="2" y="6"/>
                    <a:pt x="2" y="5"/>
                    <a:pt x="3" y="5"/>
                  </a:cubicBezTo>
                  <a:cubicBezTo>
                    <a:pt x="3" y="4"/>
                    <a:pt x="4" y="4"/>
                    <a:pt x="5" y="4"/>
                  </a:cubicBezTo>
                  <a:cubicBezTo>
                    <a:pt x="6" y="4"/>
                    <a:pt x="7" y="4"/>
                    <a:pt x="9" y="5"/>
                  </a:cubicBezTo>
                  <a:cubicBezTo>
                    <a:pt x="9" y="5"/>
                    <a:pt x="10" y="5"/>
                    <a:pt x="11" y="5"/>
                  </a:cubicBezTo>
                  <a:cubicBezTo>
                    <a:pt x="11" y="6"/>
                    <a:pt x="10" y="6"/>
                    <a:pt x="10" y="6"/>
                  </a:cubicBezTo>
                  <a:cubicBezTo>
                    <a:pt x="9" y="6"/>
                    <a:pt x="8" y="6"/>
                    <a:pt x="7" y="6"/>
                  </a:cubicBezTo>
                  <a:cubicBezTo>
                    <a:pt x="6" y="5"/>
                    <a:pt x="5" y="5"/>
                    <a:pt x="5" y="4"/>
                  </a:cubicBezTo>
                  <a:cubicBezTo>
                    <a:pt x="5" y="3"/>
                    <a:pt x="6" y="3"/>
                    <a:pt x="7" y="3"/>
                  </a:cubicBezTo>
                  <a:cubicBezTo>
                    <a:pt x="8" y="3"/>
                    <a:pt x="9" y="4"/>
                    <a:pt x="10" y="4"/>
                  </a:cubicBezTo>
                  <a:cubicBezTo>
                    <a:pt x="10" y="4"/>
                    <a:pt x="11" y="4"/>
                    <a:pt x="11" y="4"/>
                  </a:cubicBezTo>
                  <a:cubicBezTo>
                    <a:pt x="12" y="4"/>
                    <a:pt x="12" y="5"/>
                    <a:pt x="12" y="5"/>
                  </a:cubicBezTo>
                  <a:cubicBezTo>
                    <a:pt x="12" y="5"/>
                    <a:pt x="12" y="5"/>
                    <a:pt x="12" y="5"/>
                  </a:cubicBezTo>
                  <a:cubicBezTo>
                    <a:pt x="11" y="6"/>
                    <a:pt x="9" y="5"/>
                    <a:pt x="8" y="5"/>
                  </a:cubicBezTo>
                  <a:cubicBezTo>
                    <a:pt x="7" y="5"/>
                    <a:pt x="6" y="5"/>
                    <a:pt x="6" y="4"/>
                  </a:cubicBezTo>
                  <a:cubicBezTo>
                    <a:pt x="5" y="4"/>
                    <a:pt x="5" y="4"/>
                    <a:pt x="5" y="3"/>
                  </a:cubicBezTo>
                  <a:cubicBezTo>
                    <a:pt x="5" y="3"/>
                    <a:pt x="6" y="3"/>
                    <a:pt x="7" y="3"/>
                  </a:cubicBezTo>
                  <a:cubicBezTo>
                    <a:pt x="8" y="3"/>
                    <a:pt x="9" y="3"/>
                    <a:pt x="10" y="3"/>
                  </a:cubicBezTo>
                  <a:cubicBezTo>
                    <a:pt x="10" y="3"/>
                    <a:pt x="11" y="4"/>
                    <a:pt x="11" y="4"/>
                  </a:cubicBezTo>
                  <a:cubicBezTo>
                    <a:pt x="12" y="4"/>
                    <a:pt x="12" y="4"/>
                    <a:pt x="12" y="4"/>
                  </a:cubicBezTo>
                  <a:cubicBezTo>
                    <a:pt x="12" y="4"/>
                    <a:pt x="12" y="4"/>
                    <a:pt x="12" y="4"/>
                  </a:cubicBezTo>
                  <a:cubicBezTo>
                    <a:pt x="12" y="5"/>
                    <a:pt x="11" y="5"/>
                    <a:pt x="10" y="5"/>
                  </a:cubicBezTo>
                  <a:cubicBezTo>
                    <a:pt x="9" y="5"/>
                    <a:pt x="7" y="5"/>
                    <a:pt x="6" y="5"/>
                  </a:cubicBezTo>
                  <a:cubicBezTo>
                    <a:pt x="5" y="5"/>
                    <a:pt x="4" y="5"/>
                    <a:pt x="3" y="4"/>
                  </a:cubicBezTo>
                  <a:cubicBezTo>
                    <a:pt x="3" y="4"/>
                    <a:pt x="3" y="3"/>
                    <a:pt x="3" y="2"/>
                  </a:cubicBezTo>
                  <a:cubicBezTo>
                    <a:pt x="4" y="2"/>
                    <a:pt x="5" y="1"/>
                    <a:pt x="6" y="1"/>
                  </a:cubicBezTo>
                  <a:cubicBezTo>
                    <a:pt x="7" y="1"/>
                    <a:pt x="8" y="1"/>
                    <a:pt x="9" y="1"/>
                  </a:cubicBezTo>
                  <a:cubicBezTo>
                    <a:pt x="9" y="1"/>
                    <a:pt x="10" y="1"/>
                    <a:pt x="10" y="2"/>
                  </a:cubicBezTo>
                  <a:cubicBezTo>
                    <a:pt x="9" y="3"/>
                    <a:pt x="8" y="3"/>
                    <a:pt x="7" y="4"/>
                  </a:cubicBezTo>
                  <a:cubicBezTo>
                    <a:pt x="6" y="4"/>
                    <a:pt x="5" y="4"/>
                    <a:pt x="4" y="4"/>
                  </a:cubicBezTo>
                  <a:cubicBezTo>
                    <a:pt x="4" y="4"/>
                    <a:pt x="3" y="4"/>
                    <a:pt x="4" y="3"/>
                  </a:cubicBezTo>
                  <a:cubicBezTo>
                    <a:pt x="4" y="3"/>
                    <a:pt x="4" y="2"/>
                    <a:pt x="5" y="2"/>
                  </a:cubicBezTo>
                  <a:cubicBezTo>
                    <a:pt x="5" y="2"/>
                    <a:pt x="6" y="2"/>
                    <a:pt x="6" y="2"/>
                  </a:cubicBezTo>
                  <a:cubicBezTo>
                    <a:pt x="7" y="2"/>
                    <a:pt x="8" y="1"/>
                    <a:pt x="9" y="2"/>
                  </a:cubicBezTo>
                  <a:cubicBezTo>
                    <a:pt x="9" y="2"/>
                    <a:pt x="9" y="2"/>
                    <a:pt x="9" y="2"/>
                  </a:cubicBezTo>
                  <a:cubicBezTo>
                    <a:pt x="9" y="2"/>
                    <a:pt x="9" y="1"/>
                    <a:pt x="9" y="1"/>
                  </a:cubicBezTo>
                  <a:cubicBezTo>
                    <a:pt x="9" y="2"/>
                    <a:pt x="9" y="2"/>
                    <a:pt x="9" y="2"/>
                  </a:cubicBezTo>
                  <a:cubicBezTo>
                    <a:pt x="8" y="2"/>
                    <a:pt x="8" y="2"/>
                    <a:pt x="7" y="3"/>
                  </a:cubicBezTo>
                  <a:cubicBezTo>
                    <a:pt x="6" y="3"/>
                    <a:pt x="5" y="4"/>
                    <a:pt x="4" y="4"/>
                  </a:cubicBezTo>
                  <a:cubicBezTo>
                    <a:pt x="3" y="4"/>
                    <a:pt x="2" y="5"/>
                    <a:pt x="2" y="4"/>
                  </a:cubicBezTo>
                  <a:cubicBezTo>
                    <a:pt x="1" y="4"/>
                    <a:pt x="2" y="3"/>
                    <a:pt x="2" y="3"/>
                  </a:cubicBezTo>
                  <a:cubicBezTo>
                    <a:pt x="3" y="2"/>
                    <a:pt x="4" y="2"/>
                    <a:pt x="5" y="1"/>
                  </a:cubicBezTo>
                  <a:cubicBezTo>
                    <a:pt x="5" y="1"/>
                    <a:pt x="6" y="1"/>
                    <a:pt x="6" y="2"/>
                  </a:cubicBezTo>
                  <a:cubicBezTo>
                    <a:pt x="6" y="2"/>
                    <a:pt x="6" y="2"/>
                    <a:pt x="6" y="3"/>
                  </a:cubicBezTo>
                  <a:cubicBezTo>
                    <a:pt x="6" y="3"/>
                    <a:pt x="5" y="4"/>
                    <a:pt x="4" y="5"/>
                  </a:cubicBezTo>
                  <a:cubicBezTo>
                    <a:pt x="3" y="5"/>
                    <a:pt x="3" y="5"/>
                    <a:pt x="3" y="5"/>
                  </a:cubicBezTo>
                  <a:cubicBezTo>
                    <a:pt x="2" y="5"/>
                    <a:pt x="2" y="5"/>
                    <a:pt x="2" y="5"/>
                  </a:cubicBezTo>
                  <a:cubicBezTo>
                    <a:pt x="1" y="5"/>
                    <a:pt x="2" y="4"/>
                    <a:pt x="2" y="4"/>
                  </a:cubicBezTo>
                  <a:cubicBezTo>
                    <a:pt x="2" y="4"/>
                    <a:pt x="3" y="3"/>
                    <a:pt x="4" y="3"/>
                  </a:cubicBezTo>
                  <a:cubicBezTo>
                    <a:pt x="4" y="2"/>
                    <a:pt x="5" y="2"/>
                    <a:pt x="5" y="2"/>
                  </a:cubicBezTo>
                  <a:cubicBezTo>
                    <a:pt x="6" y="2"/>
                    <a:pt x="7" y="1"/>
                    <a:pt x="7" y="2"/>
                  </a:cubicBezTo>
                  <a:cubicBezTo>
                    <a:pt x="7" y="2"/>
                    <a:pt x="7" y="2"/>
                    <a:pt x="7" y="1"/>
                  </a:cubicBezTo>
                  <a:cubicBezTo>
                    <a:pt x="6" y="2"/>
                    <a:pt x="6" y="3"/>
                    <a:pt x="5" y="4"/>
                  </a:cubicBezTo>
                  <a:cubicBezTo>
                    <a:pt x="4" y="5"/>
                    <a:pt x="3" y="6"/>
                    <a:pt x="2" y="5"/>
                  </a:cubicBezTo>
                  <a:cubicBezTo>
                    <a:pt x="2" y="6"/>
                    <a:pt x="2" y="6"/>
                    <a:pt x="2" y="6"/>
                  </a:cubicBezTo>
                  <a:cubicBezTo>
                    <a:pt x="2" y="5"/>
                    <a:pt x="3" y="5"/>
                    <a:pt x="3" y="4"/>
                  </a:cubicBezTo>
                  <a:cubicBezTo>
                    <a:pt x="3" y="4"/>
                    <a:pt x="4" y="3"/>
                    <a:pt x="5" y="3"/>
                  </a:cubicBezTo>
                  <a:cubicBezTo>
                    <a:pt x="6" y="3"/>
                    <a:pt x="7" y="2"/>
                    <a:pt x="8" y="2"/>
                  </a:cubicBezTo>
                  <a:cubicBezTo>
                    <a:pt x="8" y="2"/>
                    <a:pt x="8" y="2"/>
                    <a:pt x="8" y="2"/>
                  </a:cubicBezTo>
                  <a:cubicBezTo>
                    <a:pt x="8" y="2"/>
                    <a:pt x="8" y="3"/>
                    <a:pt x="7" y="3"/>
                  </a:cubicBezTo>
                  <a:cubicBezTo>
                    <a:pt x="7" y="4"/>
                    <a:pt x="7" y="4"/>
                    <a:pt x="6" y="4"/>
                  </a:cubicBezTo>
                  <a:cubicBezTo>
                    <a:pt x="6" y="5"/>
                    <a:pt x="5" y="5"/>
                    <a:pt x="5" y="5"/>
                  </a:cubicBezTo>
                  <a:cubicBezTo>
                    <a:pt x="4" y="5"/>
                    <a:pt x="4" y="5"/>
                    <a:pt x="4" y="5"/>
                  </a:cubicBezTo>
                  <a:cubicBezTo>
                    <a:pt x="4" y="4"/>
                    <a:pt x="5" y="4"/>
                    <a:pt x="5" y="4"/>
                  </a:cubicBezTo>
                  <a:cubicBezTo>
                    <a:pt x="5" y="3"/>
                    <a:pt x="6" y="3"/>
                    <a:pt x="6" y="3"/>
                  </a:cubicBezTo>
                  <a:cubicBezTo>
                    <a:pt x="7" y="3"/>
                    <a:pt x="9" y="2"/>
                    <a:pt x="9" y="2"/>
                  </a:cubicBezTo>
                  <a:cubicBezTo>
                    <a:pt x="9" y="3"/>
                    <a:pt x="9" y="3"/>
                    <a:pt x="8" y="3"/>
                  </a:cubicBezTo>
                  <a:cubicBezTo>
                    <a:pt x="8" y="4"/>
                    <a:pt x="8" y="4"/>
                    <a:pt x="7" y="5"/>
                  </a:cubicBezTo>
                  <a:cubicBezTo>
                    <a:pt x="6" y="5"/>
                    <a:pt x="5" y="6"/>
                    <a:pt x="4" y="6"/>
                  </a:cubicBezTo>
                  <a:cubicBezTo>
                    <a:pt x="4" y="6"/>
                    <a:pt x="5" y="6"/>
                    <a:pt x="5" y="6"/>
                  </a:cubicBezTo>
                  <a:cubicBezTo>
                    <a:pt x="4" y="5"/>
                    <a:pt x="5" y="5"/>
                    <a:pt x="6" y="4"/>
                  </a:cubicBezTo>
                  <a:cubicBezTo>
                    <a:pt x="6" y="4"/>
                    <a:pt x="7" y="4"/>
                    <a:pt x="8" y="4"/>
                  </a:cubicBezTo>
                  <a:cubicBezTo>
                    <a:pt x="9" y="3"/>
                    <a:pt x="10" y="3"/>
                    <a:pt x="11" y="3"/>
                  </a:cubicBezTo>
                  <a:cubicBezTo>
                    <a:pt x="12" y="3"/>
                    <a:pt x="13" y="3"/>
                    <a:pt x="13" y="3"/>
                  </a:cubicBezTo>
                  <a:cubicBezTo>
                    <a:pt x="13" y="3"/>
                    <a:pt x="13" y="3"/>
                    <a:pt x="13" y="3"/>
                  </a:cubicBezTo>
                  <a:cubicBezTo>
                    <a:pt x="12" y="3"/>
                    <a:pt x="10" y="4"/>
                    <a:pt x="9" y="4"/>
                  </a:cubicBezTo>
                  <a:cubicBezTo>
                    <a:pt x="8" y="5"/>
                    <a:pt x="7" y="6"/>
                    <a:pt x="6" y="6"/>
                  </a:cubicBezTo>
                  <a:cubicBezTo>
                    <a:pt x="6" y="6"/>
                    <a:pt x="6" y="6"/>
                    <a:pt x="6" y="6"/>
                  </a:cubicBezTo>
                  <a:cubicBezTo>
                    <a:pt x="6" y="5"/>
                    <a:pt x="8" y="4"/>
                    <a:pt x="10" y="4"/>
                  </a:cubicBezTo>
                  <a:cubicBezTo>
                    <a:pt x="11" y="4"/>
                    <a:pt x="13" y="4"/>
                    <a:pt x="14" y="4"/>
                  </a:cubicBezTo>
                  <a:cubicBezTo>
                    <a:pt x="14" y="4"/>
                    <a:pt x="14" y="4"/>
                    <a:pt x="14" y="4"/>
                  </a:cubicBezTo>
                  <a:cubicBezTo>
                    <a:pt x="12" y="4"/>
                    <a:pt x="11" y="4"/>
                    <a:pt x="9" y="5"/>
                  </a:cubicBezTo>
                  <a:cubicBezTo>
                    <a:pt x="8" y="5"/>
                    <a:pt x="7" y="6"/>
                    <a:pt x="5" y="7"/>
                  </a:cubicBezTo>
                  <a:cubicBezTo>
                    <a:pt x="6" y="7"/>
                    <a:pt x="6" y="7"/>
                    <a:pt x="6" y="7"/>
                  </a:cubicBezTo>
                  <a:cubicBezTo>
                    <a:pt x="7" y="5"/>
                    <a:pt x="9" y="5"/>
                    <a:pt x="10" y="5"/>
                  </a:cubicBezTo>
                  <a:cubicBezTo>
                    <a:pt x="12" y="4"/>
                    <a:pt x="14" y="4"/>
                    <a:pt x="16" y="5"/>
                  </a:cubicBezTo>
                  <a:cubicBezTo>
                    <a:pt x="16" y="5"/>
                    <a:pt x="16" y="5"/>
                    <a:pt x="16" y="5"/>
                  </a:cubicBezTo>
                  <a:cubicBezTo>
                    <a:pt x="15" y="5"/>
                    <a:pt x="14" y="5"/>
                    <a:pt x="13" y="5"/>
                  </a:cubicBezTo>
                  <a:cubicBezTo>
                    <a:pt x="12" y="5"/>
                    <a:pt x="11" y="5"/>
                    <a:pt x="10" y="5"/>
                  </a:cubicBezTo>
                  <a:cubicBezTo>
                    <a:pt x="9" y="6"/>
                    <a:pt x="8" y="7"/>
                    <a:pt x="6" y="8"/>
                  </a:cubicBezTo>
                  <a:cubicBezTo>
                    <a:pt x="6" y="8"/>
                    <a:pt x="6" y="8"/>
                    <a:pt x="6" y="8"/>
                  </a:cubicBezTo>
                  <a:cubicBezTo>
                    <a:pt x="9" y="6"/>
                    <a:pt x="12" y="5"/>
                    <a:pt x="15" y="6"/>
                  </a:cubicBezTo>
                  <a:cubicBezTo>
                    <a:pt x="15" y="6"/>
                    <a:pt x="15" y="6"/>
                    <a:pt x="15" y="5"/>
                  </a:cubicBezTo>
                  <a:cubicBezTo>
                    <a:pt x="13" y="5"/>
                    <a:pt x="12" y="5"/>
                    <a:pt x="11" y="5"/>
                  </a:cubicBezTo>
                  <a:cubicBezTo>
                    <a:pt x="10" y="5"/>
                    <a:pt x="9" y="6"/>
                    <a:pt x="8" y="6"/>
                  </a:cubicBezTo>
                  <a:cubicBezTo>
                    <a:pt x="8" y="7"/>
                    <a:pt x="8" y="7"/>
                    <a:pt x="8" y="7"/>
                  </a:cubicBezTo>
                  <a:cubicBezTo>
                    <a:pt x="10" y="6"/>
                    <a:pt x="13" y="6"/>
                    <a:pt x="15" y="6"/>
                  </a:cubicBezTo>
                  <a:cubicBezTo>
                    <a:pt x="16" y="6"/>
                    <a:pt x="16" y="6"/>
                    <a:pt x="16" y="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2"/>
            <p:cNvSpPr>
              <a:spLocks/>
            </p:cNvSpPr>
            <p:nvPr/>
          </p:nvSpPr>
          <p:spPr bwMode="auto">
            <a:xfrm>
              <a:off x="2005013" y="3467101"/>
              <a:ext cx="708025" cy="663575"/>
            </a:xfrm>
            <a:custGeom>
              <a:avLst/>
              <a:gdLst>
                <a:gd name="T0" fmla="*/ 2 w 31"/>
                <a:gd name="T1" fmla="*/ 0 h 29"/>
                <a:gd name="T2" fmla="*/ 3 w 31"/>
                <a:gd name="T3" fmla="*/ 2 h 29"/>
                <a:gd name="T4" fmla="*/ 6 w 31"/>
                <a:gd name="T5" fmla="*/ 12 h 29"/>
                <a:gd name="T6" fmla="*/ 1 w 31"/>
                <a:gd name="T7" fmla="*/ 9 h 29"/>
                <a:gd name="T8" fmla="*/ 1 w 31"/>
                <a:gd name="T9" fmla="*/ 9 h 29"/>
                <a:gd name="T10" fmla="*/ 1 w 31"/>
                <a:gd name="T11" fmla="*/ 7 h 29"/>
                <a:gd name="T12" fmla="*/ 0 w 31"/>
                <a:gd name="T13" fmla="*/ 7 h 29"/>
                <a:gd name="T14" fmla="*/ 1 w 31"/>
                <a:gd name="T15" fmla="*/ 10 h 29"/>
                <a:gd name="T16" fmla="*/ 7 w 31"/>
                <a:gd name="T17" fmla="*/ 15 h 29"/>
                <a:gd name="T18" fmla="*/ 10 w 31"/>
                <a:gd name="T19" fmla="*/ 17 h 29"/>
                <a:gd name="T20" fmla="*/ 11 w 31"/>
                <a:gd name="T21" fmla="*/ 20 h 29"/>
                <a:gd name="T22" fmla="*/ 8 w 31"/>
                <a:gd name="T23" fmla="*/ 14 h 29"/>
                <a:gd name="T24" fmla="*/ 2 w 31"/>
                <a:gd name="T25" fmla="*/ 9 h 29"/>
                <a:gd name="T26" fmla="*/ 11 w 31"/>
                <a:gd name="T27" fmla="*/ 18 h 29"/>
                <a:gd name="T28" fmla="*/ 18 w 31"/>
                <a:gd name="T29" fmla="*/ 25 h 29"/>
                <a:gd name="T30" fmla="*/ 19 w 31"/>
                <a:gd name="T31" fmla="*/ 26 h 29"/>
                <a:gd name="T32" fmla="*/ 12 w 31"/>
                <a:gd name="T33" fmla="*/ 21 h 29"/>
                <a:gd name="T34" fmla="*/ 23 w 31"/>
                <a:gd name="T35" fmla="*/ 23 h 29"/>
                <a:gd name="T36" fmla="*/ 19 w 31"/>
                <a:gd name="T37" fmla="*/ 20 h 29"/>
                <a:gd name="T38" fmla="*/ 18 w 31"/>
                <a:gd name="T39" fmla="*/ 20 h 29"/>
                <a:gd name="T40" fmla="*/ 15 w 31"/>
                <a:gd name="T41" fmla="*/ 21 h 29"/>
                <a:gd name="T42" fmla="*/ 17 w 31"/>
                <a:gd name="T43" fmla="*/ 24 h 29"/>
                <a:gd name="T44" fmla="*/ 25 w 31"/>
                <a:gd name="T45" fmla="*/ 27 h 29"/>
                <a:gd name="T46" fmla="*/ 24 w 31"/>
                <a:gd name="T47" fmla="*/ 28 h 29"/>
                <a:gd name="T48" fmla="*/ 27 w 31"/>
                <a:gd name="T49" fmla="*/ 27 h 29"/>
                <a:gd name="T50" fmla="*/ 28 w 31"/>
                <a:gd name="T51" fmla="*/ 26 h 29"/>
                <a:gd name="T52" fmla="*/ 30 w 31"/>
                <a:gd name="T53" fmla="*/ 24 h 29"/>
                <a:gd name="T54" fmla="*/ 22 w 31"/>
                <a:gd name="T55" fmla="*/ 25 h 29"/>
                <a:gd name="T56" fmla="*/ 24 w 31"/>
                <a:gd name="T57" fmla="*/ 22 h 29"/>
                <a:gd name="T58" fmla="*/ 22 w 31"/>
                <a:gd name="T59" fmla="*/ 25 h 29"/>
                <a:gd name="T60" fmla="*/ 24 w 31"/>
                <a:gd name="T61" fmla="*/ 26 h 29"/>
                <a:gd name="T62" fmla="*/ 31 w 31"/>
                <a:gd name="T63" fmla="*/ 25 h 29"/>
                <a:gd name="T64" fmla="*/ 30 w 31"/>
                <a:gd name="T65" fmla="*/ 26 h 29"/>
                <a:gd name="T66" fmla="*/ 27 w 31"/>
                <a:gd name="T67" fmla="*/ 28 h 29"/>
                <a:gd name="T68" fmla="*/ 19 w 31"/>
                <a:gd name="T69" fmla="*/ 25 h 29"/>
                <a:gd name="T70" fmla="*/ 20 w 31"/>
                <a:gd name="T71" fmla="*/ 24 h 29"/>
                <a:gd name="T72" fmla="*/ 20 w 31"/>
                <a:gd name="T73" fmla="*/ 23 h 29"/>
                <a:gd name="T74" fmla="*/ 18 w 31"/>
                <a:gd name="T75" fmla="*/ 21 h 29"/>
                <a:gd name="T76" fmla="*/ 14 w 31"/>
                <a:gd name="T77" fmla="*/ 21 h 29"/>
                <a:gd name="T78" fmla="*/ 19 w 31"/>
                <a:gd name="T79" fmla="*/ 22 h 29"/>
                <a:gd name="T80" fmla="*/ 20 w 31"/>
                <a:gd name="T81" fmla="*/ 25 h 29"/>
                <a:gd name="T82" fmla="*/ 17 w 31"/>
                <a:gd name="T83" fmla="*/ 25 h 29"/>
                <a:gd name="T84" fmla="*/ 7 w 31"/>
                <a:gd name="T85" fmla="*/ 20 h 29"/>
                <a:gd name="T86" fmla="*/ 18 w 31"/>
                <a:gd name="T87" fmla="*/ 22 h 29"/>
                <a:gd name="T88" fmla="*/ 10 w 31"/>
                <a:gd name="T89" fmla="*/ 16 h 29"/>
                <a:gd name="T90" fmla="*/ 12 w 31"/>
                <a:gd name="T91" fmla="*/ 19 h 29"/>
                <a:gd name="T92" fmla="*/ 4 w 31"/>
                <a:gd name="T93" fmla="*/ 12 h 29"/>
                <a:gd name="T94" fmla="*/ 8 w 31"/>
                <a:gd name="T95" fmla="*/ 17 h 29"/>
                <a:gd name="T96" fmla="*/ 10 w 31"/>
                <a:gd name="T97" fmla="*/ 20 h 29"/>
                <a:gd name="T98" fmla="*/ 4 w 31"/>
                <a:gd name="T99" fmla="*/ 11 h 29"/>
                <a:gd name="T100" fmla="*/ 1 w 31"/>
                <a:gd name="T101" fmla="*/ 3 h 29"/>
                <a:gd name="T102" fmla="*/ 1 w 31"/>
                <a:gd name="T103" fmla="*/ 2 h 29"/>
                <a:gd name="T104" fmla="*/ 0 w 31"/>
                <a:gd name="T105" fmla="*/ 4 h 29"/>
                <a:gd name="T106" fmla="*/ 2 w 31"/>
                <a:gd name="T107" fmla="*/ 9 h 29"/>
                <a:gd name="T108" fmla="*/ 5 w 31"/>
                <a:gd name="T109" fmla="*/ 12 h 29"/>
                <a:gd name="T110" fmla="*/ 5 w 31"/>
                <a:gd name="T111" fmla="*/ 1 h 29"/>
                <a:gd name="T112" fmla="*/ 3 w 31"/>
                <a:gd name="T113" fmla="*/ 6 h 29"/>
                <a:gd name="T114" fmla="*/ 3 w 31"/>
                <a:gd name="T11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29">
                  <a:moveTo>
                    <a:pt x="2" y="2"/>
                  </a:moveTo>
                  <a:cubicBezTo>
                    <a:pt x="2" y="3"/>
                    <a:pt x="1" y="5"/>
                    <a:pt x="1" y="6"/>
                  </a:cubicBezTo>
                  <a:cubicBezTo>
                    <a:pt x="1" y="8"/>
                    <a:pt x="1" y="9"/>
                    <a:pt x="2" y="10"/>
                  </a:cubicBezTo>
                  <a:cubicBezTo>
                    <a:pt x="2" y="10"/>
                    <a:pt x="3" y="10"/>
                    <a:pt x="3" y="10"/>
                  </a:cubicBezTo>
                  <a:cubicBezTo>
                    <a:pt x="3" y="10"/>
                    <a:pt x="3" y="9"/>
                    <a:pt x="3" y="8"/>
                  </a:cubicBezTo>
                  <a:cubicBezTo>
                    <a:pt x="3" y="7"/>
                    <a:pt x="3" y="6"/>
                    <a:pt x="3" y="5"/>
                  </a:cubicBezTo>
                  <a:cubicBezTo>
                    <a:pt x="3" y="4"/>
                    <a:pt x="3" y="3"/>
                    <a:pt x="3" y="2"/>
                  </a:cubicBezTo>
                  <a:cubicBezTo>
                    <a:pt x="3" y="1"/>
                    <a:pt x="3" y="1"/>
                    <a:pt x="2" y="0"/>
                  </a:cubicBezTo>
                  <a:cubicBezTo>
                    <a:pt x="2" y="0"/>
                    <a:pt x="2" y="0"/>
                    <a:pt x="2" y="1"/>
                  </a:cubicBezTo>
                  <a:cubicBezTo>
                    <a:pt x="1" y="2"/>
                    <a:pt x="2" y="5"/>
                    <a:pt x="2" y="7"/>
                  </a:cubicBezTo>
                  <a:cubicBezTo>
                    <a:pt x="2" y="8"/>
                    <a:pt x="2" y="8"/>
                    <a:pt x="2" y="9"/>
                  </a:cubicBezTo>
                  <a:cubicBezTo>
                    <a:pt x="2" y="10"/>
                    <a:pt x="2" y="11"/>
                    <a:pt x="3" y="11"/>
                  </a:cubicBezTo>
                  <a:cubicBezTo>
                    <a:pt x="3" y="11"/>
                    <a:pt x="3" y="11"/>
                    <a:pt x="3" y="11"/>
                  </a:cubicBezTo>
                  <a:cubicBezTo>
                    <a:pt x="4" y="10"/>
                    <a:pt x="4" y="8"/>
                    <a:pt x="4" y="6"/>
                  </a:cubicBezTo>
                  <a:cubicBezTo>
                    <a:pt x="4" y="5"/>
                    <a:pt x="4" y="3"/>
                    <a:pt x="3" y="2"/>
                  </a:cubicBezTo>
                  <a:cubicBezTo>
                    <a:pt x="3" y="1"/>
                    <a:pt x="3" y="1"/>
                    <a:pt x="3" y="2"/>
                  </a:cubicBezTo>
                  <a:cubicBezTo>
                    <a:pt x="3" y="4"/>
                    <a:pt x="3" y="5"/>
                    <a:pt x="4" y="7"/>
                  </a:cubicBezTo>
                  <a:cubicBezTo>
                    <a:pt x="4" y="9"/>
                    <a:pt x="4" y="11"/>
                    <a:pt x="5" y="12"/>
                  </a:cubicBezTo>
                  <a:cubicBezTo>
                    <a:pt x="5" y="12"/>
                    <a:pt x="5" y="12"/>
                    <a:pt x="5" y="12"/>
                  </a:cubicBezTo>
                  <a:cubicBezTo>
                    <a:pt x="6" y="11"/>
                    <a:pt x="5" y="9"/>
                    <a:pt x="5" y="7"/>
                  </a:cubicBezTo>
                  <a:cubicBezTo>
                    <a:pt x="5" y="5"/>
                    <a:pt x="5" y="3"/>
                    <a:pt x="5" y="1"/>
                  </a:cubicBezTo>
                  <a:cubicBezTo>
                    <a:pt x="5" y="1"/>
                    <a:pt x="5" y="1"/>
                    <a:pt x="5" y="1"/>
                  </a:cubicBezTo>
                  <a:cubicBezTo>
                    <a:pt x="5" y="5"/>
                    <a:pt x="5" y="8"/>
                    <a:pt x="5" y="12"/>
                  </a:cubicBezTo>
                  <a:cubicBezTo>
                    <a:pt x="5" y="12"/>
                    <a:pt x="6" y="12"/>
                    <a:pt x="6" y="12"/>
                  </a:cubicBezTo>
                  <a:cubicBezTo>
                    <a:pt x="6" y="9"/>
                    <a:pt x="6" y="5"/>
                    <a:pt x="5" y="2"/>
                  </a:cubicBezTo>
                  <a:cubicBezTo>
                    <a:pt x="5" y="2"/>
                    <a:pt x="5" y="2"/>
                    <a:pt x="5" y="2"/>
                  </a:cubicBezTo>
                  <a:cubicBezTo>
                    <a:pt x="3" y="5"/>
                    <a:pt x="5" y="8"/>
                    <a:pt x="5" y="11"/>
                  </a:cubicBezTo>
                  <a:cubicBezTo>
                    <a:pt x="5" y="11"/>
                    <a:pt x="5" y="11"/>
                    <a:pt x="5" y="11"/>
                  </a:cubicBezTo>
                  <a:cubicBezTo>
                    <a:pt x="5" y="10"/>
                    <a:pt x="4" y="1"/>
                    <a:pt x="1" y="3"/>
                  </a:cubicBezTo>
                  <a:cubicBezTo>
                    <a:pt x="1" y="3"/>
                    <a:pt x="1" y="4"/>
                    <a:pt x="1" y="4"/>
                  </a:cubicBezTo>
                  <a:cubicBezTo>
                    <a:pt x="1" y="5"/>
                    <a:pt x="1" y="6"/>
                    <a:pt x="1" y="6"/>
                  </a:cubicBezTo>
                  <a:cubicBezTo>
                    <a:pt x="1" y="7"/>
                    <a:pt x="1" y="8"/>
                    <a:pt x="1" y="9"/>
                  </a:cubicBezTo>
                  <a:cubicBezTo>
                    <a:pt x="2" y="9"/>
                    <a:pt x="2" y="10"/>
                    <a:pt x="2" y="10"/>
                  </a:cubicBezTo>
                  <a:cubicBezTo>
                    <a:pt x="2" y="10"/>
                    <a:pt x="2" y="10"/>
                    <a:pt x="2" y="10"/>
                  </a:cubicBezTo>
                  <a:cubicBezTo>
                    <a:pt x="3" y="9"/>
                    <a:pt x="3" y="7"/>
                    <a:pt x="3" y="6"/>
                  </a:cubicBezTo>
                  <a:cubicBezTo>
                    <a:pt x="2" y="5"/>
                    <a:pt x="2" y="3"/>
                    <a:pt x="0" y="2"/>
                  </a:cubicBezTo>
                  <a:cubicBezTo>
                    <a:pt x="0" y="2"/>
                    <a:pt x="0" y="2"/>
                    <a:pt x="0" y="2"/>
                  </a:cubicBezTo>
                  <a:cubicBezTo>
                    <a:pt x="0" y="3"/>
                    <a:pt x="0" y="4"/>
                    <a:pt x="0" y="4"/>
                  </a:cubicBezTo>
                  <a:cubicBezTo>
                    <a:pt x="0" y="5"/>
                    <a:pt x="0" y="6"/>
                    <a:pt x="0" y="7"/>
                  </a:cubicBezTo>
                  <a:cubicBezTo>
                    <a:pt x="0" y="8"/>
                    <a:pt x="1" y="9"/>
                    <a:pt x="1" y="9"/>
                  </a:cubicBezTo>
                  <a:cubicBezTo>
                    <a:pt x="1" y="10"/>
                    <a:pt x="2" y="11"/>
                    <a:pt x="2" y="11"/>
                  </a:cubicBezTo>
                  <a:cubicBezTo>
                    <a:pt x="2" y="11"/>
                    <a:pt x="3" y="11"/>
                    <a:pt x="3" y="11"/>
                  </a:cubicBezTo>
                  <a:cubicBezTo>
                    <a:pt x="4" y="10"/>
                    <a:pt x="3" y="8"/>
                    <a:pt x="3" y="6"/>
                  </a:cubicBezTo>
                  <a:cubicBezTo>
                    <a:pt x="3" y="5"/>
                    <a:pt x="3" y="5"/>
                    <a:pt x="2" y="4"/>
                  </a:cubicBezTo>
                  <a:cubicBezTo>
                    <a:pt x="2" y="3"/>
                    <a:pt x="1" y="2"/>
                    <a:pt x="1" y="2"/>
                  </a:cubicBezTo>
                  <a:cubicBezTo>
                    <a:pt x="1" y="2"/>
                    <a:pt x="1" y="2"/>
                    <a:pt x="1" y="2"/>
                  </a:cubicBezTo>
                  <a:cubicBezTo>
                    <a:pt x="0" y="2"/>
                    <a:pt x="0" y="3"/>
                    <a:pt x="0" y="4"/>
                  </a:cubicBezTo>
                  <a:cubicBezTo>
                    <a:pt x="0" y="5"/>
                    <a:pt x="1" y="6"/>
                    <a:pt x="1" y="7"/>
                  </a:cubicBezTo>
                  <a:cubicBezTo>
                    <a:pt x="2" y="8"/>
                    <a:pt x="2" y="9"/>
                    <a:pt x="3" y="10"/>
                  </a:cubicBezTo>
                  <a:cubicBezTo>
                    <a:pt x="3" y="10"/>
                    <a:pt x="4" y="10"/>
                    <a:pt x="4" y="10"/>
                  </a:cubicBezTo>
                  <a:cubicBezTo>
                    <a:pt x="5" y="10"/>
                    <a:pt x="5" y="9"/>
                    <a:pt x="5" y="8"/>
                  </a:cubicBezTo>
                  <a:cubicBezTo>
                    <a:pt x="5" y="7"/>
                    <a:pt x="4" y="6"/>
                    <a:pt x="4" y="5"/>
                  </a:cubicBezTo>
                  <a:cubicBezTo>
                    <a:pt x="3" y="4"/>
                    <a:pt x="3" y="4"/>
                    <a:pt x="2" y="3"/>
                  </a:cubicBezTo>
                  <a:cubicBezTo>
                    <a:pt x="1" y="3"/>
                    <a:pt x="1" y="2"/>
                    <a:pt x="0" y="2"/>
                  </a:cubicBezTo>
                  <a:cubicBezTo>
                    <a:pt x="0" y="3"/>
                    <a:pt x="0" y="4"/>
                    <a:pt x="0" y="4"/>
                  </a:cubicBezTo>
                  <a:cubicBezTo>
                    <a:pt x="0" y="5"/>
                    <a:pt x="0" y="6"/>
                    <a:pt x="0" y="7"/>
                  </a:cubicBezTo>
                  <a:cubicBezTo>
                    <a:pt x="1" y="9"/>
                    <a:pt x="2" y="11"/>
                    <a:pt x="3" y="13"/>
                  </a:cubicBezTo>
                  <a:cubicBezTo>
                    <a:pt x="3" y="14"/>
                    <a:pt x="4" y="14"/>
                    <a:pt x="4" y="15"/>
                  </a:cubicBezTo>
                  <a:cubicBezTo>
                    <a:pt x="5" y="15"/>
                    <a:pt x="5" y="14"/>
                    <a:pt x="5" y="14"/>
                  </a:cubicBezTo>
                  <a:cubicBezTo>
                    <a:pt x="5" y="13"/>
                    <a:pt x="5" y="12"/>
                    <a:pt x="5" y="12"/>
                  </a:cubicBezTo>
                  <a:cubicBezTo>
                    <a:pt x="4" y="11"/>
                    <a:pt x="4" y="10"/>
                    <a:pt x="3" y="9"/>
                  </a:cubicBezTo>
                  <a:cubicBezTo>
                    <a:pt x="3" y="8"/>
                    <a:pt x="2" y="7"/>
                    <a:pt x="0" y="7"/>
                  </a:cubicBezTo>
                  <a:cubicBezTo>
                    <a:pt x="0" y="7"/>
                    <a:pt x="0" y="7"/>
                    <a:pt x="0" y="7"/>
                  </a:cubicBezTo>
                  <a:cubicBezTo>
                    <a:pt x="0" y="8"/>
                    <a:pt x="0" y="9"/>
                    <a:pt x="1" y="10"/>
                  </a:cubicBezTo>
                  <a:cubicBezTo>
                    <a:pt x="2" y="11"/>
                    <a:pt x="3" y="12"/>
                    <a:pt x="3" y="13"/>
                  </a:cubicBezTo>
                  <a:cubicBezTo>
                    <a:pt x="4" y="13"/>
                    <a:pt x="4" y="14"/>
                    <a:pt x="5" y="15"/>
                  </a:cubicBezTo>
                  <a:cubicBezTo>
                    <a:pt x="5" y="15"/>
                    <a:pt x="6" y="16"/>
                    <a:pt x="6" y="17"/>
                  </a:cubicBezTo>
                  <a:cubicBezTo>
                    <a:pt x="7" y="18"/>
                    <a:pt x="7" y="18"/>
                    <a:pt x="8" y="19"/>
                  </a:cubicBezTo>
                  <a:cubicBezTo>
                    <a:pt x="8" y="19"/>
                    <a:pt x="9" y="20"/>
                    <a:pt x="10" y="20"/>
                  </a:cubicBezTo>
                  <a:cubicBezTo>
                    <a:pt x="10" y="20"/>
                    <a:pt x="10" y="20"/>
                    <a:pt x="10" y="20"/>
                  </a:cubicBezTo>
                  <a:cubicBezTo>
                    <a:pt x="10" y="19"/>
                    <a:pt x="10" y="18"/>
                    <a:pt x="9" y="17"/>
                  </a:cubicBezTo>
                  <a:cubicBezTo>
                    <a:pt x="9" y="16"/>
                    <a:pt x="8" y="15"/>
                    <a:pt x="7" y="15"/>
                  </a:cubicBezTo>
                  <a:cubicBezTo>
                    <a:pt x="6" y="13"/>
                    <a:pt x="4" y="10"/>
                    <a:pt x="2" y="9"/>
                  </a:cubicBezTo>
                  <a:cubicBezTo>
                    <a:pt x="2" y="9"/>
                    <a:pt x="2" y="9"/>
                    <a:pt x="2" y="9"/>
                  </a:cubicBezTo>
                  <a:cubicBezTo>
                    <a:pt x="1" y="10"/>
                    <a:pt x="2" y="11"/>
                    <a:pt x="3" y="12"/>
                  </a:cubicBezTo>
                  <a:cubicBezTo>
                    <a:pt x="3" y="13"/>
                    <a:pt x="4" y="14"/>
                    <a:pt x="5" y="15"/>
                  </a:cubicBezTo>
                  <a:cubicBezTo>
                    <a:pt x="6" y="16"/>
                    <a:pt x="7" y="17"/>
                    <a:pt x="7" y="18"/>
                  </a:cubicBezTo>
                  <a:cubicBezTo>
                    <a:pt x="8" y="19"/>
                    <a:pt x="9" y="20"/>
                    <a:pt x="10" y="20"/>
                  </a:cubicBezTo>
                  <a:cubicBezTo>
                    <a:pt x="11" y="20"/>
                    <a:pt x="11" y="20"/>
                    <a:pt x="11" y="20"/>
                  </a:cubicBezTo>
                  <a:cubicBezTo>
                    <a:pt x="11" y="19"/>
                    <a:pt x="10" y="18"/>
                    <a:pt x="10" y="17"/>
                  </a:cubicBezTo>
                  <a:cubicBezTo>
                    <a:pt x="9" y="16"/>
                    <a:pt x="8" y="15"/>
                    <a:pt x="7" y="14"/>
                  </a:cubicBezTo>
                  <a:cubicBezTo>
                    <a:pt x="7" y="13"/>
                    <a:pt x="6" y="12"/>
                    <a:pt x="5" y="11"/>
                  </a:cubicBezTo>
                  <a:cubicBezTo>
                    <a:pt x="4" y="11"/>
                    <a:pt x="3" y="10"/>
                    <a:pt x="2" y="9"/>
                  </a:cubicBezTo>
                  <a:cubicBezTo>
                    <a:pt x="2" y="9"/>
                    <a:pt x="2" y="9"/>
                    <a:pt x="2" y="9"/>
                  </a:cubicBezTo>
                  <a:cubicBezTo>
                    <a:pt x="2" y="10"/>
                    <a:pt x="3" y="11"/>
                    <a:pt x="3" y="12"/>
                  </a:cubicBezTo>
                  <a:cubicBezTo>
                    <a:pt x="4" y="13"/>
                    <a:pt x="5" y="14"/>
                    <a:pt x="6" y="15"/>
                  </a:cubicBezTo>
                  <a:cubicBezTo>
                    <a:pt x="6" y="15"/>
                    <a:pt x="7" y="16"/>
                    <a:pt x="8" y="17"/>
                  </a:cubicBezTo>
                  <a:cubicBezTo>
                    <a:pt x="9" y="18"/>
                    <a:pt x="10" y="19"/>
                    <a:pt x="11" y="20"/>
                  </a:cubicBezTo>
                  <a:cubicBezTo>
                    <a:pt x="11" y="20"/>
                    <a:pt x="11" y="20"/>
                    <a:pt x="11" y="20"/>
                  </a:cubicBezTo>
                  <a:cubicBezTo>
                    <a:pt x="11" y="18"/>
                    <a:pt x="9" y="16"/>
                    <a:pt x="8" y="15"/>
                  </a:cubicBezTo>
                  <a:cubicBezTo>
                    <a:pt x="7" y="13"/>
                    <a:pt x="5" y="11"/>
                    <a:pt x="4" y="9"/>
                  </a:cubicBezTo>
                  <a:cubicBezTo>
                    <a:pt x="4" y="9"/>
                    <a:pt x="4" y="9"/>
                    <a:pt x="4" y="9"/>
                  </a:cubicBezTo>
                  <a:cubicBezTo>
                    <a:pt x="7" y="12"/>
                    <a:pt x="9" y="16"/>
                    <a:pt x="11" y="19"/>
                  </a:cubicBezTo>
                  <a:cubicBezTo>
                    <a:pt x="12" y="19"/>
                    <a:pt x="12" y="19"/>
                    <a:pt x="12" y="19"/>
                  </a:cubicBezTo>
                  <a:cubicBezTo>
                    <a:pt x="11" y="18"/>
                    <a:pt x="11" y="17"/>
                    <a:pt x="10" y="16"/>
                  </a:cubicBezTo>
                  <a:cubicBezTo>
                    <a:pt x="9" y="15"/>
                    <a:pt x="9" y="15"/>
                    <a:pt x="8" y="14"/>
                  </a:cubicBezTo>
                  <a:cubicBezTo>
                    <a:pt x="6" y="12"/>
                    <a:pt x="5" y="10"/>
                    <a:pt x="3" y="8"/>
                  </a:cubicBezTo>
                  <a:cubicBezTo>
                    <a:pt x="3" y="8"/>
                    <a:pt x="3" y="8"/>
                    <a:pt x="3" y="8"/>
                  </a:cubicBezTo>
                  <a:cubicBezTo>
                    <a:pt x="7" y="11"/>
                    <a:pt x="9" y="15"/>
                    <a:pt x="12" y="18"/>
                  </a:cubicBezTo>
                  <a:cubicBezTo>
                    <a:pt x="12" y="18"/>
                    <a:pt x="12" y="18"/>
                    <a:pt x="12" y="18"/>
                  </a:cubicBezTo>
                  <a:cubicBezTo>
                    <a:pt x="12" y="17"/>
                    <a:pt x="11" y="16"/>
                    <a:pt x="10" y="15"/>
                  </a:cubicBezTo>
                  <a:cubicBezTo>
                    <a:pt x="10" y="15"/>
                    <a:pt x="9" y="14"/>
                    <a:pt x="8" y="13"/>
                  </a:cubicBezTo>
                  <a:cubicBezTo>
                    <a:pt x="6" y="12"/>
                    <a:pt x="5" y="10"/>
                    <a:pt x="3" y="9"/>
                  </a:cubicBezTo>
                  <a:cubicBezTo>
                    <a:pt x="2" y="8"/>
                    <a:pt x="2" y="9"/>
                    <a:pt x="2" y="9"/>
                  </a:cubicBezTo>
                  <a:cubicBezTo>
                    <a:pt x="6" y="13"/>
                    <a:pt x="11" y="16"/>
                    <a:pt x="15" y="20"/>
                  </a:cubicBezTo>
                  <a:cubicBezTo>
                    <a:pt x="15" y="20"/>
                    <a:pt x="15" y="20"/>
                    <a:pt x="15" y="20"/>
                  </a:cubicBezTo>
                  <a:cubicBezTo>
                    <a:pt x="12" y="17"/>
                    <a:pt x="7" y="15"/>
                    <a:pt x="3" y="13"/>
                  </a:cubicBezTo>
                  <a:cubicBezTo>
                    <a:pt x="3" y="13"/>
                    <a:pt x="3" y="13"/>
                    <a:pt x="3" y="13"/>
                  </a:cubicBezTo>
                  <a:cubicBezTo>
                    <a:pt x="8" y="16"/>
                    <a:pt x="13" y="20"/>
                    <a:pt x="18" y="22"/>
                  </a:cubicBezTo>
                  <a:cubicBezTo>
                    <a:pt x="18" y="22"/>
                    <a:pt x="18" y="22"/>
                    <a:pt x="18" y="22"/>
                  </a:cubicBezTo>
                  <a:cubicBezTo>
                    <a:pt x="17" y="21"/>
                    <a:pt x="15" y="20"/>
                    <a:pt x="14" y="20"/>
                  </a:cubicBezTo>
                  <a:cubicBezTo>
                    <a:pt x="13" y="19"/>
                    <a:pt x="12" y="19"/>
                    <a:pt x="11" y="18"/>
                  </a:cubicBezTo>
                  <a:cubicBezTo>
                    <a:pt x="9" y="17"/>
                    <a:pt x="8" y="16"/>
                    <a:pt x="5" y="16"/>
                  </a:cubicBezTo>
                  <a:cubicBezTo>
                    <a:pt x="5" y="16"/>
                    <a:pt x="5" y="16"/>
                    <a:pt x="5" y="16"/>
                  </a:cubicBezTo>
                  <a:cubicBezTo>
                    <a:pt x="8" y="19"/>
                    <a:pt x="13" y="21"/>
                    <a:pt x="17" y="24"/>
                  </a:cubicBezTo>
                  <a:cubicBezTo>
                    <a:pt x="17" y="24"/>
                    <a:pt x="17" y="23"/>
                    <a:pt x="17" y="23"/>
                  </a:cubicBezTo>
                  <a:cubicBezTo>
                    <a:pt x="14" y="22"/>
                    <a:pt x="10" y="21"/>
                    <a:pt x="7" y="19"/>
                  </a:cubicBezTo>
                  <a:cubicBezTo>
                    <a:pt x="7" y="19"/>
                    <a:pt x="7" y="19"/>
                    <a:pt x="7" y="20"/>
                  </a:cubicBezTo>
                  <a:cubicBezTo>
                    <a:pt x="9" y="21"/>
                    <a:pt x="11" y="22"/>
                    <a:pt x="13" y="22"/>
                  </a:cubicBezTo>
                  <a:cubicBezTo>
                    <a:pt x="15" y="23"/>
                    <a:pt x="16" y="25"/>
                    <a:pt x="18" y="25"/>
                  </a:cubicBezTo>
                  <a:cubicBezTo>
                    <a:pt x="19" y="25"/>
                    <a:pt x="19" y="25"/>
                    <a:pt x="19" y="25"/>
                  </a:cubicBezTo>
                  <a:cubicBezTo>
                    <a:pt x="17" y="24"/>
                    <a:pt x="16" y="24"/>
                    <a:pt x="14" y="23"/>
                  </a:cubicBezTo>
                  <a:cubicBezTo>
                    <a:pt x="13" y="22"/>
                    <a:pt x="11" y="22"/>
                    <a:pt x="10" y="20"/>
                  </a:cubicBezTo>
                  <a:cubicBezTo>
                    <a:pt x="10" y="21"/>
                    <a:pt x="10" y="21"/>
                    <a:pt x="10" y="21"/>
                  </a:cubicBezTo>
                  <a:cubicBezTo>
                    <a:pt x="12" y="22"/>
                    <a:pt x="13" y="23"/>
                    <a:pt x="15" y="24"/>
                  </a:cubicBezTo>
                  <a:cubicBezTo>
                    <a:pt x="16" y="25"/>
                    <a:pt x="16" y="25"/>
                    <a:pt x="17" y="26"/>
                  </a:cubicBezTo>
                  <a:cubicBezTo>
                    <a:pt x="18" y="26"/>
                    <a:pt x="18" y="26"/>
                    <a:pt x="19" y="26"/>
                  </a:cubicBezTo>
                  <a:cubicBezTo>
                    <a:pt x="19" y="26"/>
                    <a:pt x="19" y="26"/>
                    <a:pt x="19" y="26"/>
                  </a:cubicBezTo>
                  <a:cubicBezTo>
                    <a:pt x="17" y="23"/>
                    <a:pt x="13" y="23"/>
                    <a:pt x="10" y="20"/>
                  </a:cubicBezTo>
                  <a:cubicBezTo>
                    <a:pt x="10" y="20"/>
                    <a:pt x="10" y="20"/>
                    <a:pt x="10" y="20"/>
                  </a:cubicBezTo>
                  <a:cubicBezTo>
                    <a:pt x="14" y="22"/>
                    <a:pt x="18" y="23"/>
                    <a:pt x="22" y="25"/>
                  </a:cubicBezTo>
                  <a:cubicBezTo>
                    <a:pt x="22" y="25"/>
                    <a:pt x="22" y="25"/>
                    <a:pt x="22" y="25"/>
                  </a:cubicBezTo>
                  <a:cubicBezTo>
                    <a:pt x="21" y="25"/>
                    <a:pt x="20" y="25"/>
                    <a:pt x="20" y="24"/>
                  </a:cubicBezTo>
                  <a:cubicBezTo>
                    <a:pt x="19" y="24"/>
                    <a:pt x="18" y="24"/>
                    <a:pt x="17" y="23"/>
                  </a:cubicBezTo>
                  <a:cubicBezTo>
                    <a:pt x="16" y="23"/>
                    <a:pt x="15" y="23"/>
                    <a:pt x="15" y="22"/>
                  </a:cubicBezTo>
                  <a:cubicBezTo>
                    <a:pt x="14" y="22"/>
                    <a:pt x="13" y="21"/>
                    <a:pt x="12" y="21"/>
                  </a:cubicBezTo>
                  <a:cubicBezTo>
                    <a:pt x="12" y="21"/>
                    <a:pt x="12" y="21"/>
                    <a:pt x="12" y="21"/>
                  </a:cubicBezTo>
                  <a:cubicBezTo>
                    <a:pt x="16" y="21"/>
                    <a:pt x="20" y="23"/>
                    <a:pt x="24" y="24"/>
                  </a:cubicBezTo>
                  <a:cubicBezTo>
                    <a:pt x="24" y="24"/>
                    <a:pt x="24" y="24"/>
                    <a:pt x="24" y="24"/>
                  </a:cubicBezTo>
                  <a:cubicBezTo>
                    <a:pt x="23" y="23"/>
                    <a:pt x="23" y="23"/>
                    <a:pt x="22" y="23"/>
                  </a:cubicBezTo>
                  <a:cubicBezTo>
                    <a:pt x="21" y="22"/>
                    <a:pt x="20" y="22"/>
                    <a:pt x="19" y="22"/>
                  </a:cubicBezTo>
                  <a:cubicBezTo>
                    <a:pt x="17" y="21"/>
                    <a:pt x="15" y="20"/>
                    <a:pt x="13" y="20"/>
                  </a:cubicBezTo>
                  <a:cubicBezTo>
                    <a:pt x="13" y="20"/>
                    <a:pt x="13" y="20"/>
                    <a:pt x="13" y="21"/>
                  </a:cubicBezTo>
                  <a:cubicBezTo>
                    <a:pt x="16" y="23"/>
                    <a:pt x="20" y="22"/>
                    <a:pt x="23" y="23"/>
                  </a:cubicBezTo>
                  <a:cubicBezTo>
                    <a:pt x="23" y="23"/>
                    <a:pt x="23" y="23"/>
                    <a:pt x="23" y="23"/>
                  </a:cubicBezTo>
                  <a:cubicBezTo>
                    <a:pt x="23" y="23"/>
                    <a:pt x="22" y="23"/>
                    <a:pt x="21" y="23"/>
                  </a:cubicBezTo>
                  <a:cubicBezTo>
                    <a:pt x="20" y="23"/>
                    <a:pt x="19" y="22"/>
                    <a:pt x="18" y="22"/>
                  </a:cubicBezTo>
                  <a:cubicBezTo>
                    <a:pt x="17" y="22"/>
                    <a:pt x="16" y="21"/>
                    <a:pt x="15" y="21"/>
                  </a:cubicBezTo>
                  <a:cubicBezTo>
                    <a:pt x="14" y="20"/>
                    <a:pt x="13" y="20"/>
                    <a:pt x="13" y="19"/>
                  </a:cubicBezTo>
                  <a:cubicBezTo>
                    <a:pt x="13" y="19"/>
                    <a:pt x="13" y="19"/>
                    <a:pt x="13" y="19"/>
                  </a:cubicBezTo>
                  <a:cubicBezTo>
                    <a:pt x="14" y="18"/>
                    <a:pt x="15" y="19"/>
                    <a:pt x="16" y="19"/>
                  </a:cubicBezTo>
                  <a:cubicBezTo>
                    <a:pt x="17" y="19"/>
                    <a:pt x="18" y="19"/>
                    <a:pt x="19" y="20"/>
                  </a:cubicBezTo>
                  <a:cubicBezTo>
                    <a:pt x="20" y="20"/>
                    <a:pt x="21" y="20"/>
                    <a:pt x="22" y="21"/>
                  </a:cubicBezTo>
                  <a:cubicBezTo>
                    <a:pt x="22" y="21"/>
                    <a:pt x="23" y="22"/>
                    <a:pt x="24" y="22"/>
                  </a:cubicBezTo>
                  <a:cubicBezTo>
                    <a:pt x="24" y="22"/>
                    <a:pt x="24" y="22"/>
                    <a:pt x="24" y="22"/>
                  </a:cubicBezTo>
                  <a:cubicBezTo>
                    <a:pt x="22" y="23"/>
                    <a:pt x="20" y="22"/>
                    <a:pt x="18" y="21"/>
                  </a:cubicBezTo>
                  <a:cubicBezTo>
                    <a:pt x="16" y="20"/>
                    <a:pt x="14" y="20"/>
                    <a:pt x="13" y="19"/>
                  </a:cubicBezTo>
                  <a:cubicBezTo>
                    <a:pt x="13" y="19"/>
                    <a:pt x="13" y="19"/>
                    <a:pt x="13" y="19"/>
                  </a:cubicBezTo>
                  <a:cubicBezTo>
                    <a:pt x="13" y="19"/>
                    <a:pt x="14" y="19"/>
                    <a:pt x="15" y="19"/>
                  </a:cubicBezTo>
                  <a:cubicBezTo>
                    <a:pt x="16" y="19"/>
                    <a:pt x="17" y="19"/>
                    <a:pt x="18" y="20"/>
                  </a:cubicBezTo>
                  <a:cubicBezTo>
                    <a:pt x="19" y="20"/>
                    <a:pt x="20" y="20"/>
                    <a:pt x="21" y="21"/>
                  </a:cubicBezTo>
                  <a:cubicBezTo>
                    <a:pt x="22" y="21"/>
                    <a:pt x="23" y="21"/>
                    <a:pt x="23" y="22"/>
                  </a:cubicBezTo>
                  <a:cubicBezTo>
                    <a:pt x="24" y="22"/>
                    <a:pt x="23" y="23"/>
                    <a:pt x="23" y="23"/>
                  </a:cubicBezTo>
                  <a:cubicBezTo>
                    <a:pt x="22" y="23"/>
                    <a:pt x="21" y="23"/>
                    <a:pt x="20" y="23"/>
                  </a:cubicBezTo>
                  <a:cubicBezTo>
                    <a:pt x="19" y="22"/>
                    <a:pt x="18" y="22"/>
                    <a:pt x="17" y="22"/>
                  </a:cubicBezTo>
                  <a:cubicBezTo>
                    <a:pt x="16" y="22"/>
                    <a:pt x="15" y="21"/>
                    <a:pt x="15" y="21"/>
                  </a:cubicBezTo>
                  <a:cubicBezTo>
                    <a:pt x="15" y="21"/>
                    <a:pt x="15" y="21"/>
                    <a:pt x="15" y="21"/>
                  </a:cubicBezTo>
                  <a:cubicBezTo>
                    <a:pt x="15" y="21"/>
                    <a:pt x="15" y="21"/>
                    <a:pt x="15" y="21"/>
                  </a:cubicBezTo>
                  <a:cubicBezTo>
                    <a:pt x="15" y="21"/>
                    <a:pt x="16" y="21"/>
                    <a:pt x="17" y="21"/>
                  </a:cubicBezTo>
                  <a:cubicBezTo>
                    <a:pt x="18" y="21"/>
                    <a:pt x="18" y="21"/>
                    <a:pt x="19" y="21"/>
                  </a:cubicBezTo>
                  <a:cubicBezTo>
                    <a:pt x="20" y="21"/>
                    <a:pt x="21" y="21"/>
                    <a:pt x="23" y="22"/>
                  </a:cubicBezTo>
                  <a:cubicBezTo>
                    <a:pt x="23" y="22"/>
                    <a:pt x="25" y="22"/>
                    <a:pt x="24" y="23"/>
                  </a:cubicBezTo>
                  <a:cubicBezTo>
                    <a:pt x="24" y="23"/>
                    <a:pt x="24" y="24"/>
                    <a:pt x="24" y="24"/>
                  </a:cubicBezTo>
                  <a:cubicBezTo>
                    <a:pt x="23" y="24"/>
                    <a:pt x="23" y="24"/>
                    <a:pt x="22" y="24"/>
                  </a:cubicBezTo>
                  <a:cubicBezTo>
                    <a:pt x="21" y="24"/>
                    <a:pt x="19" y="24"/>
                    <a:pt x="18" y="23"/>
                  </a:cubicBezTo>
                  <a:cubicBezTo>
                    <a:pt x="17" y="23"/>
                    <a:pt x="17" y="24"/>
                    <a:pt x="17" y="24"/>
                  </a:cubicBezTo>
                  <a:cubicBezTo>
                    <a:pt x="19" y="24"/>
                    <a:pt x="20" y="24"/>
                    <a:pt x="22" y="24"/>
                  </a:cubicBezTo>
                  <a:cubicBezTo>
                    <a:pt x="23" y="24"/>
                    <a:pt x="25" y="25"/>
                    <a:pt x="26" y="26"/>
                  </a:cubicBezTo>
                  <a:cubicBezTo>
                    <a:pt x="26" y="26"/>
                    <a:pt x="26" y="26"/>
                    <a:pt x="26" y="25"/>
                  </a:cubicBezTo>
                  <a:cubicBezTo>
                    <a:pt x="25" y="26"/>
                    <a:pt x="24" y="26"/>
                    <a:pt x="22" y="26"/>
                  </a:cubicBezTo>
                  <a:cubicBezTo>
                    <a:pt x="21" y="26"/>
                    <a:pt x="20" y="26"/>
                    <a:pt x="19" y="25"/>
                  </a:cubicBezTo>
                  <a:cubicBezTo>
                    <a:pt x="19" y="26"/>
                    <a:pt x="19" y="26"/>
                    <a:pt x="19" y="26"/>
                  </a:cubicBezTo>
                  <a:cubicBezTo>
                    <a:pt x="20" y="26"/>
                    <a:pt x="22" y="26"/>
                    <a:pt x="23" y="26"/>
                  </a:cubicBezTo>
                  <a:cubicBezTo>
                    <a:pt x="23" y="26"/>
                    <a:pt x="24" y="27"/>
                    <a:pt x="25" y="27"/>
                  </a:cubicBezTo>
                  <a:cubicBezTo>
                    <a:pt x="25" y="27"/>
                    <a:pt x="26" y="27"/>
                    <a:pt x="26" y="27"/>
                  </a:cubicBezTo>
                  <a:cubicBezTo>
                    <a:pt x="26" y="27"/>
                    <a:pt x="26" y="27"/>
                    <a:pt x="26" y="27"/>
                  </a:cubicBezTo>
                  <a:cubicBezTo>
                    <a:pt x="24" y="27"/>
                    <a:pt x="22" y="27"/>
                    <a:pt x="20" y="26"/>
                  </a:cubicBezTo>
                  <a:cubicBezTo>
                    <a:pt x="20" y="26"/>
                    <a:pt x="19" y="26"/>
                    <a:pt x="19" y="26"/>
                  </a:cubicBezTo>
                  <a:cubicBezTo>
                    <a:pt x="21" y="26"/>
                    <a:pt x="22" y="26"/>
                    <a:pt x="23" y="27"/>
                  </a:cubicBezTo>
                  <a:cubicBezTo>
                    <a:pt x="24" y="27"/>
                    <a:pt x="25" y="27"/>
                    <a:pt x="27" y="28"/>
                  </a:cubicBezTo>
                  <a:cubicBezTo>
                    <a:pt x="27" y="28"/>
                    <a:pt x="27" y="27"/>
                    <a:pt x="27" y="27"/>
                  </a:cubicBezTo>
                  <a:cubicBezTo>
                    <a:pt x="26" y="28"/>
                    <a:pt x="25" y="28"/>
                    <a:pt x="24" y="28"/>
                  </a:cubicBezTo>
                  <a:cubicBezTo>
                    <a:pt x="23" y="28"/>
                    <a:pt x="23" y="28"/>
                    <a:pt x="22" y="28"/>
                  </a:cubicBezTo>
                  <a:cubicBezTo>
                    <a:pt x="22" y="28"/>
                    <a:pt x="22" y="28"/>
                    <a:pt x="22" y="28"/>
                  </a:cubicBezTo>
                  <a:cubicBezTo>
                    <a:pt x="22" y="28"/>
                    <a:pt x="23" y="28"/>
                    <a:pt x="24" y="28"/>
                  </a:cubicBezTo>
                  <a:cubicBezTo>
                    <a:pt x="24" y="28"/>
                    <a:pt x="25" y="28"/>
                    <a:pt x="26" y="28"/>
                  </a:cubicBezTo>
                  <a:cubicBezTo>
                    <a:pt x="27" y="28"/>
                    <a:pt x="28" y="28"/>
                    <a:pt x="28" y="27"/>
                  </a:cubicBezTo>
                  <a:cubicBezTo>
                    <a:pt x="29" y="27"/>
                    <a:pt x="30" y="27"/>
                    <a:pt x="30" y="26"/>
                  </a:cubicBezTo>
                  <a:cubicBezTo>
                    <a:pt x="30" y="26"/>
                    <a:pt x="30" y="26"/>
                    <a:pt x="30" y="26"/>
                  </a:cubicBezTo>
                  <a:cubicBezTo>
                    <a:pt x="29" y="26"/>
                    <a:pt x="28" y="26"/>
                    <a:pt x="27" y="27"/>
                  </a:cubicBezTo>
                  <a:cubicBezTo>
                    <a:pt x="26" y="27"/>
                    <a:pt x="25" y="28"/>
                    <a:pt x="25" y="29"/>
                  </a:cubicBezTo>
                  <a:cubicBezTo>
                    <a:pt x="25" y="29"/>
                    <a:pt x="25" y="29"/>
                    <a:pt x="25" y="29"/>
                  </a:cubicBezTo>
                  <a:cubicBezTo>
                    <a:pt x="26" y="29"/>
                    <a:pt x="26" y="29"/>
                    <a:pt x="27" y="29"/>
                  </a:cubicBezTo>
                  <a:cubicBezTo>
                    <a:pt x="27" y="29"/>
                    <a:pt x="28" y="28"/>
                    <a:pt x="29" y="28"/>
                  </a:cubicBezTo>
                  <a:cubicBezTo>
                    <a:pt x="29" y="27"/>
                    <a:pt x="30" y="27"/>
                    <a:pt x="30" y="26"/>
                  </a:cubicBezTo>
                  <a:cubicBezTo>
                    <a:pt x="31" y="26"/>
                    <a:pt x="31" y="26"/>
                    <a:pt x="31" y="25"/>
                  </a:cubicBezTo>
                  <a:cubicBezTo>
                    <a:pt x="31" y="25"/>
                    <a:pt x="31" y="25"/>
                    <a:pt x="31" y="25"/>
                  </a:cubicBezTo>
                  <a:cubicBezTo>
                    <a:pt x="30" y="25"/>
                    <a:pt x="29" y="25"/>
                    <a:pt x="28" y="26"/>
                  </a:cubicBezTo>
                  <a:cubicBezTo>
                    <a:pt x="27" y="26"/>
                    <a:pt x="26" y="26"/>
                    <a:pt x="26" y="27"/>
                  </a:cubicBezTo>
                  <a:cubicBezTo>
                    <a:pt x="25" y="27"/>
                    <a:pt x="26" y="27"/>
                    <a:pt x="26" y="27"/>
                  </a:cubicBezTo>
                  <a:cubicBezTo>
                    <a:pt x="27" y="27"/>
                    <a:pt x="28" y="27"/>
                    <a:pt x="29" y="27"/>
                  </a:cubicBezTo>
                  <a:cubicBezTo>
                    <a:pt x="30" y="26"/>
                    <a:pt x="31" y="26"/>
                    <a:pt x="31" y="25"/>
                  </a:cubicBezTo>
                  <a:cubicBezTo>
                    <a:pt x="31" y="25"/>
                    <a:pt x="31" y="25"/>
                    <a:pt x="31" y="25"/>
                  </a:cubicBezTo>
                  <a:cubicBezTo>
                    <a:pt x="29" y="25"/>
                    <a:pt x="26" y="26"/>
                    <a:pt x="24" y="26"/>
                  </a:cubicBezTo>
                  <a:cubicBezTo>
                    <a:pt x="24" y="26"/>
                    <a:pt x="24" y="26"/>
                    <a:pt x="24" y="26"/>
                  </a:cubicBezTo>
                  <a:cubicBezTo>
                    <a:pt x="26" y="25"/>
                    <a:pt x="28" y="24"/>
                    <a:pt x="30" y="24"/>
                  </a:cubicBezTo>
                  <a:cubicBezTo>
                    <a:pt x="30" y="24"/>
                    <a:pt x="30" y="24"/>
                    <a:pt x="30" y="24"/>
                  </a:cubicBezTo>
                  <a:cubicBezTo>
                    <a:pt x="27" y="25"/>
                    <a:pt x="25" y="25"/>
                    <a:pt x="22" y="25"/>
                  </a:cubicBezTo>
                  <a:cubicBezTo>
                    <a:pt x="22" y="25"/>
                    <a:pt x="22" y="25"/>
                    <a:pt x="22" y="25"/>
                  </a:cubicBezTo>
                  <a:cubicBezTo>
                    <a:pt x="23" y="25"/>
                    <a:pt x="24" y="24"/>
                    <a:pt x="25" y="24"/>
                  </a:cubicBezTo>
                  <a:cubicBezTo>
                    <a:pt x="27" y="24"/>
                    <a:pt x="28" y="24"/>
                    <a:pt x="29" y="23"/>
                  </a:cubicBezTo>
                  <a:cubicBezTo>
                    <a:pt x="29" y="23"/>
                    <a:pt x="29" y="23"/>
                    <a:pt x="29" y="23"/>
                  </a:cubicBezTo>
                  <a:cubicBezTo>
                    <a:pt x="27" y="24"/>
                    <a:pt x="24" y="25"/>
                    <a:pt x="22" y="24"/>
                  </a:cubicBezTo>
                  <a:cubicBezTo>
                    <a:pt x="22" y="24"/>
                    <a:pt x="22" y="25"/>
                    <a:pt x="22" y="25"/>
                  </a:cubicBezTo>
                  <a:cubicBezTo>
                    <a:pt x="24" y="24"/>
                    <a:pt x="27" y="23"/>
                    <a:pt x="29" y="22"/>
                  </a:cubicBezTo>
                  <a:cubicBezTo>
                    <a:pt x="29" y="22"/>
                    <a:pt x="29" y="22"/>
                    <a:pt x="29" y="22"/>
                  </a:cubicBezTo>
                  <a:cubicBezTo>
                    <a:pt x="26" y="22"/>
                    <a:pt x="24" y="23"/>
                    <a:pt x="21" y="23"/>
                  </a:cubicBezTo>
                  <a:cubicBezTo>
                    <a:pt x="21" y="23"/>
                    <a:pt x="21" y="23"/>
                    <a:pt x="21" y="23"/>
                  </a:cubicBezTo>
                  <a:cubicBezTo>
                    <a:pt x="23" y="23"/>
                    <a:pt x="25" y="22"/>
                    <a:pt x="27" y="21"/>
                  </a:cubicBezTo>
                  <a:cubicBezTo>
                    <a:pt x="27" y="21"/>
                    <a:pt x="27" y="21"/>
                    <a:pt x="27" y="21"/>
                  </a:cubicBezTo>
                  <a:cubicBezTo>
                    <a:pt x="26" y="21"/>
                    <a:pt x="25" y="21"/>
                    <a:pt x="24" y="21"/>
                  </a:cubicBezTo>
                  <a:cubicBezTo>
                    <a:pt x="24" y="21"/>
                    <a:pt x="24" y="22"/>
                    <a:pt x="24" y="22"/>
                  </a:cubicBezTo>
                  <a:cubicBezTo>
                    <a:pt x="25" y="22"/>
                    <a:pt x="26" y="21"/>
                    <a:pt x="27" y="21"/>
                  </a:cubicBezTo>
                  <a:cubicBezTo>
                    <a:pt x="27" y="21"/>
                    <a:pt x="27" y="21"/>
                    <a:pt x="27" y="21"/>
                  </a:cubicBezTo>
                  <a:cubicBezTo>
                    <a:pt x="25" y="22"/>
                    <a:pt x="23" y="22"/>
                    <a:pt x="21" y="23"/>
                  </a:cubicBezTo>
                  <a:cubicBezTo>
                    <a:pt x="21" y="23"/>
                    <a:pt x="21" y="23"/>
                    <a:pt x="21" y="23"/>
                  </a:cubicBezTo>
                  <a:cubicBezTo>
                    <a:pt x="24" y="23"/>
                    <a:pt x="26" y="23"/>
                    <a:pt x="29" y="22"/>
                  </a:cubicBezTo>
                  <a:cubicBezTo>
                    <a:pt x="29" y="22"/>
                    <a:pt x="29" y="22"/>
                    <a:pt x="29" y="22"/>
                  </a:cubicBezTo>
                  <a:cubicBezTo>
                    <a:pt x="26" y="23"/>
                    <a:pt x="24" y="23"/>
                    <a:pt x="22" y="24"/>
                  </a:cubicBezTo>
                  <a:cubicBezTo>
                    <a:pt x="22" y="24"/>
                    <a:pt x="22" y="25"/>
                    <a:pt x="22" y="25"/>
                  </a:cubicBezTo>
                  <a:cubicBezTo>
                    <a:pt x="24" y="25"/>
                    <a:pt x="27" y="24"/>
                    <a:pt x="29" y="23"/>
                  </a:cubicBezTo>
                  <a:cubicBezTo>
                    <a:pt x="29" y="23"/>
                    <a:pt x="29" y="23"/>
                    <a:pt x="29" y="23"/>
                  </a:cubicBezTo>
                  <a:cubicBezTo>
                    <a:pt x="28" y="23"/>
                    <a:pt x="27" y="23"/>
                    <a:pt x="25" y="24"/>
                  </a:cubicBezTo>
                  <a:cubicBezTo>
                    <a:pt x="24" y="24"/>
                    <a:pt x="23" y="24"/>
                    <a:pt x="22" y="25"/>
                  </a:cubicBezTo>
                  <a:cubicBezTo>
                    <a:pt x="22" y="25"/>
                    <a:pt x="22" y="25"/>
                    <a:pt x="22" y="25"/>
                  </a:cubicBezTo>
                  <a:cubicBezTo>
                    <a:pt x="25" y="26"/>
                    <a:pt x="27" y="25"/>
                    <a:pt x="30" y="24"/>
                  </a:cubicBezTo>
                  <a:cubicBezTo>
                    <a:pt x="30" y="24"/>
                    <a:pt x="30" y="24"/>
                    <a:pt x="30" y="24"/>
                  </a:cubicBezTo>
                  <a:cubicBezTo>
                    <a:pt x="28" y="24"/>
                    <a:pt x="26" y="25"/>
                    <a:pt x="24" y="26"/>
                  </a:cubicBezTo>
                  <a:cubicBezTo>
                    <a:pt x="23" y="26"/>
                    <a:pt x="23" y="26"/>
                    <a:pt x="24" y="26"/>
                  </a:cubicBezTo>
                  <a:cubicBezTo>
                    <a:pt x="26" y="26"/>
                    <a:pt x="29" y="25"/>
                    <a:pt x="31" y="25"/>
                  </a:cubicBezTo>
                  <a:cubicBezTo>
                    <a:pt x="31" y="25"/>
                    <a:pt x="31" y="25"/>
                    <a:pt x="31" y="25"/>
                  </a:cubicBezTo>
                  <a:cubicBezTo>
                    <a:pt x="30" y="26"/>
                    <a:pt x="29" y="26"/>
                    <a:pt x="29" y="26"/>
                  </a:cubicBezTo>
                  <a:cubicBezTo>
                    <a:pt x="28" y="27"/>
                    <a:pt x="27" y="27"/>
                    <a:pt x="26" y="27"/>
                  </a:cubicBezTo>
                  <a:cubicBezTo>
                    <a:pt x="26" y="27"/>
                    <a:pt x="26" y="27"/>
                    <a:pt x="26" y="27"/>
                  </a:cubicBezTo>
                  <a:cubicBezTo>
                    <a:pt x="27" y="27"/>
                    <a:pt x="27" y="26"/>
                    <a:pt x="28" y="26"/>
                  </a:cubicBezTo>
                  <a:cubicBezTo>
                    <a:pt x="29" y="26"/>
                    <a:pt x="30" y="25"/>
                    <a:pt x="31" y="25"/>
                  </a:cubicBezTo>
                  <a:cubicBezTo>
                    <a:pt x="31" y="25"/>
                    <a:pt x="31" y="25"/>
                    <a:pt x="31" y="25"/>
                  </a:cubicBezTo>
                  <a:cubicBezTo>
                    <a:pt x="31" y="26"/>
                    <a:pt x="31" y="26"/>
                    <a:pt x="30" y="26"/>
                  </a:cubicBezTo>
                  <a:cubicBezTo>
                    <a:pt x="30" y="27"/>
                    <a:pt x="29" y="27"/>
                    <a:pt x="29" y="28"/>
                  </a:cubicBezTo>
                  <a:cubicBezTo>
                    <a:pt x="28" y="28"/>
                    <a:pt x="27" y="28"/>
                    <a:pt x="27" y="28"/>
                  </a:cubicBezTo>
                  <a:cubicBezTo>
                    <a:pt x="26" y="29"/>
                    <a:pt x="26" y="29"/>
                    <a:pt x="25" y="29"/>
                  </a:cubicBezTo>
                  <a:cubicBezTo>
                    <a:pt x="25" y="29"/>
                    <a:pt x="25" y="29"/>
                    <a:pt x="25" y="29"/>
                  </a:cubicBezTo>
                  <a:cubicBezTo>
                    <a:pt x="26" y="28"/>
                    <a:pt x="27" y="28"/>
                    <a:pt x="27" y="27"/>
                  </a:cubicBezTo>
                  <a:cubicBezTo>
                    <a:pt x="28" y="27"/>
                    <a:pt x="29" y="26"/>
                    <a:pt x="30" y="26"/>
                  </a:cubicBezTo>
                  <a:cubicBezTo>
                    <a:pt x="30" y="26"/>
                    <a:pt x="30" y="26"/>
                    <a:pt x="30" y="26"/>
                  </a:cubicBezTo>
                  <a:cubicBezTo>
                    <a:pt x="29" y="27"/>
                    <a:pt x="29" y="27"/>
                    <a:pt x="28" y="27"/>
                  </a:cubicBezTo>
                  <a:cubicBezTo>
                    <a:pt x="27" y="27"/>
                    <a:pt x="27" y="27"/>
                    <a:pt x="26" y="28"/>
                  </a:cubicBezTo>
                  <a:cubicBezTo>
                    <a:pt x="25" y="28"/>
                    <a:pt x="24" y="28"/>
                    <a:pt x="24" y="28"/>
                  </a:cubicBezTo>
                  <a:cubicBezTo>
                    <a:pt x="23" y="28"/>
                    <a:pt x="22" y="28"/>
                    <a:pt x="22" y="28"/>
                  </a:cubicBezTo>
                  <a:cubicBezTo>
                    <a:pt x="22" y="28"/>
                    <a:pt x="22" y="28"/>
                    <a:pt x="22" y="28"/>
                  </a:cubicBezTo>
                  <a:cubicBezTo>
                    <a:pt x="23" y="28"/>
                    <a:pt x="24" y="28"/>
                    <a:pt x="24" y="28"/>
                  </a:cubicBezTo>
                  <a:cubicBezTo>
                    <a:pt x="25" y="28"/>
                    <a:pt x="26" y="28"/>
                    <a:pt x="27" y="28"/>
                  </a:cubicBezTo>
                  <a:cubicBezTo>
                    <a:pt x="27" y="28"/>
                    <a:pt x="27" y="27"/>
                    <a:pt x="27" y="27"/>
                  </a:cubicBezTo>
                  <a:cubicBezTo>
                    <a:pt x="26" y="27"/>
                    <a:pt x="24" y="27"/>
                    <a:pt x="23" y="26"/>
                  </a:cubicBezTo>
                  <a:cubicBezTo>
                    <a:pt x="22" y="26"/>
                    <a:pt x="21" y="26"/>
                    <a:pt x="19" y="26"/>
                  </a:cubicBezTo>
                  <a:cubicBezTo>
                    <a:pt x="19" y="26"/>
                    <a:pt x="19" y="26"/>
                    <a:pt x="19" y="26"/>
                  </a:cubicBezTo>
                  <a:cubicBezTo>
                    <a:pt x="21" y="27"/>
                    <a:pt x="24" y="28"/>
                    <a:pt x="26" y="27"/>
                  </a:cubicBezTo>
                  <a:cubicBezTo>
                    <a:pt x="26" y="27"/>
                    <a:pt x="26" y="27"/>
                    <a:pt x="26" y="27"/>
                  </a:cubicBezTo>
                  <a:cubicBezTo>
                    <a:pt x="25" y="26"/>
                    <a:pt x="24" y="26"/>
                    <a:pt x="23" y="26"/>
                  </a:cubicBezTo>
                  <a:cubicBezTo>
                    <a:pt x="22" y="26"/>
                    <a:pt x="20" y="25"/>
                    <a:pt x="19" y="25"/>
                  </a:cubicBezTo>
                  <a:cubicBezTo>
                    <a:pt x="18" y="25"/>
                    <a:pt x="18" y="26"/>
                    <a:pt x="19" y="26"/>
                  </a:cubicBezTo>
                  <a:cubicBezTo>
                    <a:pt x="20" y="26"/>
                    <a:pt x="21" y="26"/>
                    <a:pt x="23" y="27"/>
                  </a:cubicBezTo>
                  <a:cubicBezTo>
                    <a:pt x="24" y="27"/>
                    <a:pt x="25" y="27"/>
                    <a:pt x="26" y="26"/>
                  </a:cubicBezTo>
                  <a:cubicBezTo>
                    <a:pt x="26" y="26"/>
                    <a:pt x="26" y="26"/>
                    <a:pt x="26" y="26"/>
                  </a:cubicBezTo>
                  <a:cubicBezTo>
                    <a:pt x="25" y="24"/>
                    <a:pt x="24" y="24"/>
                    <a:pt x="22" y="24"/>
                  </a:cubicBezTo>
                  <a:cubicBezTo>
                    <a:pt x="21" y="24"/>
                    <a:pt x="19" y="24"/>
                    <a:pt x="18" y="23"/>
                  </a:cubicBezTo>
                  <a:cubicBezTo>
                    <a:pt x="18" y="24"/>
                    <a:pt x="17" y="24"/>
                    <a:pt x="17" y="24"/>
                  </a:cubicBezTo>
                  <a:cubicBezTo>
                    <a:pt x="18" y="24"/>
                    <a:pt x="19" y="24"/>
                    <a:pt x="20" y="24"/>
                  </a:cubicBezTo>
                  <a:cubicBezTo>
                    <a:pt x="21" y="24"/>
                    <a:pt x="22" y="24"/>
                    <a:pt x="23" y="24"/>
                  </a:cubicBezTo>
                  <a:cubicBezTo>
                    <a:pt x="24" y="24"/>
                    <a:pt x="25" y="24"/>
                    <a:pt x="25" y="23"/>
                  </a:cubicBezTo>
                  <a:cubicBezTo>
                    <a:pt x="25" y="22"/>
                    <a:pt x="24" y="22"/>
                    <a:pt x="23" y="21"/>
                  </a:cubicBezTo>
                  <a:cubicBezTo>
                    <a:pt x="22" y="21"/>
                    <a:pt x="20" y="21"/>
                    <a:pt x="19" y="21"/>
                  </a:cubicBezTo>
                  <a:cubicBezTo>
                    <a:pt x="18" y="21"/>
                    <a:pt x="16" y="20"/>
                    <a:pt x="14" y="21"/>
                  </a:cubicBezTo>
                  <a:cubicBezTo>
                    <a:pt x="14" y="21"/>
                    <a:pt x="14" y="21"/>
                    <a:pt x="14" y="21"/>
                  </a:cubicBezTo>
                  <a:cubicBezTo>
                    <a:pt x="15" y="22"/>
                    <a:pt x="16" y="22"/>
                    <a:pt x="16" y="22"/>
                  </a:cubicBezTo>
                  <a:cubicBezTo>
                    <a:pt x="17" y="22"/>
                    <a:pt x="18" y="23"/>
                    <a:pt x="20" y="23"/>
                  </a:cubicBezTo>
                  <a:cubicBezTo>
                    <a:pt x="21" y="23"/>
                    <a:pt x="22" y="23"/>
                    <a:pt x="23" y="23"/>
                  </a:cubicBezTo>
                  <a:cubicBezTo>
                    <a:pt x="23" y="23"/>
                    <a:pt x="24" y="23"/>
                    <a:pt x="24" y="22"/>
                  </a:cubicBezTo>
                  <a:cubicBezTo>
                    <a:pt x="24" y="22"/>
                    <a:pt x="23" y="21"/>
                    <a:pt x="23" y="21"/>
                  </a:cubicBezTo>
                  <a:cubicBezTo>
                    <a:pt x="22" y="20"/>
                    <a:pt x="21" y="20"/>
                    <a:pt x="20" y="20"/>
                  </a:cubicBezTo>
                  <a:cubicBezTo>
                    <a:pt x="18" y="19"/>
                    <a:pt x="16" y="19"/>
                    <a:pt x="14" y="19"/>
                  </a:cubicBezTo>
                  <a:cubicBezTo>
                    <a:pt x="13" y="19"/>
                    <a:pt x="13" y="19"/>
                    <a:pt x="12" y="19"/>
                  </a:cubicBezTo>
                  <a:cubicBezTo>
                    <a:pt x="12" y="19"/>
                    <a:pt x="12" y="19"/>
                    <a:pt x="12" y="19"/>
                  </a:cubicBezTo>
                  <a:cubicBezTo>
                    <a:pt x="14" y="20"/>
                    <a:pt x="16" y="21"/>
                    <a:pt x="18" y="21"/>
                  </a:cubicBezTo>
                  <a:cubicBezTo>
                    <a:pt x="20" y="22"/>
                    <a:pt x="22" y="23"/>
                    <a:pt x="24" y="22"/>
                  </a:cubicBezTo>
                  <a:cubicBezTo>
                    <a:pt x="24" y="22"/>
                    <a:pt x="24" y="22"/>
                    <a:pt x="24" y="22"/>
                  </a:cubicBezTo>
                  <a:cubicBezTo>
                    <a:pt x="24" y="21"/>
                    <a:pt x="23" y="21"/>
                    <a:pt x="22" y="21"/>
                  </a:cubicBezTo>
                  <a:cubicBezTo>
                    <a:pt x="21" y="20"/>
                    <a:pt x="20" y="20"/>
                    <a:pt x="19" y="19"/>
                  </a:cubicBezTo>
                  <a:cubicBezTo>
                    <a:pt x="18" y="19"/>
                    <a:pt x="17" y="19"/>
                    <a:pt x="16" y="18"/>
                  </a:cubicBezTo>
                  <a:cubicBezTo>
                    <a:pt x="15" y="18"/>
                    <a:pt x="14" y="18"/>
                    <a:pt x="13" y="19"/>
                  </a:cubicBezTo>
                  <a:cubicBezTo>
                    <a:pt x="13" y="19"/>
                    <a:pt x="13" y="19"/>
                    <a:pt x="13" y="19"/>
                  </a:cubicBezTo>
                  <a:cubicBezTo>
                    <a:pt x="13" y="20"/>
                    <a:pt x="14" y="20"/>
                    <a:pt x="14" y="21"/>
                  </a:cubicBezTo>
                  <a:cubicBezTo>
                    <a:pt x="15" y="21"/>
                    <a:pt x="16" y="22"/>
                    <a:pt x="17" y="22"/>
                  </a:cubicBezTo>
                  <a:cubicBezTo>
                    <a:pt x="19" y="23"/>
                    <a:pt x="20" y="23"/>
                    <a:pt x="21" y="23"/>
                  </a:cubicBezTo>
                  <a:cubicBezTo>
                    <a:pt x="22" y="23"/>
                    <a:pt x="23" y="23"/>
                    <a:pt x="23" y="23"/>
                  </a:cubicBezTo>
                  <a:cubicBezTo>
                    <a:pt x="24" y="23"/>
                    <a:pt x="24" y="23"/>
                    <a:pt x="23" y="23"/>
                  </a:cubicBezTo>
                  <a:cubicBezTo>
                    <a:pt x="22" y="22"/>
                    <a:pt x="20" y="22"/>
                    <a:pt x="18" y="22"/>
                  </a:cubicBezTo>
                  <a:cubicBezTo>
                    <a:pt x="17" y="21"/>
                    <a:pt x="15" y="21"/>
                    <a:pt x="13" y="20"/>
                  </a:cubicBezTo>
                  <a:cubicBezTo>
                    <a:pt x="13" y="20"/>
                    <a:pt x="13" y="20"/>
                    <a:pt x="13" y="21"/>
                  </a:cubicBezTo>
                  <a:cubicBezTo>
                    <a:pt x="15" y="21"/>
                    <a:pt x="17" y="22"/>
                    <a:pt x="19" y="22"/>
                  </a:cubicBezTo>
                  <a:cubicBezTo>
                    <a:pt x="20" y="22"/>
                    <a:pt x="21" y="23"/>
                    <a:pt x="22" y="23"/>
                  </a:cubicBezTo>
                  <a:cubicBezTo>
                    <a:pt x="22" y="23"/>
                    <a:pt x="23" y="23"/>
                    <a:pt x="24" y="24"/>
                  </a:cubicBezTo>
                  <a:cubicBezTo>
                    <a:pt x="24" y="24"/>
                    <a:pt x="24" y="24"/>
                    <a:pt x="24" y="24"/>
                  </a:cubicBezTo>
                  <a:cubicBezTo>
                    <a:pt x="20" y="23"/>
                    <a:pt x="16" y="21"/>
                    <a:pt x="12" y="21"/>
                  </a:cubicBezTo>
                  <a:cubicBezTo>
                    <a:pt x="12" y="21"/>
                    <a:pt x="12" y="21"/>
                    <a:pt x="12" y="21"/>
                  </a:cubicBezTo>
                  <a:cubicBezTo>
                    <a:pt x="12" y="22"/>
                    <a:pt x="13" y="22"/>
                    <a:pt x="14" y="22"/>
                  </a:cubicBezTo>
                  <a:cubicBezTo>
                    <a:pt x="15" y="23"/>
                    <a:pt x="16" y="23"/>
                    <a:pt x="17" y="23"/>
                  </a:cubicBezTo>
                  <a:cubicBezTo>
                    <a:pt x="18" y="24"/>
                    <a:pt x="19" y="24"/>
                    <a:pt x="20" y="25"/>
                  </a:cubicBezTo>
                  <a:cubicBezTo>
                    <a:pt x="20" y="25"/>
                    <a:pt x="21" y="25"/>
                    <a:pt x="22" y="25"/>
                  </a:cubicBezTo>
                  <a:cubicBezTo>
                    <a:pt x="22" y="25"/>
                    <a:pt x="22" y="25"/>
                    <a:pt x="22" y="25"/>
                  </a:cubicBezTo>
                  <a:cubicBezTo>
                    <a:pt x="18" y="23"/>
                    <a:pt x="14" y="21"/>
                    <a:pt x="10" y="20"/>
                  </a:cubicBezTo>
                  <a:cubicBezTo>
                    <a:pt x="10" y="20"/>
                    <a:pt x="10" y="20"/>
                    <a:pt x="10" y="20"/>
                  </a:cubicBezTo>
                  <a:cubicBezTo>
                    <a:pt x="11" y="21"/>
                    <a:pt x="13" y="22"/>
                    <a:pt x="14" y="23"/>
                  </a:cubicBezTo>
                  <a:cubicBezTo>
                    <a:pt x="16" y="24"/>
                    <a:pt x="18" y="25"/>
                    <a:pt x="19" y="26"/>
                  </a:cubicBezTo>
                  <a:cubicBezTo>
                    <a:pt x="19" y="26"/>
                    <a:pt x="19" y="26"/>
                    <a:pt x="19" y="26"/>
                  </a:cubicBezTo>
                  <a:cubicBezTo>
                    <a:pt x="18" y="26"/>
                    <a:pt x="18" y="25"/>
                    <a:pt x="17" y="25"/>
                  </a:cubicBezTo>
                  <a:cubicBezTo>
                    <a:pt x="16" y="25"/>
                    <a:pt x="16" y="24"/>
                    <a:pt x="15" y="24"/>
                  </a:cubicBezTo>
                  <a:cubicBezTo>
                    <a:pt x="13" y="23"/>
                    <a:pt x="12" y="22"/>
                    <a:pt x="10" y="20"/>
                  </a:cubicBezTo>
                  <a:cubicBezTo>
                    <a:pt x="10" y="20"/>
                    <a:pt x="10" y="21"/>
                    <a:pt x="10" y="21"/>
                  </a:cubicBezTo>
                  <a:cubicBezTo>
                    <a:pt x="12" y="23"/>
                    <a:pt x="16" y="24"/>
                    <a:pt x="18" y="25"/>
                  </a:cubicBezTo>
                  <a:cubicBezTo>
                    <a:pt x="18" y="25"/>
                    <a:pt x="18" y="25"/>
                    <a:pt x="19" y="25"/>
                  </a:cubicBezTo>
                  <a:cubicBezTo>
                    <a:pt x="17" y="24"/>
                    <a:pt x="15" y="23"/>
                    <a:pt x="13" y="22"/>
                  </a:cubicBezTo>
                  <a:cubicBezTo>
                    <a:pt x="11" y="21"/>
                    <a:pt x="9" y="20"/>
                    <a:pt x="7" y="19"/>
                  </a:cubicBezTo>
                  <a:cubicBezTo>
                    <a:pt x="7" y="19"/>
                    <a:pt x="7" y="19"/>
                    <a:pt x="7" y="20"/>
                  </a:cubicBezTo>
                  <a:cubicBezTo>
                    <a:pt x="10" y="21"/>
                    <a:pt x="14" y="23"/>
                    <a:pt x="17" y="24"/>
                  </a:cubicBezTo>
                  <a:cubicBezTo>
                    <a:pt x="17" y="24"/>
                    <a:pt x="17" y="24"/>
                    <a:pt x="17" y="23"/>
                  </a:cubicBezTo>
                  <a:cubicBezTo>
                    <a:pt x="13" y="21"/>
                    <a:pt x="9" y="19"/>
                    <a:pt x="6" y="16"/>
                  </a:cubicBezTo>
                  <a:cubicBezTo>
                    <a:pt x="5" y="16"/>
                    <a:pt x="5" y="16"/>
                    <a:pt x="5" y="16"/>
                  </a:cubicBezTo>
                  <a:cubicBezTo>
                    <a:pt x="7" y="16"/>
                    <a:pt x="9" y="18"/>
                    <a:pt x="11" y="19"/>
                  </a:cubicBezTo>
                  <a:cubicBezTo>
                    <a:pt x="12" y="19"/>
                    <a:pt x="13" y="20"/>
                    <a:pt x="14" y="20"/>
                  </a:cubicBezTo>
                  <a:cubicBezTo>
                    <a:pt x="15" y="21"/>
                    <a:pt x="17" y="21"/>
                    <a:pt x="18" y="22"/>
                  </a:cubicBezTo>
                  <a:cubicBezTo>
                    <a:pt x="18" y="22"/>
                    <a:pt x="18" y="22"/>
                    <a:pt x="18" y="22"/>
                  </a:cubicBezTo>
                  <a:cubicBezTo>
                    <a:pt x="13" y="19"/>
                    <a:pt x="8" y="16"/>
                    <a:pt x="3" y="13"/>
                  </a:cubicBezTo>
                  <a:cubicBezTo>
                    <a:pt x="3" y="13"/>
                    <a:pt x="3" y="13"/>
                    <a:pt x="3" y="13"/>
                  </a:cubicBezTo>
                  <a:cubicBezTo>
                    <a:pt x="7" y="15"/>
                    <a:pt x="11" y="17"/>
                    <a:pt x="15" y="20"/>
                  </a:cubicBezTo>
                  <a:cubicBezTo>
                    <a:pt x="15" y="20"/>
                    <a:pt x="16" y="20"/>
                    <a:pt x="15" y="20"/>
                  </a:cubicBezTo>
                  <a:cubicBezTo>
                    <a:pt x="11" y="16"/>
                    <a:pt x="6" y="13"/>
                    <a:pt x="3" y="9"/>
                  </a:cubicBezTo>
                  <a:cubicBezTo>
                    <a:pt x="3" y="9"/>
                    <a:pt x="2" y="9"/>
                    <a:pt x="2" y="9"/>
                  </a:cubicBezTo>
                  <a:cubicBezTo>
                    <a:pt x="4" y="10"/>
                    <a:pt x="6" y="12"/>
                    <a:pt x="8" y="13"/>
                  </a:cubicBezTo>
                  <a:cubicBezTo>
                    <a:pt x="8" y="14"/>
                    <a:pt x="9" y="15"/>
                    <a:pt x="10" y="16"/>
                  </a:cubicBezTo>
                  <a:cubicBezTo>
                    <a:pt x="11" y="16"/>
                    <a:pt x="11" y="17"/>
                    <a:pt x="12" y="18"/>
                  </a:cubicBezTo>
                  <a:cubicBezTo>
                    <a:pt x="12" y="18"/>
                    <a:pt x="12" y="18"/>
                    <a:pt x="12" y="18"/>
                  </a:cubicBezTo>
                  <a:cubicBezTo>
                    <a:pt x="9" y="15"/>
                    <a:pt x="7" y="11"/>
                    <a:pt x="3" y="8"/>
                  </a:cubicBezTo>
                  <a:cubicBezTo>
                    <a:pt x="3" y="8"/>
                    <a:pt x="3" y="8"/>
                    <a:pt x="3" y="8"/>
                  </a:cubicBezTo>
                  <a:cubicBezTo>
                    <a:pt x="4" y="10"/>
                    <a:pt x="6" y="12"/>
                    <a:pt x="8" y="14"/>
                  </a:cubicBezTo>
                  <a:cubicBezTo>
                    <a:pt x="8" y="15"/>
                    <a:pt x="9" y="15"/>
                    <a:pt x="10" y="16"/>
                  </a:cubicBezTo>
                  <a:cubicBezTo>
                    <a:pt x="10" y="17"/>
                    <a:pt x="11" y="18"/>
                    <a:pt x="11" y="19"/>
                  </a:cubicBezTo>
                  <a:cubicBezTo>
                    <a:pt x="12" y="19"/>
                    <a:pt x="12" y="19"/>
                    <a:pt x="12" y="19"/>
                  </a:cubicBezTo>
                  <a:cubicBezTo>
                    <a:pt x="9" y="16"/>
                    <a:pt x="7" y="12"/>
                    <a:pt x="4" y="9"/>
                  </a:cubicBezTo>
                  <a:cubicBezTo>
                    <a:pt x="4" y="8"/>
                    <a:pt x="4" y="9"/>
                    <a:pt x="4" y="9"/>
                  </a:cubicBezTo>
                  <a:cubicBezTo>
                    <a:pt x="5" y="11"/>
                    <a:pt x="7" y="13"/>
                    <a:pt x="8" y="15"/>
                  </a:cubicBezTo>
                  <a:cubicBezTo>
                    <a:pt x="8" y="16"/>
                    <a:pt x="9" y="16"/>
                    <a:pt x="10" y="17"/>
                  </a:cubicBezTo>
                  <a:cubicBezTo>
                    <a:pt x="10" y="18"/>
                    <a:pt x="11" y="19"/>
                    <a:pt x="11" y="20"/>
                  </a:cubicBezTo>
                  <a:cubicBezTo>
                    <a:pt x="11" y="20"/>
                    <a:pt x="11" y="20"/>
                    <a:pt x="11" y="20"/>
                  </a:cubicBezTo>
                  <a:cubicBezTo>
                    <a:pt x="9" y="18"/>
                    <a:pt x="8" y="16"/>
                    <a:pt x="6" y="14"/>
                  </a:cubicBezTo>
                  <a:cubicBezTo>
                    <a:pt x="5" y="14"/>
                    <a:pt x="4" y="13"/>
                    <a:pt x="4" y="12"/>
                  </a:cubicBezTo>
                  <a:cubicBezTo>
                    <a:pt x="3" y="11"/>
                    <a:pt x="2" y="10"/>
                    <a:pt x="2" y="9"/>
                  </a:cubicBezTo>
                  <a:cubicBezTo>
                    <a:pt x="2" y="9"/>
                    <a:pt x="2" y="10"/>
                    <a:pt x="2" y="10"/>
                  </a:cubicBezTo>
                  <a:cubicBezTo>
                    <a:pt x="3" y="10"/>
                    <a:pt x="4" y="11"/>
                    <a:pt x="5" y="12"/>
                  </a:cubicBezTo>
                  <a:cubicBezTo>
                    <a:pt x="6" y="13"/>
                    <a:pt x="6" y="14"/>
                    <a:pt x="7" y="15"/>
                  </a:cubicBezTo>
                  <a:cubicBezTo>
                    <a:pt x="8" y="15"/>
                    <a:pt x="9" y="16"/>
                    <a:pt x="9" y="17"/>
                  </a:cubicBezTo>
                  <a:cubicBezTo>
                    <a:pt x="10" y="18"/>
                    <a:pt x="11" y="19"/>
                    <a:pt x="10" y="20"/>
                  </a:cubicBezTo>
                  <a:cubicBezTo>
                    <a:pt x="10" y="20"/>
                    <a:pt x="11" y="20"/>
                    <a:pt x="11" y="20"/>
                  </a:cubicBezTo>
                  <a:cubicBezTo>
                    <a:pt x="9" y="19"/>
                    <a:pt x="8" y="18"/>
                    <a:pt x="8" y="17"/>
                  </a:cubicBezTo>
                  <a:cubicBezTo>
                    <a:pt x="7" y="17"/>
                    <a:pt x="6" y="16"/>
                    <a:pt x="5" y="15"/>
                  </a:cubicBezTo>
                  <a:cubicBezTo>
                    <a:pt x="5" y="14"/>
                    <a:pt x="4" y="13"/>
                    <a:pt x="3" y="12"/>
                  </a:cubicBezTo>
                  <a:cubicBezTo>
                    <a:pt x="3" y="12"/>
                    <a:pt x="2" y="10"/>
                    <a:pt x="2" y="9"/>
                  </a:cubicBezTo>
                  <a:cubicBezTo>
                    <a:pt x="2" y="10"/>
                    <a:pt x="2" y="10"/>
                    <a:pt x="2" y="10"/>
                  </a:cubicBezTo>
                  <a:cubicBezTo>
                    <a:pt x="4" y="11"/>
                    <a:pt x="6" y="13"/>
                    <a:pt x="7" y="15"/>
                  </a:cubicBezTo>
                  <a:cubicBezTo>
                    <a:pt x="8" y="16"/>
                    <a:pt x="8" y="16"/>
                    <a:pt x="9" y="17"/>
                  </a:cubicBezTo>
                  <a:cubicBezTo>
                    <a:pt x="9" y="18"/>
                    <a:pt x="10" y="19"/>
                    <a:pt x="9" y="20"/>
                  </a:cubicBezTo>
                  <a:cubicBezTo>
                    <a:pt x="9" y="20"/>
                    <a:pt x="10" y="20"/>
                    <a:pt x="10" y="20"/>
                  </a:cubicBezTo>
                  <a:cubicBezTo>
                    <a:pt x="9" y="20"/>
                    <a:pt x="8" y="19"/>
                    <a:pt x="8" y="18"/>
                  </a:cubicBezTo>
                  <a:cubicBezTo>
                    <a:pt x="8" y="18"/>
                    <a:pt x="7" y="17"/>
                    <a:pt x="7" y="17"/>
                  </a:cubicBezTo>
                  <a:cubicBezTo>
                    <a:pt x="6" y="15"/>
                    <a:pt x="5" y="14"/>
                    <a:pt x="4" y="13"/>
                  </a:cubicBezTo>
                  <a:cubicBezTo>
                    <a:pt x="3" y="12"/>
                    <a:pt x="2" y="11"/>
                    <a:pt x="1" y="10"/>
                  </a:cubicBezTo>
                  <a:cubicBezTo>
                    <a:pt x="1" y="9"/>
                    <a:pt x="0" y="8"/>
                    <a:pt x="1" y="7"/>
                  </a:cubicBezTo>
                  <a:cubicBezTo>
                    <a:pt x="0" y="7"/>
                    <a:pt x="0" y="7"/>
                    <a:pt x="0" y="7"/>
                  </a:cubicBezTo>
                  <a:cubicBezTo>
                    <a:pt x="1" y="7"/>
                    <a:pt x="2" y="8"/>
                    <a:pt x="2" y="8"/>
                  </a:cubicBezTo>
                  <a:cubicBezTo>
                    <a:pt x="3" y="9"/>
                    <a:pt x="4" y="10"/>
                    <a:pt x="4" y="11"/>
                  </a:cubicBezTo>
                  <a:cubicBezTo>
                    <a:pt x="4" y="12"/>
                    <a:pt x="5" y="13"/>
                    <a:pt x="5" y="14"/>
                  </a:cubicBezTo>
                  <a:cubicBezTo>
                    <a:pt x="5" y="14"/>
                    <a:pt x="5" y="14"/>
                    <a:pt x="5" y="14"/>
                  </a:cubicBezTo>
                  <a:cubicBezTo>
                    <a:pt x="5" y="14"/>
                    <a:pt x="4" y="14"/>
                    <a:pt x="4" y="14"/>
                  </a:cubicBezTo>
                  <a:cubicBezTo>
                    <a:pt x="4" y="14"/>
                    <a:pt x="3" y="13"/>
                    <a:pt x="3" y="12"/>
                  </a:cubicBezTo>
                  <a:cubicBezTo>
                    <a:pt x="2" y="11"/>
                    <a:pt x="2" y="10"/>
                    <a:pt x="1" y="9"/>
                  </a:cubicBezTo>
                  <a:cubicBezTo>
                    <a:pt x="1" y="8"/>
                    <a:pt x="0" y="7"/>
                    <a:pt x="0" y="6"/>
                  </a:cubicBezTo>
                  <a:cubicBezTo>
                    <a:pt x="0" y="5"/>
                    <a:pt x="0" y="4"/>
                    <a:pt x="0" y="3"/>
                  </a:cubicBezTo>
                  <a:cubicBezTo>
                    <a:pt x="0" y="3"/>
                    <a:pt x="1" y="3"/>
                    <a:pt x="1" y="3"/>
                  </a:cubicBezTo>
                  <a:cubicBezTo>
                    <a:pt x="2" y="3"/>
                    <a:pt x="2" y="4"/>
                    <a:pt x="3" y="5"/>
                  </a:cubicBezTo>
                  <a:cubicBezTo>
                    <a:pt x="3" y="6"/>
                    <a:pt x="4" y="7"/>
                    <a:pt x="4" y="8"/>
                  </a:cubicBezTo>
                  <a:cubicBezTo>
                    <a:pt x="4" y="8"/>
                    <a:pt x="5" y="9"/>
                    <a:pt x="4" y="10"/>
                  </a:cubicBezTo>
                  <a:cubicBezTo>
                    <a:pt x="4" y="10"/>
                    <a:pt x="3" y="10"/>
                    <a:pt x="3" y="9"/>
                  </a:cubicBezTo>
                  <a:cubicBezTo>
                    <a:pt x="2" y="9"/>
                    <a:pt x="2" y="8"/>
                    <a:pt x="2" y="7"/>
                  </a:cubicBezTo>
                  <a:cubicBezTo>
                    <a:pt x="1" y="6"/>
                    <a:pt x="1" y="5"/>
                    <a:pt x="1" y="4"/>
                  </a:cubicBezTo>
                  <a:cubicBezTo>
                    <a:pt x="1" y="4"/>
                    <a:pt x="0" y="3"/>
                    <a:pt x="1" y="2"/>
                  </a:cubicBezTo>
                  <a:cubicBezTo>
                    <a:pt x="1" y="2"/>
                    <a:pt x="1" y="2"/>
                    <a:pt x="1" y="2"/>
                  </a:cubicBezTo>
                  <a:cubicBezTo>
                    <a:pt x="1" y="3"/>
                    <a:pt x="2" y="3"/>
                    <a:pt x="2" y="4"/>
                  </a:cubicBezTo>
                  <a:cubicBezTo>
                    <a:pt x="2" y="5"/>
                    <a:pt x="3" y="5"/>
                    <a:pt x="3" y="6"/>
                  </a:cubicBezTo>
                  <a:cubicBezTo>
                    <a:pt x="3" y="7"/>
                    <a:pt x="3" y="8"/>
                    <a:pt x="3" y="9"/>
                  </a:cubicBezTo>
                  <a:cubicBezTo>
                    <a:pt x="3" y="9"/>
                    <a:pt x="3" y="10"/>
                    <a:pt x="2" y="11"/>
                  </a:cubicBezTo>
                  <a:cubicBezTo>
                    <a:pt x="2" y="11"/>
                    <a:pt x="3" y="11"/>
                    <a:pt x="3" y="11"/>
                  </a:cubicBezTo>
                  <a:cubicBezTo>
                    <a:pt x="2" y="10"/>
                    <a:pt x="2" y="10"/>
                    <a:pt x="1" y="9"/>
                  </a:cubicBezTo>
                  <a:cubicBezTo>
                    <a:pt x="1" y="8"/>
                    <a:pt x="1" y="8"/>
                    <a:pt x="1" y="7"/>
                  </a:cubicBezTo>
                  <a:cubicBezTo>
                    <a:pt x="0" y="6"/>
                    <a:pt x="0" y="5"/>
                    <a:pt x="0" y="4"/>
                  </a:cubicBezTo>
                  <a:cubicBezTo>
                    <a:pt x="0" y="4"/>
                    <a:pt x="0" y="3"/>
                    <a:pt x="1" y="2"/>
                  </a:cubicBezTo>
                  <a:cubicBezTo>
                    <a:pt x="0" y="2"/>
                    <a:pt x="0" y="2"/>
                    <a:pt x="0" y="2"/>
                  </a:cubicBezTo>
                  <a:cubicBezTo>
                    <a:pt x="1" y="3"/>
                    <a:pt x="1" y="3"/>
                    <a:pt x="1" y="4"/>
                  </a:cubicBezTo>
                  <a:cubicBezTo>
                    <a:pt x="2" y="4"/>
                    <a:pt x="2" y="5"/>
                    <a:pt x="2" y="6"/>
                  </a:cubicBezTo>
                  <a:cubicBezTo>
                    <a:pt x="2" y="7"/>
                    <a:pt x="3" y="7"/>
                    <a:pt x="3" y="8"/>
                  </a:cubicBezTo>
                  <a:cubicBezTo>
                    <a:pt x="3" y="9"/>
                    <a:pt x="3" y="9"/>
                    <a:pt x="2" y="10"/>
                  </a:cubicBezTo>
                  <a:cubicBezTo>
                    <a:pt x="2" y="10"/>
                    <a:pt x="2" y="10"/>
                    <a:pt x="2" y="10"/>
                  </a:cubicBezTo>
                  <a:cubicBezTo>
                    <a:pt x="2" y="10"/>
                    <a:pt x="2" y="9"/>
                    <a:pt x="2" y="9"/>
                  </a:cubicBezTo>
                  <a:cubicBezTo>
                    <a:pt x="2" y="8"/>
                    <a:pt x="2" y="8"/>
                    <a:pt x="1" y="7"/>
                  </a:cubicBezTo>
                  <a:cubicBezTo>
                    <a:pt x="1" y="6"/>
                    <a:pt x="1" y="5"/>
                    <a:pt x="1" y="4"/>
                  </a:cubicBezTo>
                  <a:cubicBezTo>
                    <a:pt x="1" y="4"/>
                    <a:pt x="1" y="3"/>
                    <a:pt x="2" y="3"/>
                  </a:cubicBezTo>
                  <a:cubicBezTo>
                    <a:pt x="2" y="3"/>
                    <a:pt x="3" y="3"/>
                    <a:pt x="3" y="4"/>
                  </a:cubicBezTo>
                  <a:cubicBezTo>
                    <a:pt x="3" y="4"/>
                    <a:pt x="3" y="5"/>
                    <a:pt x="3" y="5"/>
                  </a:cubicBezTo>
                  <a:cubicBezTo>
                    <a:pt x="4" y="6"/>
                    <a:pt x="4" y="8"/>
                    <a:pt x="4" y="9"/>
                  </a:cubicBezTo>
                  <a:cubicBezTo>
                    <a:pt x="4" y="9"/>
                    <a:pt x="4" y="10"/>
                    <a:pt x="5" y="11"/>
                  </a:cubicBezTo>
                  <a:cubicBezTo>
                    <a:pt x="5" y="11"/>
                    <a:pt x="5" y="11"/>
                    <a:pt x="5" y="12"/>
                  </a:cubicBezTo>
                  <a:cubicBezTo>
                    <a:pt x="5" y="12"/>
                    <a:pt x="5" y="12"/>
                    <a:pt x="5" y="11"/>
                  </a:cubicBezTo>
                  <a:cubicBezTo>
                    <a:pt x="5" y="10"/>
                    <a:pt x="5" y="8"/>
                    <a:pt x="5" y="7"/>
                  </a:cubicBezTo>
                  <a:cubicBezTo>
                    <a:pt x="5" y="5"/>
                    <a:pt x="4" y="4"/>
                    <a:pt x="5" y="2"/>
                  </a:cubicBezTo>
                  <a:cubicBezTo>
                    <a:pt x="5" y="2"/>
                    <a:pt x="5" y="2"/>
                    <a:pt x="5" y="2"/>
                  </a:cubicBezTo>
                  <a:cubicBezTo>
                    <a:pt x="6" y="5"/>
                    <a:pt x="5" y="9"/>
                    <a:pt x="5" y="12"/>
                  </a:cubicBezTo>
                  <a:cubicBezTo>
                    <a:pt x="6" y="12"/>
                    <a:pt x="6" y="12"/>
                    <a:pt x="6" y="12"/>
                  </a:cubicBezTo>
                  <a:cubicBezTo>
                    <a:pt x="5" y="8"/>
                    <a:pt x="5" y="5"/>
                    <a:pt x="5" y="1"/>
                  </a:cubicBezTo>
                  <a:cubicBezTo>
                    <a:pt x="5" y="1"/>
                    <a:pt x="5" y="1"/>
                    <a:pt x="5" y="1"/>
                  </a:cubicBezTo>
                  <a:cubicBezTo>
                    <a:pt x="5" y="3"/>
                    <a:pt x="5" y="5"/>
                    <a:pt x="5" y="7"/>
                  </a:cubicBezTo>
                  <a:cubicBezTo>
                    <a:pt x="5" y="8"/>
                    <a:pt x="5" y="9"/>
                    <a:pt x="5" y="10"/>
                  </a:cubicBezTo>
                  <a:cubicBezTo>
                    <a:pt x="5" y="10"/>
                    <a:pt x="5" y="11"/>
                    <a:pt x="5" y="12"/>
                  </a:cubicBezTo>
                  <a:cubicBezTo>
                    <a:pt x="5" y="12"/>
                    <a:pt x="5" y="12"/>
                    <a:pt x="5" y="12"/>
                  </a:cubicBezTo>
                  <a:cubicBezTo>
                    <a:pt x="4" y="11"/>
                    <a:pt x="4" y="9"/>
                    <a:pt x="4" y="7"/>
                  </a:cubicBezTo>
                  <a:cubicBezTo>
                    <a:pt x="4" y="5"/>
                    <a:pt x="3" y="4"/>
                    <a:pt x="3" y="2"/>
                  </a:cubicBezTo>
                  <a:cubicBezTo>
                    <a:pt x="3" y="2"/>
                    <a:pt x="3" y="2"/>
                    <a:pt x="3" y="2"/>
                  </a:cubicBezTo>
                  <a:cubicBezTo>
                    <a:pt x="3" y="3"/>
                    <a:pt x="3" y="5"/>
                    <a:pt x="3" y="6"/>
                  </a:cubicBezTo>
                  <a:cubicBezTo>
                    <a:pt x="3" y="8"/>
                    <a:pt x="3" y="9"/>
                    <a:pt x="3" y="11"/>
                  </a:cubicBezTo>
                  <a:cubicBezTo>
                    <a:pt x="3" y="11"/>
                    <a:pt x="3" y="11"/>
                    <a:pt x="3" y="11"/>
                  </a:cubicBezTo>
                  <a:cubicBezTo>
                    <a:pt x="2" y="11"/>
                    <a:pt x="2" y="10"/>
                    <a:pt x="2" y="9"/>
                  </a:cubicBezTo>
                  <a:cubicBezTo>
                    <a:pt x="2" y="8"/>
                    <a:pt x="2" y="7"/>
                    <a:pt x="2" y="7"/>
                  </a:cubicBezTo>
                  <a:cubicBezTo>
                    <a:pt x="2" y="5"/>
                    <a:pt x="1" y="2"/>
                    <a:pt x="2" y="1"/>
                  </a:cubicBezTo>
                  <a:cubicBezTo>
                    <a:pt x="2" y="1"/>
                    <a:pt x="2" y="1"/>
                    <a:pt x="2" y="1"/>
                  </a:cubicBezTo>
                  <a:cubicBezTo>
                    <a:pt x="2" y="1"/>
                    <a:pt x="3" y="2"/>
                    <a:pt x="3" y="2"/>
                  </a:cubicBezTo>
                  <a:cubicBezTo>
                    <a:pt x="3" y="3"/>
                    <a:pt x="3" y="4"/>
                    <a:pt x="3" y="5"/>
                  </a:cubicBezTo>
                  <a:cubicBezTo>
                    <a:pt x="3" y="6"/>
                    <a:pt x="3" y="7"/>
                    <a:pt x="3" y="8"/>
                  </a:cubicBezTo>
                  <a:cubicBezTo>
                    <a:pt x="3" y="9"/>
                    <a:pt x="3" y="10"/>
                    <a:pt x="2" y="10"/>
                  </a:cubicBezTo>
                  <a:cubicBezTo>
                    <a:pt x="2" y="10"/>
                    <a:pt x="3" y="10"/>
                    <a:pt x="3" y="10"/>
                  </a:cubicBezTo>
                  <a:cubicBezTo>
                    <a:pt x="2" y="9"/>
                    <a:pt x="1" y="8"/>
                    <a:pt x="1" y="6"/>
                  </a:cubicBezTo>
                  <a:cubicBezTo>
                    <a:pt x="2" y="5"/>
                    <a:pt x="2" y="3"/>
                    <a:pt x="3" y="2"/>
                  </a:cubicBezTo>
                  <a:cubicBezTo>
                    <a:pt x="3" y="2"/>
                    <a:pt x="3" y="2"/>
                    <a:pt x="2"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3"/>
            <p:cNvSpPr>
              <a:spLocks/>
            </p:cNvSpPr>
            <p:nvPr/>
          </p:nvSpPr>
          <p:spPr bwMode="auto">
            <a:xfrm>
              <a:off x="2051050" y="3513138"/>
              <a:ext cx="752475" cy="617538"/>
            </a:xfrm>
            <a:custGeom>
              <a:avLst/>
              <a:gdLst>
                <a:gd name="T0" fmla="*/ 23 w 33"/>
                <a:gd name="T1" fmla="*/ 18 h 27"/>
                <a:gd name="T2" fmla="*/ 23 w 33"/>
                <a:gd name="T3" fmla="*/ 23 h 27"/>
                <a:gd name="T4" fmla="*/ 31 w 33"/>
                <a:gd name="T5" fmla="*/ 18 h 27"/>
                <a:gd name="T6" fmla="*/ 29 w 33"/>
                <a:gd name="T7" fmla="*/ 13 h 27"/>
                <a:gd name="T8" fmla="*/ 26 w 33"/>
                <a:gd name="T9" fmla="*/ 17 h 27"/>
                <a:gd name="T10" fmla="*/ 28 w 33"/>
                <a:gd name="T11" fmla="*/ 16 h 27"/>
                <a:gd name="T12" fmla="*/ 29 w 33"/>
                <a:gd name="T13" fmla="*/ 23 h 27"/>
                <a:gd name="T14" fmla="*/ 30 w 33"/>
                <a:gd name="T15" fmla="*/ 9 h 27"/>
                <a:gd name="T16" fmla="*/ 31 w 33"/>
                <a:gd name="T17" fmla="*/ 14 h 27"/>
                <a:gd name="T18" fmla="*/ 32 w 33"/>
                <a:gd name="T19" fmla="*/ 13 h 27"/>
                <a:gd name="T20" fmla="*/ 27 w 33"/>
                <a:gd name="T21" fmla="*/ 10 h 27"/>
                <a:gd name="T22" fmla="*/ 24 w 33"/>
                <a:gd name="T23" fmla="*/ 6 h 27"/>
                <a:gd name="T24" fmla="*/ 28 w 33"/>
                <a:gd name="T25" fmla="*/ 8 h 27"/>
                <a:gd name="T26" fmla="*/ 28 w 33"/>
                <a:gd name="T27" fmla="*/ 6 h 27"/>
                <a:gd name="T28" fmla="*/ 31 w 33"/>
                <a:gd name="T29" fmla="*/ 8 h 27"/>
                <a:gd name="T30" fmla="*/ 30 w 33"/>
                <a:gd name="T31" fmla="*/ 5 h 27"/>
                <a:gd name="T32" fmla="*/ 27 w 33"/>
                <a:gd name="T33" fmla="*/ 4 h 27"/>
                <a:gd name="T34" fmla="*/ 24 w 33"/>
                <a:gd name="T35" fmla="*/ 4 h 27"/>
                <a:gd name="T36" fmla="*/ 24 w 33"/>
                <a:gd name="T37" fmla="*/ 1 h 27"/>
                <a:gd name="T38" fmla="*/ 30 w 33"/>
                <a:gd name="T39" fmla="*/ 15 h 27"/>
                <a:gd name="T40" fmla="*/ 24 w 33"/>
                <a:gd name="T41" fmla="*/ 18 h 27"/>
                <a:gd name="T42" fmla="*/ 25 w 33"/>
                <a:gd name="T43" fmla="*/ 15 h 27"/>
                <a:gd name="T44" fmla="*/ 18 w 33"/>
                <a:gd name="T45" fmla="*/ 24 h 27"/>
                <a:gd name="T46" fmla="*/ 12 w 33"/>
                <a:gd name="T47" fmla="*/ 22 h 27"/>
                <a:gd name="T48" fmla="*/ 6 w 33"/>
                <a:gd name="T49" fmla="*/ 20 h 27"/>
                <a:gd name="T50" fmla="*/ 15 w 33"/>
                <a:gd name="T51" fmla="*/ 25 h 27"/>
                <a:gd name="T52" fmla="*/ 25 w 33"/>
                <a:gd name="T53" fmla="*/ 25 h 27"/>
                <a:gd name="T54" fmla="*/ 20 w 33"/>
                <a:gd name="T55" fmla="*/ 25 h 27"/>
                <a:gd name="T56" fmla="*/ 19 w 33"/>
                <a:gd name="T57" fmla="*/ 26 h 27"/>
                <a:gd name="T58" fmla="*/ 10 w 33"/>
                <a:gd name="T59" fmla="*/ 23 h 27"/>
                <a:gd name="T60" fmla="*/ 10 w 33"/>
                <a:gd name="T61" fmla="*/ 23 h 27"/>
                <a:gd name="T62" fmla="*/ 26 w 33"/>
                <a:gd name="T63" fmla="*/ 24 h 27"/>
                <a:gd name="T64" fmla="*/ 7 w 33"/>
                <a:gd name="T65" fmla="*/ 19 h 27"/>
                <a:gd name="T66" fmla="*/ 5 w 33"/>
                <a:gd name="T67" fmla="*/ 17 h 27"/>
                <a:gd name="T68" fmla="*/ 18 w 33"/>
                <a:gd name="T69" fmla="*/ 24 h 27"/>
                <a:gd name="T70" fmla="*/ 27 w 33"/>
                <a:gd name="T71" fmla="*/ 19 h 27"/>
                <a:gd name="T72" fmla="*/ 30 w 33"/>
                <a:gd name="T73" fmla="*/ 12 h 27"/>
                <a:gd name="T74" fmla="*/ 25 w 33"/>
                <a:gd name="T75" fmla="*/ 17 h 27"/>
                <a:gd name="T76" fmla="*/ 27 w 33"/>
                <a:gd name="T77" fmla="*/ 11 h 27"/>
                <a:gd name="T78" fmla="*/ 23 w 33"/>
                <a:gd name="T79" fmla="*/ 4 h 27"/>
                <a:gd name="T80" fmla="*/ 23 w 33"/>
                <a:gd name="T81" fmla="*/ 6 h 27"/>
                <a:gd name="T82" fmla="*/ 26 w 33"/>
                <a:gd name="T83" fmla="*/ 6 h 27"/>
                <a:gd name="T84" fmla="*/ 27 w 33"/>
                <a:gd name="T85" fmla="*/ 5 h 27"/>
                <a:gd name="T86" fmla="*/ 30 w 33"/>
                <a:gd name="T87" fmla="*/ 5 h 27"/>
                <a:gd name="T88" fmla="*/ 30 w 33"/>
                <a:gd name="T89" fmla="*/ 8 h 27"/>
                <a:gd name="T90" fmla="*/ 28 w 33"/>
                <a:gd name="T91" fmla="*/ 6 h 27"/>
                <a:gd name="T92" fmla="*/ 25 w 33"/>
                <a:gd name="T93" fmla="*/ 4 h 27"/>
                <a:gd name="T94" fmla="*/ 24 w 33"/>
                <a:gd name="T95" fmla="*/ 5 h 27"/>
                <a:gd name="T96" fmla="*/ 27 w 33"/>
                <a:gd name="T97" fmla="*/ 10 h 27"/>
                <a:gd name="T98" fmla="*/ 32 w 33"/>
                <a:gd name="T99" fmla="*/ 13 h 27"/>
                <a:gd name="T100" fmla="*/ 32 w 33"/>
                <a:gd name="T101" fmla="*/ 14 h 27"/>
                <a:gd name="T102" fmla="*/ 30 w 33"/>
                <a:gd name="T103" fmla="*/ 8 h 27"/>
                <a:gd name="T104" fmla="*/ 28 w 33"/>
                <a:gd name="T105" fmla="*/ 23 h 27"/>
                <a:gd name="T106" fmla="*/ 27 w 33"/>
                <a:gd name="T107" fmla="*/ 19 h 27"/>
                <a:gd name="T108" fmla="*/ 25 w 33"/>
                <a:gd name="T109" fmla="*/ 20 h 27"/>
                <a:gd name="T110" fmla="*/ 28 w 33"/>
                <a:gd name="T111" fmla="*/ 24 h 27"/>
                <a:gd name="T112" fmla="*/ 31 w 33"/>
                <a:gd name="T113" fmla="*/ 18 h 27"/>
                <a:gd name="T114" fmla="*/ 23 w 33"/>
                <a:gd name="T115" fmla="*/ 23 h 27"/>
                <a:gd name="T116" fmla="*/ 27 w 33"/>
                <a:gd name="T117" fmla="*/ 14 h 27"/>
                <a:gd name="T118" fmla="*/ 20 w 33"/>
                <a:gd name="T11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 h="27">
                  <a:moveTo>
                    <a:pt x="21" y="20"/>
                  </a:moveTo>
                  <a:cubicBezTo>
                    <a:pt x="22" y="20"/>
                    <a:pt x="24" y="18"/>
                    <a:pt x="26" y="18"/>
                  </a:cubicBezTo>
                  <a:cubicBezTo>
                    <a:pt x="26" y="18"/>
                    <a:pt x="26" y="18"/>
                    <a:pt x="25" y="18"/>
                  </a:cubicBezTo>
                  <a:cubicBezTo>
                    <a:pt x="25" y="19"/>
                    <a:pt x="24" y="20"/>
                    <a:pt x="23" y="21"/>
                  </a:cubicBezTo>
                  <a:cubicBezTo>
                    <a:pt x="22" y="21"/>
                    <a:pt x="21" y="21"/>
                    <a:pt x="20" y="21"/>
                  </a:cubicBezTo>
                  <a:cubicBezTo>
                    <a:pt x="20" y="21"/>
                    <a:pt x="19" y="21"/>
                    <a:pt x="18" y="21"/>
                  </a:cubicBezTo>
                  <a:cubicBezTo>
                    <a:pt x="18" y="21"/>
                    <a:pt x="19" y="21"/>
                    <a:pt x="19" y="21"/>
                  </a:cubicBezTo>
                  <a:cubicBezTo>
                    <a:pt x="19" y="20"/>
                    <a:pt x="20" y="20"/>
                    <a:pt x="20" y="19"/>
                  </a:cubicBezTo>
                  <a:cubicBezTo>
                    <a:pt x="21" y="19"/>
                    <a:pt x="22" y="19"/>
                    <a:pt x="23" y="18"/>
                  </a:cubicBezTo>
                  <a:cubicBezTo>
                    <a:pt x="24" y="18"/>
                    <a:pt x="25" y="18"/>
                    <a:pt x="26" y="17"/>
                  </a:cubicBezTo>
                  <a:cubicBezTo>
                    <a:pt x="27" y="16"/>
                    <a:pt x="27" y="15"/>
                    <a:pt x="27" y="14"/>
                  </a:cubicBezTo>
                  <a:cubicBezTo>
                    <a:pt x="27" y="14"/>
                    <a:pt x="27" y="14"/>
                    <a:pt x="27" y="14"/>
                  </a:cubicBezTo>
                  <a:cubicBezTo>
                    <a:pt x="25" y="17"/>
                    <a:pt x="24" y="21"/>
                    <a:pt x="20" y="22"/>
                  </a:cubicBezTo>
                  <a:cubicBezTo>
                    <a:pt x="20" y="22"/>
                    <a:pt x="20" y="22"/>
                    <a:pt x="20" y="22"/>
                  </a:cubicBezTo>
                  <a:cubicBezTo>
                    <a:pt x="24" y="20"/>
                    <a:pt x="30" y="19"/>
                    <a:pt x="30" y="14"/>
                  </a:cubicBezTo>
                  <a:cubicBezTo>
                    <a:pt x="30" y="13"/>
                    <a:pt x="30" y="13"/>
                    <a:pt x="29" y="13"/>
                  </a:cubicBezTo>
                  <a:cubicBezTo>
                    <a:pt x="28" y="15"/>
                    <a:pt x="27" y="17"/>
                    <a:pt x="27" y="18"/>
                  </a:cubicBezTo>
                  <a:cubicBezTo>
                    <a:pt x="26" y="20"/>
                    <a:pt x="25" y="22"/>
                    <a:pt x="23" y="23"/>
                  </a:cubicBezTo>
                  <a:cubicBezTo>
                    <a:pt x="23" y="23"/>
                    <a:pt x="23" y="23"/>
                    <a:pt x="23" y="23"/>
                  </a:cubicBezTo>
                  <a:cubicBezTo>
                    <a:pt x="25" y="20"/>
                    <a:pt x="30" y="19"/>
                    <a:pt x="30" y="15"/>
                  </a:cubicBezTo>
                  <a:cubicBezTo>
                    <a:pt x="30" y="14"/>
                    <a:pt x="30" y="14"/>
                    <a:pt x="30" y="15"/>
                  </a:cubicBezTo>
                  <a:cubicBezTo>
                    <a:pt x="29" y="16"/>
                    <a:pt x="29" y="18"/>
                    <a:pt x="28" y="19"/>
                  </a:cubicBezTo>
                  <a:cubicBezTo>
                    <a:pt x="27" y="21"/>
                    <a:pt x="27" y="22"/>
                    <a:pt x="25" y="23"/>
                  </a:cubicBezTo>
                  <a:cubicBezTo>
                    <a:pt x="25" y="23"/>
                    <a:pt x="25" y="23"/>
                    <a:pt x="25" y="23"/>
                  </a:cubicBezTo>
                  <a:cubicBezTo>
                    <a:pt x="26" y="22"/>
                    <a:pt x="27" y="21"/>
                    <a:pt x="28" y="21"/>
                  </a:cubicBezTo>
                  <a:cubicBezTo>
                    <a:pt x="29" y="20"/>
                    <a:pt x="30" y="19"/>
                    <a:pt x="31" y="18"/>
                  </a:cubicBezTo>
                  <a:cubicBezTo>
                    <a:pt x="31" y="18"/>
                    <a:pt x="31" y="18"/>
                    <a:pt x="31" y="18"/>
                  </a:cubicBezTo>
                  <a:cubicBezTo>
                    <a:pt x="31" y="21"/>
                    <a:pt x="29" y="23"/>
                    <a:pt x="27" y="24"/>
                  </a:cubicBezTo>
                  <a:cubicBezTo>
                    <a:pt x="27" y="24"/>
                    <a:pt x="27" y="24"/>
                    <a:pt x="27" y="24"/>
                  </a:cubicBezTo>
                  <a:cubicBezTo>
                    <a:pt x="28" y="22"/>
                    <a:pt x="31" y="20"/>
                    <a:pt x="31" y="18"/>
                  </a:cubicBezTo>
                  <a:cubicBezTo>
                    <a:pt x="31" y="17"/>
                    <a:pt x="31" y="17"/>
                    <a:pt x="31" y="18"/>
                  </a:cubicBezTo>
                  <a:cubicBezTo>
                    <a:pt x="30" y="18"/>
                    <a:pt x="30" y="19"/>
                    <a:pt x="29" y="20"/>
                  </a:cubicBezTo>
                  <a:cubicBezTo>
                    <a:pt x="29" y="22"/>
                    <a:pt x="28" y="23"/>
                    <a:pt x="28" y="24"/>
                  </a:cubicBezTo>
                  <a:cubicBezTo>
                    <a:pt x="28" y="24"/>
                    <a:pt x="28" y="24"/>
                    <a:pt x="28" y="24"/>
                  </a:cubicBezTo>
                  <a:cubicBezTo>
                    <a:pt x="29" y="23"/>
                    <a:pt x="30" y="20"/>
                    <a:pt x="30" y="18"/>
                  </a:cubicBezTo>
                  <a:cubicBezTo>
                    <a:pt x="31" y="16"/>
                    <a:pt x="31" y="14"/>
                    <a:pt x="29" y="13"/>
                  </a:cubicBezTo>
                  <a:cubicBezTo>
                    <a:pt x="29" y="12"/>
                    <a:pt x="29" y="12"/>
                    <a:pt x="29" y="13"/>
                  </a:cubicBezTo>
                  <a:cubicBezTo>
                    <a:pt x="29" y="13"/>
                    <a:pt x="29" y="14"/>
                    <a:pt x="29" y="14"/>
                  </a:cubicBezTo>
                  <a:cubicBezTo>
                    <a:pt x="28" y="15"/>
                    <a:pt x="28" y="16"/>
                    <a:pt x="28" y="17"/>
                  </a:cubicBezTo>
                  <a:cubicBezTo>
                    <a:pt x="28" y="18"/>
                    <a:pt x="28" y="19"/>
                    <a:pt x="27" y="20"/>
                  </a:cubicBezTo>
                  <a:cubicBezTo>
                    <a:pt x="27" y="21"/>
                    <a:pt x="27" y="22"/>
                    <a:pt x="26" y="23"/>
                  </a:cubicBezTo>
                  <a:cubicBezTo>
                    <a:pt x="26" y="23"/>
                    <a:pt x="26" y="23"/>
                    <a:pt x="25" y="23"/>
                  </a:cubicBezTo>
                  <a:cubicBezTo>
                    <a:pt x="25" y="23"/>
                    <a:pt x="25" y="23"/>
                    <a:pt x="25" y="22"/>
                  </a:cubicBezTo>
                  <a:cubicBezTo>
                    <a:pt x="25" y="22"/>
                    <a:pt x="25" y="21"/>
                    <a:pt x="25" y="21"/>
                  </a:cubicBezTo>
                  <a:cubicBezTo>
                    <a:pt x="25" y="20"/>
                    <a:pt x="26" y="19"/>
                    <a:pt x="26" y="17"/>
                  </a:cubicBezTo>
                  <a:cubicBezTo>
                    <a:pt x="27" y="17"/>
                    <a:pt x="27" y="16"/>
                    <a:pt x="27" y="15"/>
                  </a:cubicBezTo>
                  <a:cubicBezTo>
                    <a:pt x="27" y="14"/>
                    <a:pt x="27" y="13"/>
                    <a:pt x="27" y="12"/>
                  </a:cubicBezTo>
                  <a:cubicBezTo>
                    <a:pt x="27" y="12"/>
                    <a:pt x="27" y="11"/>
                    <a:pt x="27" y="10"/>
                  </a:cubicBezTo>
                  <a:cubicBezTo>
                    <a:pt x="27" y="10"/>
                    <a:pt x="27" y="10"/>
                    <a:pt x="27" y="10"/>
                  </a:cubicBezTo>
                  <a:cubicBezTo>
                    <a:pt x="26" y="12"/>
                    <a:pt x="26" y="14"/>
                    <a:pt x="26" y="16"/>
                  </a:cubicBezTo>
                  <a:cubicBezTo>
                    <a:pt x="26" y="18"/>
                    <a:pt x="25" y="20"/>
                    <a:pt x="26" y="22"/>
                  </a:cubicBezTo>
                  <a:cubicBezTo>
                    <a:pt x="26" y="22"/>
                    <a:pt x="26" y="22"/>
                    <a:pt x="26" y="22"/>
                  </a:cubicBezTo>
                  <a:cubicBezTo>
                    <a:pt x="27" y="22"/>
                    <a:pt x="27" y="21"/>
                    <a:pt x="28" y="20"/>
                  </a:cubicBezTo>
                  <a:cubicBezTo>
                    <a:pt x="28" y="19"/>
                    <a:pt x="28" y="17"/>
                    <a:pt x="28" y="16"/>
                  </a:cubicBezTo>
                  <a:cubicBezTo>
                    <a:pt x="28" y="15"/>
                    <a:pt x="28" y="14"/>
                    <a:pt x="28" y="13"/>
                  </a:cubicBezTo>
                  <a:cubicBezTo>
                    <a:pt x="28" y="12"/>
                    <a:pt x="28" y="12"/>
                    <a:pt x="28" y="11"/>
                  </a:cubicBezTo>
                  <a:cubicBezTo>
                    <a:pt x="28" y="11"/>
                    <a:pt x="28" y="10"/>
                    <a:pt x="29" y="10"/>
                  </a:cubicBezTo>
                  <a:cubicBezTo>
                    <a:pt x="29" y="10"/>
                    <a:pt x="29" y="10"/>
                    <a:pt x="29" y="10"/>
                  </a:cubicBezTo>
                  <a:cubicBezTo>
                    <a:pt x="29" y="11"/>
                    <a:pt x="29" y="12"/>
                    <a:pt x="30" y="13"/>
                  </a:cubicBezTo>
                  <a:cubicBezTo>
                    <a:pt x="30" y="14"/>
                    <a:pt x="30" y="15"/>
                    <a:pt x="30" y="16"/>
                  </a:cubicBezTo>
                  <a:cubicBezTo>
                    <a:pt x="30" y="17"/>
                    <a:pt x="30" y="19"/>
                    <a:pt x="29" y="20"/>
                  </a:cubicBezTo>
                  <a:cubicBezTo>
                    <a:pt x="29" y="21"/>
                    <a:pt x="29" y="22"/>
                    <a:pt x="28" y="23"/>
                  </a:cubicBezTo>
                  <a:cubicBezTo>
                    <a:pt x="28" y="23"/>
                    <a:pt x="28" y="23"/>
                    <a:pt x="29" y="23"/>
                  </a:cubicBezTo>
                  <a:cubicBezTo>
                    <a:pt x="28" y="21"/>
                    <a:pt x="29" y="18"/>
                    <a:pt x="29" y="16"/>
                  </a:cubicBezTo>
                  <a:cubicBezTo>
                    <a:pt x="30" y="14"/>
                    <a:pt x="29" y="12"/>
                    <a:pt x="29" y="10"/>
                  </a:cubicBezTo>
                  <a:cubicBezTo>
                    <a:pt x="29" y="10"/>
                    <a:pt x="29" y="10"/>
                    <a:pt x="29" y="10"/>
                  </a:cubicBezTo>
                  <a:cubicBezTo>
                    <a:pt x="30" y="13"/>
                    <a:pt x="30" y="17"/>
                    <a:pt x="30" y="21"/>
                  </a:cubicBezTo>
                  <a:cubicBezTo>
                    <a:pt x="30" y="21"/>
                    <a:pt x="30" y="21"/>
                    <a:pt x="30" y="21"/>
                  </a:cubicBezTo>
                  <a:cubicBezTo>
                    <a:pt x="30" y="20"/>
                    <a:pt x="30" y="18"/>
                    <a:pt x="30" y="17"/>
                  </a:cubicBezTo>
                  <a:cubicBezTo>
                    <a:pt x="30" y="16"/>
                    <a:pt x="30" y="15"/>
                    <a:pt x="30" y="14"/>
                  </a:cubicBezTo>
                  <a:cubicBezTo>
                    <a:pt x="30" y="13"/>
                    <a:pt x="30" y="12"/>
                    <a:pt x="30" y="11"/>
                  </a:cubicBezTo>
                  <a:cubicBezTo>
                    <a:pt x="30" y="10"/>
                    <a:pt x="30" y="9"/>
                    <a:pt x="30" y="9"/>
                  </a:cubicBezTo>
                  <a:cubicBezTo>
                    <a:pt x="30" y="9"/>
                    <a:pt x="30" y="9"/>
                    <a:pt x="30" y="9"/>
                  </a:cubicBezTo>
                  <a:cubicBezTo>
                    <a:pt x="30" y="10"/>
                    <a:pt x="30" y="12"/>
                    <a:pt x="30" y="13"/>
                  </a:cubicBezTo>
                  <a:cubicBezTo>
                    <a:pt x="30" y="15"/>
                    <a:pt x="31" y="17"/>
                    <a:pt x="31" y="19"/>
                  </a:cubicBezTo>
                  <a:cubicBezTo>
                    <a:pt x="31" y="19"/>
                    <a:pt x="31" y="19"/>
                    <a:pt x="31" y="19"/>
                  </a:cubicBezTo>
                  <a:cubicBezTo>
                    <a:pt x="31" y="17"/>
                    <a:pt x="31" y="15"/>
                    <a:pt x="31" y="13"/>
                  </a:cubicBezTo>
                  <a:cubicBezTo>
                    <a:pt x="30" y="13"/>
                    <a:pt x="30" y="12"/>
                    <a:pt x="30" y="11"/>
                  </a:cubicBezTo>
                  <a:cubicBezTo>
                    <a:pt x="30" y="11"/>
                    <a:pt x="30" y="10"/>
                    <a:pt x="31" y="9"/>
                  </a:cubicBezTo>
                  <a:cubicBezTo>
                    <a:pt x="30" y="9"/>
                    <a:pt x="30" y="9"/>
                    <a:pt x="30" y="9"/>
                  </a:cubicBezTo>
                  <a:cubicBezTo>
                    <a:pt x="31" y="11"/>
                    <a:pt x="31" y="12"/>
                    <a:pt x="31" y="14"/>
                  </a:cubicBezTo>
                  <a:cubicBezTo>
                    <a:pt x="31" y="15"/>
                    <a:pt x="31" y="17"/>
                    <a:pt x="31" y="19"/>
                  </a:cubicBezTo>
                  <a:cubicBezTo>
                    <a:pt x="31" y="19"/>
                    <a:pt x="32" y="19"/>
                    <a:pt x="32" y="19"/>
                  </a:cubicBezTo>
                  <a:cubicBezTo>
                    <a:pt x="33" y="16"/>
                    <a:pt x="32" y="13"/>
                    <a:pt x="31" y="10"/>
                  </a:cubicBezTo>
                  <a:cubicBezTo>
                    <a:pt x="31" y="10"/>
                    <a:pt x="31" y="10"/>
                    <a:pt x="31" y="10"/>
                  </a:cubicBezTo>
                  <a:cubicBezTo>
                    <a:pt x="32" y="11"/>
                    <a:pt x="31" y="13"/>
                    <a:pt x="31" y="15"/>
                  </a:cubicBezTo>
                  <a:cubicBezTo>
                    <a:pt x="31" y="16"/>
                    <a:pt x="31" y="18"/>
                    <a:pt x="31" y="19"/>
                  </a:cubicBezTo>
                  <a:cubicBezTo>
                    <a:pt x="31" y="19"/>
                    <a:pt x="31" y="20"/>
                    <a:pt x="31" y="19"/>
                  </a:cubicBezTo>
                  <a:cubicBezTo>
                    <a:pt x="32" y="19"/>
                    <a:pt x="32" y="18"/>
                    <a:pt x="32" y="17"/>
                  </a:cubicBezTo>
                  <a:cubicBezTo>
                    <a:pt x="32" y="16"/>
                    <a:pt x="32" y="14"/>
                    <a:pt x="32" y="13"/>
                  </a:cubicBezTo>
                  <a:cubicBezTo>
                    <a:pt x="32" y="13"/>
                    <a:pt x="32" y="13"/>
                    <a:pt x="32" y="13"/>
                  </a:cubicBezTo>
                  <a:cubicBezTo>
                    <a:pt x="31" y="16"/>
                    <a:pt x="31" y="20"/>
                    <a:pt x="28" y="23"/>
                  </a:cubicBezTo>
                  <a:cubicBezTo>
                    <a:pt x="28" y="23"/>
                    <a:pt x="28" y="23"/>
                    <a:pt x="29" y="23"/>
                  </a:cubicBezTo>
                  <a:cubicBezTo>
                    <a:pt x="29" y="21"/>
                    <a:pt x="30" y="20"/>
                    <a:pt x="31" y="18"/>
                  </a:cubicBezTo>
                  <a:cubicBezTo>
                    <a:pt x="31" y="18"/>
                    <a:pt x="31" y="18"/>
                    <a:pt x="31" y="18"/>
                  </a:cubicBezTo>
                  <a:cubicBezTo>
                    <a:pt x="30" y="20"/>
                    <a:pt x="30" y="22"/>
                    <a:pt x="29" y="23"/>
                  </a:cubicBezTo>
                  <a:cubicBezTo>
                    <a:pt x="29" y="24"/>
                    <a:pt x="29" y="24"/>
                    <a:pt x="29" y="24"/>
                  </a:cubicBezTo>
                  <a:cubicBezTo>
                    <a:pt x="30" y="21"/>
                    <a:pt x="30" y="19"/>
                    <a:pt x="29" y="17"/>
                  </a:cubicBezTo>
                  <a:cubicBezTo>
                    <a:pt x="29" y="14"/>
                    <a:pt x="27" y="12"/>
                    <a:pt x="27" y="10"/>
                  </a:cubicBezTo>
                  <a:cubicBezTo>
                    <a:pt x="26" y="10"/>
                    <a:pt x="26" y="10"/>
                    <a:pt x="26" y="10"/>
                  </a:cubicBezTo>
                  <a:cubicBezTo>
                    <a:pt x="27" y="12"/>
                    <a:pt x="27" y="15"/>
                    <a:pt x="27" y="18"/>
                  </a:cubicBezTo>
                  <a:cubicBezTo>
                    <a:pt x="27" y="18"/>
                    <a:pt x="27" y="18"/>
                    <a:pt x="27" y="18"/>
                  </a:cubicBezTo>
                  <a:cubicBezTo>
                    <a:pt x="28" y="14"/>
                    <a:pt x="27" y="10"/>
                    <a:pt x="25" y="6"/>
                  </a:cubicBezTo>
                  <a:cubicBezTo>
                    <a:pt x="25" y="6"/>
                    <a:pt x="25" y="6"/>
                    <a:pt x="25" y="6"/>
                  </a:cubicBezTo>
                  <a:cubicBezTo>
                    <a:pt x="27" y="8"/>
                    <a:pt x="26" y="11"/>
                    <a:pt x="28" y="13"/>
                  </a:cubicBezTo>
                  <a:cubicBezTo>
                    <a:pt x="28" y="13"/>
                    <a:pt x="28" y="13"/>
                    <a:pt x="28" y="13"/>
                  </a:cubicBezTo>
                  <a:cubicBezTo>
                    <a:pt x="28" y="12"/>
                    <a:pt x="27" y="10"/>
                    <a:pt x="27" y="9"/>
                  </a:cubicBezTo>
                  <a:cubicBezTo>
                    <a:pt x="26" y="8"/>
                    <a:pt x="24" y="7"/>
                    <a:pt x="24" y="6"/>
                  </a:cubicBezTo>
                  <a:cubicBezTo>
                    <a:pt x="24" y="6"/>
                    <a:pt x="24" y="6"/>
                    <a:pt x="24" y="6"/>
                  </a:cubicBezTo>
                  <a:cubicBezTo>
                    <a:pt x="25" y="7"/>
                    <a:pt x="26" y="8"/>
                    <a:pt x="27" y="9"/>
                  </a:cubicBezTo>
                  <a:cubicBezTo>
                    <a:pt x="28" y="10"/>
                    <a:pt x="28" y="11"/>
                    <a:pt x="29" y="13"/>
                  </a:cubicBezTo>
                  <a:cubicBezTo>
                    <a:pt x="29" y="13"/>
                    <a:pt x="30" y="13"/>
                    <a:pt x="29" y="12"/>
                  </a:cubicBezTo>
                  <a:cubicBezTo>
                    <a:pt x="29" y="10"/>
                    <a:pt x="26" y="8"/>
                    <a:pt x="25" y="5"/>
                  </a:cubicBezTo>
                  <a:cubicBezTo>
                    <a:pt x="25" y="5"/>
                    <a:pt x="25" y="5"/>
                    <a:pt x="25" y="5"/>
                  </a:cubicBezTo>
                  <a:cubicBezTo>
                    <a:pt x="26" y="7"/>
                    <a:pt x="27" y="10"/>
                    <a:pt x="29" y="11"/>
                  </a:cubicBezTo>
                  <a:cubicBezTo>
                    <a:pt x="29" y="11"/>
                    <a:pt x="29" y="11"/>
                    <a:pt x="29" y="11"/>
                  </a:cubicBezTo>
                  <a:cubicBezTo>
                    <a:pt x="29" y="10"/>
                    <a:pt x="28" y="9"/>
                    <a:pt x="28" y="8"/>
                  </a:cubicBezTo>
                  <a:cubicBezTo>
                    <a:pt x="27" y="6"/>
                    <a:pt x="26" y="5"/>
                    <a:pt x="25" y="4"/>
                  </a:cubicBezTo>
                  <a:cubicBezTo>
                    <a:pt x="25" y="4"/>
                    <a:pt x="25" y="4"/>
                    <a:pt x="25" y="4"/>
                  </a:cubicBezTo>
                  <a:cubicBezTo>
                    <a:pt x="27" y="6"/>
                    <a:pt x="27" y="8"/>
                    <a:pt x="29" y="10"/>
                  </a:cubicBezTo>
                  <a:cubicBezTo>
                    <a:pt x="29" y="10"/>
                    <a:pt x="29" y="10"/>
                    <a:pt x="29" y="10"/>
                  </a:cubicBezTo>
                  <a:cubicBezTo>
                    <a:pt x="29" y="7"/>
                    <a:pt x="27" y="6"/>
                    <a:pt x="26" y="3"/>
                  </a:cubicBezTo>
                  <a:cubicBezTo>
                    <a:pt x="25" y="4"/>
                    <a:pt x="25" y="4"/>
                    <a:pt x="25" y="4"/>
                  </a:cubicBezTo>
                  <a:cubicBezTo>
                    <a:pt x="26" y="6"/>
                    <a:pt x="28" y="8"/>
                    <a:pt x="29" y="9"/>
                  </a:cubicBezTo>
                  <a:cubicBezTo>
                    <a:pt x="29" y="9"/>
                    <a:pt x="29" y="9"/>
                    <a:pt x="29" y="9"/>
                  </a:cubicBezTo>
                  <a:cubicBezTo>
                    <a:pt x="29" y="8"/>
                    <a:pt x="29" y="7"/>
                    <a:pt x="28" y="6"/>
                  </a:cubicBezTo>
                  <a:cubicBezTo>
                    <a:pt x="27" y="5"/>
                    <a:pt x="27" y="4"/>
                    <a:pt x="26" y="3"/>
                  </a:cubicBezTo>
                  <a:cubicBezTo>
                    <a:pt x="26" y="3"/>
                    <a:pt x="26" y="3"/>
                    <a:pt x="26" y="3"/>
                  </a:cubicBezTo>
                  <a:cubicBezTo>
                    <a:pt x="27" y="5"/>
                    <a:pt x="28" y="7"/>
                    <a:pt x="30" y="9"/>
                  </a:cubicBezTo>
                  <a:cubicBezTo>
                    <a:pt x="30" y="9"/>
                    <a:pt x="30" y="9"/>
                    <a:pt x="30" y="9"/>
                  </a:cubicBezTo>
                  <a:cubicBezTo>
                    <a:pt x="30" y="7"/>
                    <a:pt x="29" y="6"/>
                    <a:pt x="28" y="5"/>
                  </a:cubicBezTo>
                  <a:cubicBezTo>
                    <a:pt x="28" y="4"/>
                    <a:pt x="27" y="3"/>
                    <a:pt x="26" y="2"/>
                  </a:cubicBezTo>
                  <a:cubicBezTo>
                    <a:pt x="26" y="2"/>
                    <a:pt x="25" y="2"/>
                    <a:pt x="25" y="2"/>
                  </a:cubicBezTo>
                  <a:cubicBezTo>
                    <a:pt x="27" y="4"/>
                    <a:pt x="29" y="6"/>
                    <a:pt x="30" y="8"/>
                  </a:cubicBezTo>
                  <a:cubicBezTo>
                    <a:pt x="30" y="8"/>
                    <a:pt x="31" y="8"/>
                    <a:pt x="31" y="8"/>
                  </a:cubicBezTo>
                  <a:cubicBezTo>
                    <a:pt x="30" y="6"/>
                    <a:pt x="28" y="4"/>
                    <a:pt x="26" y="2"/>
                  </a:cubicBezTo>
                  <a:cubicBezTo>
                    <a:pt x="26" y="2"/>
                    <a:pt x="26" y="2"/>
                    <a:pt x="26" y="2"/>
                  </a:cubicBezTo>
                  <a:cubicBezTo>
                    <a:pt x="27" y="3"/>
                    <a:pt x="29" y="5"/>
                    <a:pt x="30" y="6"/>
                  </a:cubicBezTo>
                  <a:cubicBezTo>
                    <a:pt x="30" y="6"/>
                    <a:pt x="30" y="6"/>
                    <a:pt x="30" y="6"/>
                  </a:cubicBezTo>
                  <a:cubicBezTo>
                    <a:pt x="30" y="5"/>
                    <a:pt x="30" y="4"/>
                    <a:pt x="29" y="4"/>
                  </a:cubicBezTo>
                  <a:cubicBezTo>
                    <a:pt x="28" y="3"/>
                    <a:pt x="27" y="2"/>
                    <a:pt x="27" y="1"/>
                  </a:cubicBezTo>
                  <a:cubicBezTo>
                    <a:pt x="27" y="1"/>
                    <a:pt x="27" y="1"/>
                    <a:pt x="27" y="2"/>
                  </a:cubicBezTo>
                  <a:cubicBezTo>
                    <a:pt x="28" y="3"/>
                    <a:pt x="29" y="4"/>
                    <a:pt x="30" y="5"/>
                  </a:cubicBezTo>
                  <a:cubicBezTo>
                    <a:pt x="30" y="5"/>
                    <a:pt x="30" y="5"/>
                    <a:pt x="30" y="5"/>
                  </a:cubicBezTo>
                  <a:cubicBezTo>
                    <a:pt x="29" y="3"/>
                    <a:pt x="27" y="2"/>
                    <a:pt x="26" y="1"/>
                  </a:cubicBezTo>
                  <a:cubicBezTo>
                    <a:pt x="26" y="0"/>
                    <a:pt x="25" y="1"/>
                    <a:pt x="25" y="1"/>
                  </a:cubicBezTo>
                  <a:cubicBezTo>
                    <a:pt x="25" y="2"/>
                    <a:pt x="26" y="2"/>
                    <a:pt x="26" y="3"/>
                  </a:cubicBezTo>
                  <a:cubicBezTo>
                    <a:pt x="27" y="4"/>
                    <a:pt x="28" y="4"/>
                    <a:pt x="28" y="5"/>
                  </a:cubicBezTo>
                  <a:cubicBezTo>
                    <a:pt x="28" y="5"/>
                    <a:pt x="28" y="5"/>
                    <a:pt x="28" y="5"/>
                  </a:cubicBezTo>
                  <a:cubicBezTo>
                    <a:pt x="27" y="4"/>
                    <a:pt x="26" y="3"/>
                    <a:pt x="25" y="2"/>
                  </a:cubicBezTo>
                  <a:cubicBezTo>
                    <a:pt x="25" y="2"/>
                    <a:pt x="25" y="2"/>
                    <a:pt x="25" y="2"/>
                  </a:cubicBezTo>
                  <a:cubicBezTo>
                    <a:pt x="25" y="3"/>
                    <a:pt x="26" y="4"/>
                    <a:pt x="27" y="4"/>
                  </a:cubicBezTo>
                  <a:cubicBezTo>
                    <a:pt x="27" y="4"/>
                    <a:pt x="27" y="4"/>
                    <a:pt x="27" y="4"/>
                  </a:cubicBezTo>
                  <a:cubicBezTo>
                    <a:pt x="26" y="4"/>
                    <a:pt x="26" y="3"/>
                    <a:pt x="25" y="3"/>
                  </a:cubicBezTo>
                  <a:cubicBezTo>
                    <a:pt x="25" y="2"/>
                    <a:pt x="25" y="3"/>
                    <a:pt x="25" y="3"/>
                  </a:cubicBezTo>
                  <a:cubicBezTo>
                    <a:pt x="25" y="4"/>
                    <a:pt x="25" y="4"/>
                    <a:pt x="26" y="5"/>
                  </a:cubicBezTo>
                  <a:cubicBezTo>
                    <a:pt x="26" y="5"/>
                    <a:pt x="26" y="5"/>
                    <a:pt x="26" y="5"/>
                  </a:cubicBezTo>
                  <a:cubicBezTo>
                    <a:pt x="25" y="4"/>
                    <a:pt x="25" y="3"/>
                    <a:pt x="24" y="3"/>
                  </a:cubicBezTo>
                  <a:cubicBezTo>
                    <a:pt x="24" y="3"/>
                    <a:pt x="24" y="3"/>
                    <a:pt x="24" y="3"/>
                  </a:cubicBezTo>
                  <a:cubicBezTo>
                    <a:pt x="24" y="4"/>
                    <a:pt x="25" y="5"/>
                    <a:pt x="26" y="6"/>
                  </a:cubicBezTo>
                  <a:cubicBezTo>
                    <a:pt x="26" y="6"/>
                    <a:pt x="26" y="6"/>
                    <a:pt x="26" y="6"/>
                  </a:cubicBezTo>
                  <a:cubicBezTo>
                    <a:pt x="25" y="5"/>
                    <a:pt x="25" y="4"/>
                    <a:pt x="24" y="4"/>
                  </a:cubicBezTo>
                  <a:cubicBezTo>
                    <a:pt x="24" y="4"/>
                    <a:pt x="24" y="4"/>
                    <a:pt x="24" y="4"/>
                  </a:cubicBezTo>
                  <a:cubicBezTo>
                    <a:pt x="24" y="5"/>
                    <a:pt x="24" y="5"/>
                    <a:pt x="25" y="6"/>
                  </a:cubicBezTo>
                  <a:cubicBezTo>
                    <a:pt x="25" y="6"/>
                    <a:pt x="25" y="6"/>
                    <a:pt x="25" y="6"/>
                  </a:cubicBezTo>
                  <a:cubicBezTo>
                    <a:pt x="24" y="5"/>
                    <a:pt x="24" y="5"/>
                    <a:pt x="23" y="4"/>
                  </a:cubicBezTo>
                  <a:cubicBezTo>
                    <a:pt x="23" y="4"/>
                    <a:pt x="23" y="4"/>
                    <a:pt x="23" y="4"/>
                  </a:cubicBezTo>
                  <a:cubicBezTo>
                    <a:pt x="23" y="5"/>
                    <a:pt x="24" y="6"/>
                    <a:pt x="24" y="7"/>
                  </a:cubicBezTo>
                  <a:cubicBezTo>
                    <a:pt x="24" y="7"/>
                    <a:pt x="24" y="7"/>
                    <a:pt x="24" y="6"/>
                  </a:cubicBezTo>
                  <a:cubicBezTo>
                    <a:pt x="22" y="6"/>
                    <a:pt x="25" y="3"/>
                    <a:pt x="24" y="2"/>
                  </a:cubicBezTo>
                  <a:cubicBezTo>
                    <a:pt x="24" y="2"/>
                    <a:pt x="24" y="1"/>
                    <a:pt x="24" y="1"/>
                  </a:cubicBezTo>
                  <a:cubicBezTo>
                    <a:pt x="23" y="2"/>
                    <a:pt x="23" y="3"/>
                    <a:pt x="22" y="4"/>
                  </a:cubicBezTo>
                  <a:cubicBezTo>
                    <a:pt x="22" y="4"/>
                    <a:pt x="22" y="4"/>
                    <a:pt x="22" y="4"/>
                  </a:cubicBezTo>
                  <a:cubicBezTo>
                    <a:pt x="24" y="3"/>
                    <a:pt x="24" y="2"/>
                    <a:pt x="25" y="1"/>
                  </a:cubicBezTo>
                  <a:cubicBezTo>
                    <a:pt x="25" y="1"/>
                    <a:pt x="25" y="1"/>
                    <a:pt x="25" y="1"/>
                  </a:cubicBezTo>
                  <a:cubicBezTo>
                    <a:pt x="24" y="1"/>
                    <a:pt x="23" y="3"/>
                    <a:pt x="23" y="4"/>
                  </a:cubicBezTo>
                  <a:cubicBezTo>
                    <a:pt x="23" y="4"/>
                    <a:pt x="23" y="4"/>
                    <a:pt x="23" y="4"/>
                  </a:cubicBezTo>
                  <a:cubicBezTo>
                    <a:pt x="24" y="3"/>
                    <a:pt x="25" y="3"/>
                    <a:pt x="26" y="3"/>
                  </a:cubicBezTo>
                  <a:cubicBezTo>
                    <a:pt x="28" y="4"/>
                    <a:pt x="28" y="5"/>
                    <a:pt x="29" y="6"/>
                  </a:cubicBezTo>
                  <a:cubicBezTo>
                    <a:pt x="30" y="9"/>
                    <a:pt x="30" y="12"/>
                    <a:pt x="30" y="15"/>
                  </a:cubicBezTo>
                  <a:cubicBezTo>
                    <a:pt x="30" y="15"/>
                    <a:pt x="30" y="15"/>
                    <a:pt x="30" y="15"/>
                  </a:cubicBezTo>
                  <a:cubicBezTo>
                    <a:pt x="30" y="14"/>
                    <a:pt x="30" y="12"/>
                    <a:pt x="30" y="11"/>
                  </a:cubicBezTo>
                  <a:cubicBezTo>
                    <a:pt x="29" y="9"/>
                    <a:pt x="29" y="8"/>
                    <a:pt x="28" y="7"/>
                  </a:cubicBezTo>
                  <a:cubicBezTo>
                    <a:pt x="28" y="7"/>
                    <a:pt x="27" y="7"/>
                    <a:pt x="27" y="7"/>
                  </a:cubicBezTo>
                  <a:cubicBezTo>
                    <a:pt x="27" y="9"/>
                    <a:pt x="27" y="12"/>
                    <a:pt x="27" y="14"/>
                  </a:cubicBezTo>
                  <a:cubicBezTo>
                    <a:pt x="27" y="16"/>
                    <a:pt x="26" y="17"/>
                    <a:pt x="25" y="18"/>
                  </a:cubicBezTo>
                  <a:cubicBezTo>
                    <a:pt x="25" y="19"/>
                    <a:pt x="24" y="20"/>
                    <a:pt x="23" y="20"/>
                  </a:cubicBezTo>
                  <a:cubicBezTo>
                    <a:pt x="23" y="20"/>
                    <a:pt x="23" y="20"/>
                    <a:pt x="23" y="20"/>
                  </a:cubicBezTo>
                  <a:cubicBezTo>
                    <a:pt x="23" y="20"/>
                    <a:pt x="24" y="19"/>
                    <a:pt x="24" y="18"/>
                  </a:cubicBezTo>
                  <a:cubicBezTo>
                    <a:pt x="24" y="18"/>
                    <a:pt x="25" y="17"/>
                    <a:pt x="25" y="16"/>
                  </a:cubicBezTo>
                  <a:cubicBezTo>
                    <a:pt x="26" y="15"/>
                    <a:pt x="26" y="13"/>
                    <a:pt x="27" y="11"/>
                  </a:cubicBezTo>
                  <a:cubicBezTo>
                    <a:pt x="26" y="11"/>
                    <a:pt x="26" y="11"/>
                    <a:pt x="26" y="11"/>
                  </a:cubicBezTo>
                  <a:cubicBezTo>
                    <a:pt x="26" y="12"/>
                    <a:pt x="26" y="12"/>
                    <a:pt x="26" y="13"/>
                  </a:cubicBezTo>
                  <a:cubicBezTo>
                    <a:pt x="26" y="14"/>
                    <a:pt x="25" y="15"/>
                    <a:pt x="25" y="16"/>
                  </a:cubicBezTo>
                  <a:cubicBezTo>
                    <a:pt x="25" y="17"/>
                    <a:pt x="24" y="18"/>
                    <a:pt x="24" y="19"/>
                  </a:cubicBezTo>
                  <a:cubicBezTo>
                    <a:pt x="23" y="19"/>
                    <a:pt x="23" y="20"/>
                    <a:pt x="22" y="20"/>
                  </a:cubicBezTo>
                  <a:cubicBezTo>
                    <a:pt x="22" y="20"/>
                    <a:pt x="22" y="20"/>
                    <a:pt x="22" y="20"/>
                  </a:cubicBezTo>
                  <a:cubicBezTo>
                    <a:pt x="23" y="19"/>
                    <a:pt x="24" y="17"/>
                    <a:pt x="25" y="15"/>
                  </a:cubicBezTo>
                  <a:cubicBezTo>
                    <a:pt x="26" y="14"/>
                    <a:pt x="27" y="12"/>
                    <a:pt x="28" y="10"/>
                  </a:cubicBezTo>
                  <a:cubicBezTo>
                    <a:pt x="28" y="10"/>
                    <a:pt x="28" y="9"/>
                    <a:pt x="29" y="9"/>
                  </a:cubicBezTo>
                  <a:cubicBezTo>
                    <a:pt x="29" y="8"/>
                    <a:pt x="29" y="9"/>
                    <a:pt x="30" y="9"/>
                  </a:cubicBezTo>
                  <a:cubicBezTo>
                    <a:pt x="30" y="10"/>
                    <a:pt x="30" y="11"/>
                    <a:pt x="30" y="12"/>
                  </a:cubicBezTo>
                  <a:cubicBezTo>
                    <a:pt x="30" y="16"/>
                    <a:pt x="29" y="19"/>
                    <a:pt x="28" y="22"/>
                  </a:cubicBezTo>
                  <a:cubicBezTo>
                    <a:pt x="27" y="23"/>
                    <a:pt x="26" y="24"/>
                    <a:pt x="25" y="24"/>
                  </a:cubicBezTo>
                  <a:cubicBezTo>
                    <a:pt x="24" y="24"/>
                    <a:pt x="23" y="25"/>
                    <a:pt x="22" y="25"/>
                  </a:cubicBezTo>
                  <a:cubicBezTo>
                    <a:pt x="21" y="25"/>
                    <a:pt x="20" y="25"/>
                    <a:pt x="19" y="25"/>
                  </a:cubicBezTo>
                  <a:cubicBezTo>
                    <a:pt x="19" y="25"/>
                    <a:pt x="18" y="25"/>
                    <a:pt x="18" y="24"/>
                  </a:cubicBezTo>
                  <a:cubicBezTo>
                    <a:pt x="18" y="24"/>
                    <a:pt x="18" y="24"/>
                    <a:pt x="18" y="24"/>
                  </a:cubicBezTo>
                  <a:cubicBezTo>
                    <a:pt x="19" y="24"/>
                    <a:pt x="19" y="23"/>
                    <a:pt x="20" y="23"/>
                  </a:cubicBezTo>
                  <a:cubicBezTo>
                    <a:pt x="21" y="23"/>
                    <a:pt x="22" y="23"/>
                    <a:pt x="23" y="22"/>
                  </a:cubicBezTo>
                  <a:cubicBezTo>
                    <a:pt x="24" y="21"/>
                    <a:pt x="26" y="21"/>
                    <a:pt x="27" y="20"/>
                  </a:cubicBezTo>
                  <a:cubicBezTo>
                    <a:pt x="27" y="20"/>
                    <a:pt x="27" y="20"/>
                    <a:pt x="27" y="19"/>
                  </a:cubicBezTo>
                  <a:cubicBezTo>
                    <a:pt x="26" y="21"/>
                    <a:pt x="25" y="22"/>
                    <a:pt x="24" y="23"/>
                  </a:cubicBezTo>
                  <a:cubicBezTo>
                    <a:pt x="23" y="24"/>
                    <a:pt x="21" y="25"/>
                    <a:pt x="20" y="25"/>
                  </a:cubicBezTo>
                  <a:cubicBezTo>
                    <a:pt x="18" y="25"/>
                    <a:pt x="16" y="24"/>
                    <a:pt x="14" y="23"/>
                  </a:cubicBezTo>
                  <a:cubicBezTo>
                    <a:pt x="14" y="23"/>
                    <a:pt x="13" y="22"/>
                    <a:pt x="12" y="22"/>
                  </a:cubicBezTo>
                  <a:cubicBezTo>
                    <a:pt x="12" y="21"/>
                    <a:pt x="11" y="21"/>
                    <a:pt x="10" y="20"/>
                  </a:cubicBezTo>
                  <a:cubicBezTo>
                    <a:pt x="10" y="20"/>
                    <a:pt x="10" y="20"/>
                    <a:pt x="9" y="20"/>
                  </a:cubicBezTo>
                  <a:cubicBezTo>
                    <a:pt x="9" y="20"/>
                    <a:pt x="9" y="20"/>
                    <a:pt x="9" y="20"/>
                  </a:cubicBezTo>
                  <a:cubicBezTo>
                    <a:pt x="10" y="21"/>
                    <a:pt x="11" y="22"/>
                    <a:pt x="13" y="23"/>
                  </a:cubicBezTo>
                  <a:cubicBezTo>
                    <a:pt x="14" y="24"/>
                    <a:pt x="16" y="24"/>
                    <a:pt x="18" y="24"/>
                  </a:cubicBezTo>
                  <a:cubicBezTo>
                    <a:pt x="18" y="24"/>
                    <a:pt x="18" y="24"/>
                    <a:pt x="18" y="24"/>
                  </a:cubicBezTo>
                  <a:cubicBezTo>
                    <a:pt x="16" y="23"/>
                    <a:pt x="14" y="23"/>
                    <a:pt x="12" y="23"/>
                  </a:cubicBezTo>
                  <a:cubicBezTo>
                    <a:pt x="10" y="22"/>
                    <a:pt x="8" y="21"/>
                    <a:pt x="7" y="19"/>
                  </a:cubicBezTo>
                  <a:cubicBezTo>
                    <a:pt x="7" y="20"/>
                    <a:pt x="7" y="20"/>
                    <a:pt x="6" y="20"/>
                  </a:cubicBezTo>
                  <a:cubicBezTo>
                    <a:pt x="10" y="22"/>
                    <a:pt x="13" y="24"/>
                    <a:pt x="18" y="24"/>
                  </a:cubicBezTo>
                  <a:cubicBezTo>
                    <a:pt x="18" y="24"/>
                    <a:pt x="18" y="24"/>
                    <a:pt x="18" y="24"/>
                  </a:cubicBezTo>
                  <a:cubicBezTo>
                    <a:pt x="15" y="24"/>
                    <a:pt x="13" y="23"/>
                    <a:pt x="10" y="21"/>
                  </a:cubicBezTo>
                  <a:cubicBezTo>
                    <a:pt x="8" y="20"/>
                    <a:pt x="7" y="18"/>
                    <a:pt x="4" y="17"/>
                  </a:cubicBezTo>
                  <a:cubicBezTo>
                    <a:pt x="4" y="17"/>
                    <a:pt x="4" y="17"/>
                    <a:pt x="4" y="17"/>
                  </a:cubicBezTo>
                  <a:cubicBezTo>
                    <a:pt x="4" y="18"/>
                    <a:pt x="5" y="18"/>
                    <a:pt x="5" y="19"/>
                  </a:cubicBezTo>
                  <a:cubicBezTo>
                    <a:pt x="6" y="19"/>
                    <a:pt x="6" y="20"/>
                    <a:pt x="7" y="20"/>
                  </a:cubicBezTo>
                  <a:cubicBezTo>
                    <a:pt x="8" y="21"/>
                    <a:pt x="10" y="23"/>
                    <a:pt x="11" y="23"/>
                  </a:cubicBezTo>
                  <a:cubicBezTo>
                    <a:pt x="12" y="24"/>
                    <a:pt x="14" y="25"/>
                    <a:pt x="15" y="25"/>
                  </a:cubicBezTo>
                  <a:cubicBezTo>
                    <a:pt x="17" y="25"/>
                    <a:pt x="18" y="26"/>
                    <a:pt x="20" y="25"/>
                  </a:cubicBezTo>
                  <a:cubicBezTo>
                    <a:pt x="20" y="25"/>
                    <a:pt x="20" y="25"/>
                    <a:pt x="20" y="25"/>
                  </a:cubicBezTo>
                  <a:cubicBezTo>
                    <a:pt x="18" y="24"/>
                    <a:pt x="15" y="23"/>
                    <a:pt x="13" y="22"/>
                  </a:cubicBezTo>
                  <a:cubicBezTo>
                    <a:pt x="11" y="21"/>
                    <a:pt x="9" y="20"/>
                    <a:pt x="7" y="19"/>
                  </a:cubicBezTo>
                  <a:cubicBezTo>
                    <a:pt x="6" y="19"/>
                    <a:pt x="6" y="19"/>
                    <a:pt x="6" y="19"/>
                  </a:cubicBezTo>
                  <a:cubicBezTo>
                    <a:pt x="7" y="20"/>
                    <a:pt x="8" y="21"/>
                    <a:pt x="10" y="22"/>
                  </a:cubicBezTo>
                  <a:cubicBezTo>
                    <a:pt x="11" y="24"/>
                    <a:pt x="12" y="25"/>
                    <a:pt x="14" y="26"/>
                  </a:cubicBezTo>
                  <a:cubicBezTo>
                    <a:pt x="16" y="26"/>
                    <a:pt x="18" y="27"/>
                    <a:pt x="20" y="27"/>
                  </a:cubicBezTo>
                  <a:cubicBezTo>
                    <a:pt x="21" y="27"/>
                    <a:pt x="23" y="26"/>
                    <a:pt x="25" y="25"/>
                  </a:cubicBezTo>
                  <a:cubicBezTo>
                    <a:pt x="26" y="25"/>
                    <a:pt x="27" y="25"/>
                    <a:pt x="27" y="24"/>
                  </a:cubicBezTo>
                  <a:cubicBezTo>
                    <a:pt x="27" y="24"/>
                    <a:pt x="27" y="23"/>
                    <a:pt x="27" y="24"/>
                  </a:cubicBezTo>
                  <a:cubicBezTo>
                    <a:pt x="26" y="24"/>
                    <a:pt x="25" y="24"/>
                    <a:pt x="24" y="25"/>
                  </a:cubicBezTo>
                  <a:cubicBezTo>
                    <a:pt x="23" y="25"/>
                    <a:pt x="22" y="25"/>
                    <a:pt x="21" y="25"/>
                  </a:cubicBezTo>
                  <a:cubicBezTo>
                    <a:pt x="19" y="25"/>
                    <a:pt x="18" y="25"/>
                    <a:pt x="16" y="24"/>
                  </a:cubicBezTo>
                  <a:cubicBezTo>
                    <a:pt x="12" y="23"/>
                    <a:pt x="9" y="21"/>
                    <a:pt x="6" y="18"/>
                  </a:cubicBezTo>
                  <a:cubicBezTo>
                    <a:pt x="6" y="18"/>
                    <a:pt x="6" y="18"/>
                    <a:pt x="6" y="17"/>
                  </a:cubicBezTo>
                  <a:cubicBezTo>
                    <a:pt x="6" y="17"/>
                    <a:pt x="5" y="17"/>
                    <a:pt x="5" y="18"/>
                  </a:cubicBezTo>
                  <a:cubicBezTo>
                    <a:pt x="9" y="22"/>
                    <a:pt x="14" y="25"/>
                    <a:pt x="20" y="25"/>
                  </a:cubicBezTo>
                  <a:cubicBezTo>
                    <a:pt x="20" y="25"/>
                    <a:pt x="20" y="25"/>
                    <a:pt x="20" y="25"/>
                  </a:cubicBezTo>
                  <a:cubicBezTo>
                    <a:pt x="18" y="25"/>
                    <a:pt x="16" y="25"/>
                    <a:pt x="15" y="24"/>
                  </a:cubicBezTo>
                  <a:cubicBezTo>
                    <a:pt x="13" y="24"/>
                    <a:pt x="12" y="23"/>
                    <a:pt x="10" y="22"/>
                  </a:cubicBezTo>
                  <a:cubicBezTo>
                    <a:pt x="8" y="21"/>
                    <a:pt x="5" y="19"/>
                    <a:pt x="4" y="16"/>
                  </a:cubicBezTo>
                  <a:cubicBezTo>
                    <a:pt x="4" y="16"/>
                    <a:pt x="3" y="16"/>
                    <a:pt x="3" y="16"/>
                  </a:cubicBezTo>
                  <a:cubicBezTo>
                    <a:pt x="5" y="19"/>
                    <a:pt x="7" y="21"/>
                    <a:pt x="10" y="23"/>
                  </a:cubicBezTo>
                  <a:cubicBezTo>
                    <a:pt x="11" y="24"/>
                    <a:pt x="13" y="25"/>
                    <a:pt x="14" y="25"/>
                  </a:cubicBezTo>
                  <a:cubicBezTo>
                    <a:pt x="15" y="25"/>
                    <a:pt x="16" y="26"/>
                    <a:pt x="17" y="26"/>
                  </a:cubicBezTo>
                  <a:cubicBezTo>
                    <a:pt x="18" y="26"/>
                    <a:pt x="18" y="26"/>
                    <a:pt x="19" y="26"/>
                  </a:cubicBezTo>
                  <a:cubicBezTo>
                    <a:pt x="19" y="26"/>
                    <a:pt x="19" y="26"/>
                    <a:pt x="19" y="25"/>
                  </a:cubicBezTo>
                  <a:cubicBezTo>
                    <a:pt x="17" y="26"/>
                    <a:pt x="16" y="25"/>
                    <a:pt x="14" y="25"/>
                  </a:cubicBezTo>
                  <a:cubicBezTo>
                    <a:pt x="13" y="24"/>
                    <a:pt x="11" y="23"/>
                    <a:pt x="10" y="22"/>
                  </a:cubicBezTo>
                  <a:cubicBezTo>
                    <a:pt x="7" y="20"/>
                    <a:pt x="4" y="19"/>
                    <a:pt x="2" y="16"/>
                  </a:cubicBezTo>
                  <a:cubicBezTo>
                    <a:pt x="1" y="15"/>
                    <a:pt x="1" y="14"/>
                    <a:pt x="0" y="13"/>
                  </a:cubicBezTo>
                  <a:cubicBezTo>
                    <a:pt x="0" y="13"/>
                    <a:pt x="0" y="13"/>
                    <a:pt x="0" y="13"/>
                  </a:cubicBezTo>
                  <a:cubicBezTo>
                    <a:pt x="0" y="15"/>
                    <a:pt x="1" y="16"/>
                    <a:pt x="2" y="17"/>
                  </a:cubicBezTo>
                  <a:cubicBezTo>
                    <a:pt x="4" y="18"/>
                    <a:pt x="5" y="19"/>
                    <a:pt x="6" y="20"/>
                  </a:cubicBezTo>
                  <a:cubicBezTo>
                    <a:pt x="7" y="21"/>
                    <a:pt x="9" y="22"/>
                    <a:pt x="10" y="23"/>
                  </a:cubicBezTo>
                  <a:cubicBezTo>
                    <a:pt x="12" y="24"/>
                    <a:pt x="13" y="25"/>
                    <a:pt x="15" y="25"/>
                  </a:cubicBezTo>
                  <a:cubicBezTo>
                    <a:pt x="16" y="26"/>
                    <a:pt x="18" y="26"/>
                    <a:pt x="19" y="26"/>
                  </a:cubicBezTo>
                  <a:cubicBezTo>
                    <a:pt x="19" y="26"/>
                    <a:pt x="19" y="26"/>
                    <a:pt x="19" y="25"/>
                  </a:cubicBezTo>
                  <a:cubicBezTo>
                    <a:pt x="18" y="25"/>
                    <a:pt x="18" y="25"/>
                    <a:pt x="17" y="25"/>
                  </a:cubicBezTo>
                  <a:cubicBezTo>
                    <a:pt x="16" y="25"/>
                    <a:pt x="15" y="25"/>
                    <a:pt x="15" y="25"/>
                  </a:cubicBezTo>
                  <a:cubicBezTo>
                    <a:pt x="13" y="24"/>
                    <a:pt x="12" y="24"/>
                    <a:pt x="10" y="23"/>
                  </a:cubicBezTo>
                  <a:cubicBezTo>
                    <a:pt x="8" y="21"/>
                    <a:pt x="6" y="19"/>
                    <a:pt x="4" y="16"/>
                  </a:cubicBezTo>
                  <a:cubicBezTo>
                    <a:pt x="4" y="16"/>
                    <a:pt x="3" y="16"/>
                    <a:pt x="3" y="16"/>
                  </a:cubicBezTo>
                  <a:cubicBezTo>
                    <a:pt x="5" y="19"/>
                    <a:pt x="8" y="21"/>
                    <a:pt x="10" y="23"/>
                  </a:cubicBezTo>
                  <a:cubicBezTo>
                    <a:pt x="12" y="23"/>
                    <a:pt x="13" y="24"/>
                    <a:pt x="15" y="25"/>
                  </a:cubicBezTo>
                  <a:cubicBezTo>
                    <a:pt x="16" y="25"/>
                    <a:pt x="18" y="26"/>
                    <a:pt x="20" y="25"/>
                  </a:cubicBezTo>
                  <a:cubicBezTo>
                    <a:pt x="20" y="25"/>
                    <a:pt x="20" y="25"/>
                    <a:pt x="20" y="25"/>
                  </a:cubicBezTo>
                  <a:cubicBezTo>
                    <a:pt x="14" y="25"/>
                    <a:pt x="9" y="22"/>
                    <a:pt x="6" y="17"/>
                  </a:cubicBezTo>
                  <a:cubicBezTo>
                    <a:pt x="6" y="17"/>
                    <a:pt x="6" y="18"/>
                    <a:pt x="5" y="18"/>
                  </a:cubicBezTo>
                  <a:cubicBezTo>
                    <a:pt x="8" y="20"/>
                    <a:pt x="11" y="22"/>
                    <a:pt x="15" y="24"/>
                  </a:cubicBezTo>
                  <a:cubicBezTo>
                    <a:pt x="16" y="25"/>
                    <a:pt x="18" y="25"/>
                    <a:pt x="20" y="25"/>
                  </a:cubicBezTo>
                  <a:cubicBezTo>
                    <a:pt x="21" y="26"/>
                    <a:pt x="22" y="26"/>
                    <a:pt x="23" y="25"/>
                  </a:cubicBezTo>
                  <a:cubicBezTo>
                    <a:pt x="24" y="25"/>
                    <a:pt x="25" y="25"/>
                    <a:pt x="26" y="24"/>
                  </a:cubicBezTo>
                  <a:cubicBezTo>
                    <a:pt x="26" y="24"/>
                    <a:pt x="27" y="24"/>
                    <a:pt x="27" y="24"/>
                  </a:cubicBezTo>
                  <a:cubicBezTo>
                    <a:pt x="27" y="24"/>
                    <a:pt x="27" y="24"/>
                    <a:pt x="27" y="24"/>
                  </a:cubicBezTo>
                  <a:cubicBezTo>
                    <a:pt x="27" y="24"/>
                    <a:pt x="26" y="25"/>
                    <a:pt x="25" y="25"/>
                  </a:cubicBezTo>
                  <a:cubicBezTo>
                    <a:pt x="25" y="25"/>
                    <a:pt x="24" y="25"/>
                    <a:pt x="24" y="26"/>
                  </a:cubicBezTo>
                  <a:cubicBezTo>
                    <a:pt x="22" y="26"/>
                    <a:pt x="20" y="27"/>
                    <a:pt x="18" y="26"/>
                  </a:cubicBezTo>
                  <a:cubicBezTo>
                    <a:pt x="16" y="26"/>
                    <a:pt x="14" y="25"/>
                    <a:pt x="12" y="24"/>
                  </a:cubicBezTo>
                  <a:cubicBezTo>
                    <a:pt x="11" y="24"/>
                    <a:pt x="11" y="23"/>
                    <a:pt x="10" y="22"/>
                  </a:cubicBezTo>
                  <a:cubicBezTo>
                    <a:pt x="9" y="22"/>
                    <a:pt x="9" y="21"/>
                    <a:pt x="8" y="21"/>
                  </a:cubicBezTo>
                  <a:cubicBezTo>
                    <a:pt x="8" y="20"/>
                    <a:pt x="7" y="20"/>
                    <a:pt x="7" y="19"/>
                  </a:cubicBezTo>
                  <a:cubicBezTo>
                    <a:pt x="7" y="19"/>
                    <a:pt x="7" y="19"/>
                    <a:pt x="6" y="19"/>
                  </a:cubicBezTo>
                  <a:cubicBezTo>
                    <a:pt x="9" y="20"/>
                    <a:pt x="11" y="22"/>
                    <a:pt x="13" y="23"/>
                  </a:cubicBezTo>
                  <a:cubicBezTo>
                    <a:pt x="15" y="24"/>
                    <a:pt x="18" y="24"/>
                    <a:pt x="20" y="25"/>
                  </a:cubicBezTo>
                  <a:cubicBezTo>
                    <a:pt x="20" y="25"/>
                    <a:pt x="20" y="25"/>
                    <a:pt x="20" y="25"/>
                  </a:cubicBezTo>
                  <a:cubicBezTo>
                    <a:pt x="19" y="25"/>
                    <a:pt x="17" y="25"/>
                    <a:pt x="16" y="25"/>
                  </a:cubicBezTo>
                  <a:cubicBezTo>
                    <a:pt x="14" y="25"/>
                    <a:pt x="13" y="24"/>
                    <a:pt x="11" y="23"/>
                  </a:cubicBezTo>
                  <a:cubicBezTo>
                    <a:pt x="10" y="22"/>
                    <a:pt x="9" y="21"/>
                    <a:pt x="8" y="20"/>
                  </a:cubicBezTo>
                  <a:cubicBezTo>
                    <a:pt x="7" y="20"/>
                    <a:pt x="6" y="19"/>
                    <a:pt x="6" y="19"/>
                  </a:cubicBezTo>
                  <a:cubicBezTo>
                    <a:pt x="5" y="18"/>
                    <a:pt x="5" y="18"/>
                    <a:pt x="5" y="17"/>
                  </a:cubicBezTo>
                  <a:cubicBezTo>
                    <a:pt x="4" y="17"/>
                    <a:pt x="4" y="17"/>
                    <a:pt x="4" y="17"/>
                  </a:cubicBezTo>
                  <a:cubicBezTo>
                    <a:pt x="6" y="19"/>
                    <a:pt x="8" y="20"/>
                    <a:pt x="10" y="22"/>
                  </a:cubicBezTo>
                  <a:cubicBezTo>
                    <a:pt x="13" y="23"/>
                    <a:pt x="15" y="24"/>
                    <a:pt x="18" y="24"/>
                  </a:cubicBezTo>
                  <a:cubicBezTo>
                    <a:pt x="18" y="24"/>
                    <a:pt x="18" y="24"/>
                    <a:pt x="18" y="24"/>
                  </a:cubicBezTo>
                  <a:cubicBezTo>
                    <a:pt x="14" y="24"/>
                    <a:pt x="10" y="21"/>
                    <a:pt x="7" y="19"/>
                  </a:cubicBezTo>
                  <a:cubicBezTo>
                    <a:pt x="6" y="19"/>
                    <a:pt x="6" y="20"/>
                    <a:pt x="6" y="20"/>
                  </a:cubicBezTo>
                  <a:cubicBezTo>
                    <a:pt x="8" y="21"/>
                    <a:pt x="10" y="22"/>
                    <a:pt x="12" y="23"/>
                  </a:cubicBezTo>
                  <a:cubicBezTo>
                    <a:pt x="13" y="23"/>
                    <a:pt x="16" y="24"/>
                    <a:pt x="18" y="24"/>
                  </a:cubicBezTo>
                  <a:cubicBezTo>
                    <a:pt x="18" y="24"/>
                    <a:pt x="18" y="24"/>
                    <a:pt x="18" y="24"/>
                  </a:cubicBezTo>
                  <a:cubicBezTo>
                    <a:pt x="16" y="24"/>
                    <a:pt x="14" y="23"/>
                    <a:pt x="13" y="23"/>
                  </a:cubicBezTo>
                  <a:cubicBezTo>
                    <a:pt x="12" y="22"/>
                    <a:pt x="10" y="21"/>
                    <a:pt x="9" y="20"/>
                  </a:cubicBezTo>
                  <a:cubicBezTo>
                    <a:pt x="9" y="20"/>
                    <a:pt x="9" y="20"/>
                    <a:pt x="9" y="20"/>
                  </a:cubicBezTo>
                  <a:cubicBezTo>
                    <a:pt x="10" y="20"/>
                    <a:pt x="11" y="21"/>
                    <a:pt x="11" y="21"/>
                  </a:cubicBezTo>
                  <a:cubicBezTo>
                    <a:pt x="12" y="22"/>
                    <a:pt x="13" y="23"/>
                    <a:pt x="13" y="23"/>
                  </a:cubicBezTo>
                  <a:cubicBezTo>
                    <a:pt x="15" y="24"/>
                    <a:pt x="16" y="25"/>
                    <a:pt x="18" y="25"/>
                  </a:cubicBezTo>
                  <a:cubicBezTo>
                    <a:pt x="21" y="26"/>
                    <a:pt x="24" y="24"/>
                    <a:pt x="26" y="21"/>
                  </a:cubicBezTo>
                  <a:cubicBezTo>
                    <a:pt x="27" y="21"/>
                    <a:pt x="27" y="20"/>
                    <a:pt x="27" y="20"/>
                  </a:cubicBezTo>
                  <a:cubicBezTo>
                    <a:pt x="27" y="19"/>
                    <a:pt x="27" y="19"/>
                    <a:pt x="27" y="19"/>
                  </a:cubicBezTo>
                  <a:cubicBezTo>
                    <a:pt x="25" y="20"/>
                    <a:pt x="24" y="21"/>
                    <a:pt x="22" y="22"/>
                  </a:cubicBezTo>
                  <a:cubicBezTo>
                    <a:pt x="21" y="23"/>
                    <a:pt x="19" y="23"/>
                    <a:pt x="18" y="24"/>
                  </a:cubicBezTo>
                  <a:cubicBezTo>
                    <a:pt x="18" y="24"/>
                    <a:pt x="18" y="24"/>
                    <a:pt x="18" y="24"/>
                  </a:cubicBezTo>
                  <a:cubicBezTo>
                    <a:pt x="18" y="25"/>
                    <a:pt x="19" y="25"/>
                    <a:pt x="20" y="25"/>
                  </a:cubicBezTo>
                  <a:cubicBezTo>
                    <a:pt x="21" y="25"/>
                    <a:pt x="22" y="25"/>
                    <a:pt x="23" y="25"/>
                  </a:cubicBezTo>
                  <a:cubicBezTo>
                    <a:pt x="24" y="25"/>
                    <a:pt x="25" y="25"/>
                    <a:pt x="26" y="24"/>
                  </a:cubicBezTo>
                  <a:cubicBezTo>
                    <a:pt x="26" y="24"/>
                    <a:pt x="27" y="23"/>
                    <a:pt x="27" y="23"/>
                  </a:cubicBezTo>
                  <a:cubicBezTo>
                    <a:pt x="27" y="22"/>
                    <a:pt x="28" y="22"/>
                    <a:pt x="28" y="21"/>
                  </a:cubicBezTo>
                  <a:cubicBezTo>
                    <a:pt x="30" y="19"/>
                    <a:pt x="30" y="15"/>
                    <a:pt x="30" y="12"/>
                  </a:cubicBezTo>
                  <a:cubicBezTo>
                    <a:pt x="30" y="11"/>
                    <a:pt x="30" y="10"/>
                    <a:pt x="30" y="9"/>
                  </a:cubicBezTo>
                  <a:cubicBezTo>
                    <a:pt x="30" y="9"/>
                    <a:pt x="30" y="9"/>
                    <a:pt x="29" y="8"/>
                  </a:cubicBezTo>
                  <a:cubicBezTo>
                    <a:pt x="29" y="8"/>
                    <a:pt x="28" y="9"/>
                    <a:pt x="28" y="9"/>
                  </a:cubicBezTo>
                  <a:cubicBezTo>
                    <a:pt x="28" y="10"/>
                    <a:pt x="28" y="10"/>
                    <a:pt x="27" y="11"/>
                  </a:cubicBezTo>
                  <a:cubicBezTo>
                    <a:pt x="27" y="12"/>
                    <a:pt x="26" y="13"/>
                    <a:pt x="26" y="14"/>
                  </a:cubicBezTo>
                  <a:cubicBezTo>
                    <a:pt x="24" y="16"/>
                    <a:pt x="23" y="18"/>
                    <a:pt x="22" y="20"/>
                  </a:cubicBezTo>
                  <a:cubicBezTo>
                    <a:pt x="22" y="20"/>
                    <a:pt x="22" y="21"/>
                    <a:pt x="22" y="21"/>
                  </a:cubicBezTo>
                  <a:cubicBezTo>
                    <a:pt x="23" y="21"/>
                    <a:pt x="23" y="20"/>
                    <a:pt x="24" y="19"/>
                  </a:cubicBezTo>
                  <a:cubicBezTo>
                    <a:pt x="24" y="19"/>
                    <a:pt x="25" y="18"/>
                    <a:pt x="25" y="17"/>
                  </a:cubicBezTo>
                  <a:cubicBezTo>
                    <a:pt x="26" y="15"/>
                    <a:pt x="26" y="14"/>
                    <a:pt x="26" y="13"/>
                  </a:cubicBezTo>
                  <a:cubicBezTo>
                    <a:pt x="26" y="12"/>
                    <a:pt x="26" y="12"/>
                    <a:pt x="27" y="11"/>
                  </a:cubicBezTo>
                  <a:cubicBezTo>
                    <a:pt x="27" y="11"/>
                    <a:pt x="26" y="11"/>
                    <a:pt x="26" y="11"/>
                  </a:cubicBezTo>
                  <a:cubicBezTo>
                    <a:pt x="26" y="13"/>
                    <a:pt x="26" y="15"/>
                    <a:pt x="25" y="16"/>
                  </a:cubicBezTo>
                  <a:cubicBezTo>
                    <a:pt x="24" y="17"/>
                    <a:pt x="24" y="18"/>
                    <a:pt x="24" y="18"/>
                  </a:cubicBezTo>
                  <a:cubicBezTo>
                    <a:pt x="23" y="19"/>
                    <a:pt x="23" y="20"/>
                    <a:pt x="23" y="20"/>
                  </a:cubicBezTo>
                  <a:cubicBezTo>
                    <a:pt x="23" y="21"/>
                    <a:pt x="23" y="21"/>
                    <a:pt x="23" y="21"/>
                  </a:cubicBezTo>
                  <a:cubicBezTo>
                    <a:pt x="25" y="20"/>
                    <a:pt x="26" y="17"/>
                    <a:pt x="27" y="15"/>
                  </a:cubicBezTo>
                  <a:cubicBezTo>
                    <a:pt x="27" y="14"/>
                    <a:pt x="27" y="12"/>
                    <a:pt x="27" y="11"/>
                  </a:cubicBezTo>
                  <a:cubicBezTo>
                    <a:pt x="27" y="10"/>
                    <a:pt x="27" y="8"/>
                    <a:pt x="28" y="7"/>
                  </a:cubicBezTo>
                  <a:cubicBezTo>
                    <a:pt x="28" y="7"/>
                    <a:pt x="27" y="7"/>
                    <a:pt x="27" y="7"/>
                  </a:cubicBezTo>
                  <a:cubicBezTo>
                    <a:pt x="28" y="8"/>
                    <a:pt x="29" y="10"/>
                    <a:pt x="29" y="11"/>
                  </a:cubicBezTo>
                  <a:cubicBezTo>
                    <a:pt x="30" y="12"/>
                    <a:pt x="30" y="14"/>
                    <a:pt x="30" y="15"/>
                  </a:cubicBezTo>
                  <a:cubicBezTo>
                    <a:pt x="30" y="15"/>
                    <a:pt x="30" y="15"/>
                    <a:pt x="30" y="15"/>
                  </a:cubicBezTo>
                  <a:cubicBezTo>
                    <a:pt x="30" y="12"/>
                    <a:pt x="30" y="8"/>
                    <a:pt x="29" y="5"/>
                  </a:cubicBezTo>
                  <a:cubicBezTo>
                    <a:pt x="28" y="4"/>
                    <a:pt x="27" y="3"/>
                    <a:pt x="26" y="3"/>
                  </a:cubicBezTo>
                  <a:cubicBezTo>
                    <a:pt x="25" y="2"/>
                    <a:pt x="24" y="3"/>
                    <a:pt x="23" y="4"/>
                  </a:cubicBezTo>
                  <a:cubicBezTo>
                    <a:pt x="23" y="4"/>
                    <a:pt x="23" y="4"/>
                    <a:pt x="23" y="4"/>
                  </a:cubicBezTo>
                  <a:cubicBezTo>
                    <a:pt x="23" y="3"/>
                    <a:pt x="24" y="2"/>
                    <a:pt x="25" y="1"/>
                  </a:cubicBezTo>
                  <a:cubicBezTo>
                    <a:pt x="25" y="1"/>
                    <a:pt x="25" y="1"/>
                    <a:pt x="25" y="1"/>
                  </a:cubicBezTo>
                  <a:cubicBezTo>
                    <a:pt x="24" y="2"/>
                    <a:pt x="23" y="3"/>
                    <a:pt x="22" y="3"/>
                  </a:cubicBezTo>
                  <a:cubicBezTo>
                    <a:pt x="22" y="4"/>
                    <a:pt x="22" y="4"/>
                    <a:pt x="22" y="4"/>
                  </a:cubicBezTo>
                  <a:cubicBezTo>
                    <a:pt x="23" y="3"/>
                    <a:pt x="23" y="2"/>
                    <a:pt x="24" y="2"/>
                  </a:cubicBezTo>
                  <a:cubicBezTo>
                    <a:pt x="24" y="2"/>
                    <a:pt x="24" y="2"/>
                    <a:pt x="24" y="2"/>
                  </a:cubicBezTo>
                  <a:cubicBezTo>
                    <a:pt x="24" y="2"/>
                    <a:pt x="24" y="3"/>
                    <a:pt x="24" y="3"/>
                  </a:cubicBezTo>
                  <a:cubicBezTo>
                    <a:pt x="24" y="3"/>
                    <a:pt x="23" y="4"/>
                    <a:pt x="23" y="4"/>
                  </a:cubicBezTo>
                  <a:cubicBezTo>
                    <a:pt x="23" y="5"/>
                    <a:pt x="23" y="5"/>
                    <a:pt x="23" y="6"/>
                  </a:cubicBezTo>
                  <a:cubicBezTo>
                    <a:pt x="23" y="6"/>
                    <a:pt x="24" y="7"/>
                    <a:pt x="24" y="7"/>
                  </a:cubicBezTo>
                  <a:cubicBezTo>
                    <a:pt x="24" y="7"/>
                    <a:pt x="24" y="7"/>
                    <a:pt x="24" y="7"/>
                  </a:cubicBezTo>
                  <a:cubicBezTo>
                    <a:pt x="24" y="6"/>
                    <a:pt x="24" y="5"/>
                    <a:pt x="23" y="4"/>
                  </a:cubicBezTo>
                  <a:cubicBezTo>
                    <a:pt x="23" y="4"/>
                    <a:pt x="23" y="4"/>
                    <a:pt x="23" y="4"/>
                  </a:cubicBezTo>
                  <a:cubicBezTo>
                    <a:pt x="24" y="5"/>
                    <a:pt x="24" y="6"/>
                    <a:pt x="25" y="6"/>
                  </a:cubicBezTo>
                  <a:cubicBezTo>
                    <a:pt x="25" y="6"/>
                    <a:pt x="25" y="6"/>
                    <a:pt x="25" y="6"/>
                  </a:cubicBezTo>
                  <a:cubicBezTo>
                    <a:pt x="25" y="5"/>
                    <a:pt x="24" y="5"/>
                    <a:pt x="24" y="4"/>
                  </a:cubicBezTo>
                  <a:cubicBezTo>
                    <a:pt x="24" y="4"/>
                    <a:pt x="24" y="4"/>
                    <a:pt x="24" y="4"/>
                  </a:cubicBezTo>
                  <a:cubicBezTo>
                    <a:pt x="24" y="5"/>
                    <a:pt x="25" y="6"/>
                    <a:pt x="26" y="6"/>
                  </a:cubicBezTo>
                  <a:cubicBezTo>
                    <a:pt x="26" y="6"/>
                    <a:pt x="26" y="6"/>
                    <a:pt x="26" y="6"/>
                  </a:cubicBezTo>
                  <a:cubicBezTo>
                    <a:pt x="26" y="5"/>
                    <a:pt x="25" y="5"/>
                    <a:pt x="25" y="5"/>
                  </a:cubicBezTo>
                  <a:cubicBezTo>
                    <a:pt x="25" y="4"/>
                    <a:pt x="24" y="4"/>
                    <a:pt x="24" y="3"/>
                  </a:cubicBezTo>
                  <a:cubicBezTo>
                    <a:pt x="24" y="3"/>
                    <a:pt x="24" y="3"/>
                    <a:pt x="24" y="3"/>
                  </a:cubicBezTo>
                  <a:cubicBezTo>
                    <a:pt x="25" y="4"/>
                    <a:pt x="25" y="5"/>
                    <a:pt x="26" y="5"/>
                  </a:cubicBezTo>
                  <a:cubicBezTo>
                    <a:pt x="26" y="5"/>
                    <a:pt x="26" y="5"/>
                    <a:pt x="26" y="5"/>
                  </a:cubicBezTo>
                  <a:cubicBezTo>
                    <a:pt x="26" y="4"/>
                    <a:pt x="25" y="3"/>
                    <a:pt x="25" y="3"/>
                  </a:cubicBezTo>
                  <a:cubicBezTo>
                    <a:pt x="25" y="3"/>
                    <a:pt x="25" y="3"/>
                    <a:pt x="25" y="3"/>
                  </a:cubicBezTo>
                  <a:cubicBezTo>
                    <a:pt x="25" y="3"/>
                    <a:pt x="26" y="4"/>
                    <a:pt x="27" y="5"/>
                  </a:cubicBezTo>
                  <a:cubicBezTo>
                    <a:pt x="27" y="5"/>
                    <a:pt x="27" y="4"/>
                    <a:pt x="27" y="4"/>
                  </a:cubicBezTo>
                  <a:cubicBezTo>
                    <a:pt x="26" y="4"/>
                    <a:pt x="26" y="3"/>
                    <a:pt x="25" y="2"/>
                  </a:cubicBezTo>
                  <a:cubicBezTo>
                    <a:pt x="25" y="2"/>
                    <a:pt x="25" y="2"/>
                    <a:pt x="25" y="2"/>
                  </a:cubicBezTo>
                  <a:cubicBezTo>
                    <a:pt x="26" y="3"/>
                    <a:pt x="27" y="4"/>
                    <a:pt x="28" y="5"/>
                  </a:cubicBezTo>
                  <a:cubicBezTo>
                    <a:pt x="28" y="5"/>
                    <a:pt x="29" y="5"/>
                    <a:pt x="28" y="5"/>
                  </a:cubicBezTo>
                  <a:cubicBezTo>
                    <a:pt x="28" y="4"/>
                    <a:pt x="27" y="4"/>
                    <a:pt x="27" y="3"/>
                  </a:cubicBezTo>
                  <a:cubicBezTo>
                    <a:pt x="26" y="2"/>
                    <a:pt x="26" y="2"/>
                    <a:pt x="26" y="1"/>
                  </a:cubicBezTo>
                  <a:cubicBezTo>
                    <a:pt x="26" y="1"/>
                    <a:pt x="26" y="1"/>
                    <a:pt x="25" y="1"/>
                  </a:cubicBezTo>
                  <a:cubicBezTo>
                    <a:pt x="27" y="2"/>
                    <a:pt x="29" y="3"/>
                    <a:pt x="30" y="5"/>
                  </a:cubicBezTo>
                  <a:cubicBezTo>
                    <a:pt x="30" y="5"/>
                    <a:pt x="30" y="5"/>
                    <a:pt x="30" y="5"/>
                  </a:cubicBezTo>
                  <a:cubicBezTo>
                    <a:pt x="29" y="4"/>
                    <a:pt x="28" y="2"/>
                    <a:pt x="27" y="1"/>
                  </a:cubicBezTo>
                  <a:cubicBezTo>
                    <a:pt x="27" y="1"/>
                    <a:pt x="26" y="1"/>
                    <a:pt x="26" y="1"/>
                  </a:cubicBezTo>
                  <a:cubicBezTo>
                    <a:pt x="27" y="2"/>
                    <a:pt x="28" y="3"/>
                    <a:pt x="29" y="4"/>
                  </a:cubicBezTo>
                  <a:cubicBezTo>
                    <a:pt x="29" y="4"/>
                    <a:pt x="30" y="5"/>
                    <a:pt x="30" y="6"/>
                  </a:cubicBezTo>
                  <a:cubicBezTo>
                    <a:pt x="30" y="6"/>
                    <a:pt x="30" y="6"/>
                    <a:pt x="30" y="6"/>
                  </a:cubicBezTo>
                  <a:cubicBezTo>
                    <a:pt x="29" y="5"/>
                    <a:pt x="28" y="3"/>
                    <a:pt x="26" y="2"/>
                  </a:cubicBezTo>
                  <a:cubicBezTo>
                    <a:pt x="26" y="1"/>
                    <a:pt x="26" y="2"/>
                    <a:pt x="26" y="2"/>
                  </a:cubicBezTo>
                  <a:cubicBezTo>
                    <a:pt x="28" y="4"/>
                    <a:pt x="29" y="6"/>
                    <a:pt x="30" y="8"/>
                  </a:cubicBezTo>
                  <a:cubicBezTo>
                    <a:pt x="30" y="8"/>
                    <a:pt x="30" y="8"/>
                    <a:pt x="31" y="8"/>
                  </a:cubicBezTo>
                  <a:cubicBezTo>
                    <a:pt x="29" y="6"/>
                    <a:pt x="27" y="4"/>
                    <a:pt x="26" y="2"/>
                  </a:cubicBezTo>
                  <a:cubicBezTo>
                    <a:pt x="26" y="2"/>
                    <a:pt x="26" y="2"/>
                    <a:pt x="25" y="2"/>
                  </a:cubicBezTo>
                  <a:cubicBezTo>
                    <a:pt x="26" y="3"/>
                    <a:pt x="27" y="4"/>
                    <a:pt x="28" y="5"/>
                  </a:cubicBezTo>
                  <a:cubicBezTo>
                    <a:pt x="29" y="6"/>
                    <a:pt x="30" y="8"/>
                    <a:pt x="30" y="9"/>
                  </a:cubicBezTo>
                  <a:cubicBezTo>
                    <a:pt x="30" y="9"/>
                    <a:pt x="30" y="9"/>
                    <a:pt x="30" y="9"/>
                  </a:cubicBezTo>
                  <a:cubicBezTo>
                    <a:pt x="28" y="7"/>
                    <a:pt x="27" y="5"/>
                    <a:pt x="26" y="3"/>
                  </a:cubicBezTo>
                  <a:cubicBezTo>
                    <a:pt x="26" y="3"/>
                    <a:pt x="26" y="3"/>
                    <a:pt x="26" y="3"/>
                  </a:cubicBezTo>
                  <a:cubicBezTo>
                    <a:pt x="26" y="4"/>
                    <a:pt x="27" y="5"/>
                    <a:pt x="28" y="6"/>
                  </a:cubicBezTo>
                  <a:cubicBezTo>
                    <a:pt x="28" y="7"/>
                    <a:pt x="29" y="8"/>
                    <a:pt x="29" y="9"/>
                  </a:cubicBezTo>
                  <a:cubicBezTo>
                    <a:pt x="29" y="9"/>
                    <a:pt x="29" y="9"/>
                    <a:pt x="29" y="9"/>
                  </a:cubicBezTo>
                  <a:cubicBezTo>
                    <a:pt x="28" y="7"/>
                    <a:pt x="27" y="5"/>
                    <a:pt x="26" y="3"/>
                  </a:cubicBezTo>
                  <a:cubicBezTo>
                    <a:pt x="25" y="3"/>
                    <a:pt x="25" y="3"/>
                    <a:pt x="25" y="4"/>
                  </a:cubicBezTo>
                  <a:cubicBezTo>
                    <a:pt x="26" y="5"/>
                    <a:pt x="27" y="6"/>
                    <a:pt x="27" y="6"/>
                  </a:cubicBezTo>
                  <a:cubicBezTo>
                    <a:pt x="28" y="7"/>
                    <a:pt x="29" y="9"/>
                    <a:pt x="29" y="10"/>
                  </a:cubicBezTo>
                  <a:cubicBezTo>
                    <a:pt x="29" y="10"/>
                    <a:pt x="29" y="10"/>
                    <a:pt x="29" y="10"/>
                  </a:cubicBezTo>
                  <a:cubicBezTo>
                    <a:pt x="28" y="8"/>
                    <a:pt x="27" y="6"/>
                    <a:pt x="25" y="4"/>
                  </a:cubicBezTo>
                  <a:cubicBezTo>
                    <a:pt x="25" y="4"/>
                    <a:pt x="25" y="4"/>
                    <a:pt x="25" y="4"/>
                  </a:cubicBezTo>
                  <a:cubicBezTo>
                    <a:pt x="26" y="5"/>
                    <a:pt x="27" y="6"/>
                    <a:pt x="27" y="8"/>
                  </a:cubicBezTo>
                  <a:cubicBezTo>
                    <a:pt x="28" y="9"/>
                    <a:pt x="29" y="10"/>
                    <a:pt x="29" y="11"/>
                  </a:cubicBezTo>
                  <a:cubicBezTo>
                    <a:pt x="29" y="11"/>
                    <a:pt x="29" y="11"/>
                    <a:pt x="29" y="11"/>
                  </a:cubicBezTo>
                  <a:cubicBezTo>
                    <a:pt x="27" y="10"/>
                    <a:pt x="27" y="7"/>
                    <a:pt x="25" y="5"/>
                  </a:cubicBezTo>
                  <a:cubicBezTo>
                    <a:pt x="25" y="5"/>
                    <a:pt x="25" y="5"/>
                    <a:pt x="25" y="5"/>
                  </a:cubicBezTo>
                  <a:cubicBezTo>
                    <a:pt x="26" y="8"/>
                    <a:pt x="28" y="10"/>
                    <a:pt x="29" y="13"/>
                  </a:cubicBezTo>
                  <a:cubicBezTo>
                    <a:pt x="29" y="12"/>
                    <a:pt x="29" y="12"/>
                    <a:pt x="29" y="12"/>
                  </a:cubicBezTo>
                  <a:cubicBezTo>
                    <a:pt x="29" y="11"/>
                    <a:pt x="28" y="10"/>
                    <a:pt x="27" y="9"/>
                  </a:cubicBezTo>
                  <a:cubicBezTo>
                    <a:pt x="26" y="7"/>
                    <a:pt x="25" y="6"/>
                    <a:pt x="24" y="5"/>
                  </a:cubicBezTo>
                  <a:cubicBezTo>
                    <a:pt x="24" y="5"/>
                    <a:pt x="23" y="5"/>
                    <a:pt x="23" y="6"/>
                  </a:cubicBezTo>
                  <a:cubicBezTo>
                    <a:pt x="24" y="7"/>
                    <a:pt x="25" y="8"/>
                    <a:pt x="26" y="9"/>
                  </a:cubicBezTo>
                  <a:cubicBezTo>
                    <a:pt x="27" y="10"/>
                    <a:pt x="28" y="12"/>
                    <a:pt x="28" y="13"/>
                  </a:cubicBezTo>
                  <a:cubicBezTo>
                    <a:pt x="28" y="13"/>
                    <a:pt x="28" y="13"/>
                    <a:pt x="28" y="13"/>
                  </a:cubicBezTo>
                  <a:cubicBezTo>
                    <a:pt x="26" y="11"/>
                    <a:pt x="27" y="8"/>
                    <a:pt x="25" y="6"/>
                  </a:cubicBezTo>
                  <a:cubicBezTo>
                    <a:pt x="25" y="6"/>
                    <a:pt x="25" y="6"/>
                    <a:pt x="25" y="6"/>
                  </a:cubicBezTo>
                  <a:cubicBezTo>
                    <a:pt x="26" y="10"/>
                    <a:pt x="27" y="14"/>
                    <a:pt x="27" y="18"/>
                  </a:cubicBezTo>
                  <a:cubicBezTo>
                    <a:pt x="27" y="18"/>
                    <a:pt x="27" y="18"/>
                    <a:pt x="27" y="18"/>
                  </a:cubicBezTo>
                  <a:cubicBezTo>
                    <a:pt x="27" y="15"/>
                    <a:pt x="27" y="12"/>
                    <a:pt x="27" y="10"/>
                  </a:cubicBezTo>
                  <a:cubicBezTo>
                    <a:pt x="26" y="10"/>
                    <a:pt x="26" y="10"/>
                    <a:pt x="26" y="10"/>
                  </a:cubicBezTo>
                  <a:cubicBezTo>
                    <a:pt x="27" y="12"/>
                    <a:pt x="28" y="14"/>
                    <a:pt x="29" y="16"/>
                  </a:cubicBezTo>
                  <a:cubicBezTo>
                    <a:pt x="30" y="19"/>
                    <a:pt x="30" y="21"/>
                    <a:pt x="29" y="23"/>
                  </a:cubicBezTo>
                  <a:cubicBezTo>
                    <a:pt x="29" y="24"/>
                    <a:pt x="29" y="24"/>
                    <a:pt x="29" y="24"/>
                  </a:cubicBezTo>
                  <a:cubicBezTo>
                    <a:pt x="30" y="22"/>
                    <a:pt x="31" y="20"/>
                    <a:pt x="31" y="18"/>
                  </a:cubicBezTo>
                  <a:cubicBezTo>
                    <a:pt x="31" y="18"/>
                    <a:pt x="31" y="18"/>
                    <a:pt x="31" y="18"/>
                  </a:cubicBezTo>
                  <a:cubicBezTo>
                    <a:pt x="30" y="20"/>
                    <a:pt x="29" y="21"/>
                    <a:pt x="28" y="23"/>
                  </a:cubicBezTo>
                  <a:cubicBezTo>
                    <a:pt x="28" y="23"/>
                    <a:pt x="28" y="23"/>
                    <a:pt x="29" y="23"/>
                  </a:cubicBezTo>
                  <a:cubicBezTo>
                    <a:pt x="31" y="20"/>
                    <a:pt x="31" y="16"/>
                    <a:pt x="32" y="13"/>
                  </a:cubicBezTo>
                  <a:cubicBezTo>
                    <a:pt x="32" y="13"/>
                    <a:pt x="32" y="13"/>
                    <a:pt x="32" y="13"/>
                  </a:cubicBezTo>
                  <a:cubicBezTo>
                    <a:pt x="32" y="14"/>
                    <a:pt x="32" y="15"/>
                    <a:pt x="32" y="16"/>
                  </a:cubicBezTo>
                  <a:cubicBezTo>
                    <a:pt x="32" y="17"/>
                    <a:pt x="32" y="18"/>
                    <a:pt x="31" y="19"/>
                  </a:cubicBezTo>
                  <a:cubicBezTo>
                    <a:pt x="31" y="19"/>
                    <a:pt x="31" y="19"/>
                    <a:pt x="31" y="19"/>
                  </a:cubicBezTo>
                  <a:cubicBezTo>
                    <a:pt x="31" y="16"/>
                    <a:pt x="33" y="13"/>
                    <a:pt x="31" y="10"/>
                  </a:cubicBezTo>
                  <a:cubicBezTo>
                    <a:pt x="31" y="10"/>
                    <a:pt x="31" y="10"/>
                    <a:pt x="31" y="10"/>
                  </a:cubicBezTo>
                  <a:cubicBezTo>
                    <a:pt x="32" y="13"/>
                    <a:pt x="32" y="16"/>
                    <a:pt x="31" y="18"/>
                  </a:cubicBezTo>
                  <a:cubicBezTo>
                    <a:pt x="31" y="18"/>
                    <a:pt x="32" y="19"/>
                    <a:pt x="32" y="19"/>
                  </a:cubicBezTo>
                  <a:cubicBezTo>
                    <a:pt x="32" y="17"/>
                    <a:pt x="32" y="15"/>
                    <a:pt x="32" y="14"/>
                  </a:cubicBezTo>
                  <a:cubicBezTo>
                    <a:pt x="32" y="12"/>
                    <a:pt x="31" y="11"/>
                    <a:pt x="31" y="9"/>
                  </a:cubicBezTo>
                  <a:cubicBezTo>
                    <a:pt x="31" y="9"/>
                    <a:pt x="30" y="9"/>
                    <a:pt x="30" y="9"/>
                  </a:cubicBezTo>
                  <a:cubicBezTo>
                    <a:pt x="30" y="10"/>
                    <a:pt x="30" y="10"/>
                    <a:pt x="30" y="11"/>
                  </a:cubicBezTo>
                  <a:cubicBezTo>
                    <a:pt x="30" y="12"/>
                    <a:pt x="30" y="12"/>
                    <a:pt x="30" y="13"/>
                  </a:cubicBezTo>
                  <a:cubicBezTo>
                    <a:pt x="30" y="15"/>
                    <a:pt x="30" y="17"/>
                    <a:pt x="31" y="19"/>
                  </a:cubicBezTo>
                  <a:cubicBezTo>
                    <a:pt x="31" y="19"/>
                    <a:pt x="31" y="19"/>
                    <a:pt x="31" y="19"/>
                  </a:cubicBezTo>
                  <a:cubicBezTo>
                    <a:pt x="31" y="17"/>
                    <a:pt x="31" y="15"/>
                    <a:pt x="31" y="13"/>
                  </a:cubicBezTo>
                  <a:cubicBezTo>
                    <a:pt x="31" y="12"/>
                    <a:pt x="31" y="10"/>
                    <a:pt x="30" y="8"/>
                  </a:cubicBezTo>
                  <a:cubicBezTo>
                    <a:pt x="30" y="8"/>
                    <a:pt x="30" y="8"/>
                    <a:pt x="30" y="8"/>
                  </a:cubicBezTo>
                  <a:cubicBezTo>
                    <a:pt x="29" y="9"/>
                    <a:pt x="29" y="10"/>
                    <a:pt x="29" y="11"/>
                  </a:cubicBezTo>
                  <a:cubicBezTo>
                    <a:pt x="30" y="12"/>
                    <a:pt x="30" y="13"/>
                    <a:pt x="30" y="13"/>
                  </a:cubicBezTo>
                  <a:cubicBezTo>
                    <a:pt x="30" y="15"/>
                    <a:pt x="30" y="16"/>
                    <a:pt x="30" y="17"/>
                  </a:cubicBezTo>
                  <a:cubicBezTo>
                    <a:pt x="30" y="18"/>
                    <a:pt x="30" y="20"/>
                    <a:pt x="30" y="21"/>
                  </a:cubicBezTo>
                  <a:cubicBezTo>
                    <a:pt x="30" y="21"/>
                    <a:pt x="30" y="21"/>
                    <a:pt x="30" y="21"/>
                  </a:cubicBezTo>
                  <a:cubicBezTo>
                    <a:pt x="30" y="17"/>
                    <a:pt x="30" y="13"/>
                    <a:pt x="29" y="10"/>
                  </a:cubicBezTo>
                  <a:cubicBezTo>
                    <a:pt x="29" y="9"/>
                    <a:pt x="29" y="9"/>
                    <a:pt x="29" y="10"/>
                  </a:cubicBezTo>
                  <a:cubicBezTo>
                    <a:pt x="29" y="12"/>
                    <a:pt x="29" y="14"/>
                    <a:pt x="29" y="17"/>
                  </a:cubicBezTo>
                  <a:cubicBezTo>
                    <a:pt x="29" y="19"/>
                    <a:pt x="28" y="21"/>
                    <a:pt x="28" y="23"/>
                  </a:cubicBezTo>
                  <a:cubicBezTo>
                    <a:pt x="28" y="23"/>
                    <a:pt x="28" y="23"/>
                    <a:pt x="29" y="23"/>
                  </a:cubicBezTo>
                  <a:cubicBezTo>
                    <a:pt x="29" y="22"/>
                    <a:pt x="29" y="21"/>
                    <a:pt x="30" y="20"/>
                  </a:cubicBezTo>
                  <a:cubicBezTo>
                    <a:pt x="30" y="19"/>
                    <a:pt x="30" y="17"/>
                    <a:pt x="30" y="16"/>
                  </a:cubicBezTo>
                  <a:cubicBezTo>
                    <a:pt x="30" y="15"/>
                    <a:pt x="30" y="14"/>
                    <a:pt x="30" y="12"/>
                  </a:cubicBezTo>
                  <a:cubicBezTo>
                    <a:pt x="30" y="11"/>
                    <a:pt x="29" y="10"/>
                    <a:pt x="29" y="10"/>
                  </a:cubicBezTo>
                  <a:cubicBezTo>
                    <a:pt x="29" y="10"/>
                    <a:pt x="29" y="10"/>
                    <a:pt x="29" y="10"/>
                  </a:cubicBezTo>
                  <a:cubicBezTo>
                    <a:pt x="28" y="10"/>
                    <a:pt x="28" y="12"/>
                    <a:pt x="28" y="12"/>
                  </a:cubicBezTo>
                  <a:cubicBezTo>
                    <a:pt x="28" y="14"/>
                    <a:pt x="28" y="15"/>
                    <a:pt x="28" y="16"/>
                  </a:cubicBezTo>
                  <a:cubicBezTo>
                    <a:pt x="28" y="17"/>
                    <a:pt x="28" y="18"/>
                    <a:pt x="27" y="19"/>
                  </a:cubicBezTo>
                  <a:cubicBezTo>
                    <a:pt x="27" y="20"/>
                    <a:pt x="27" y="21"/>
                    <a:pt x="26" y="22"/>
                  </a:cubicBezTo>
                  <a:cubicBezTo>
                    <a:pt x="26" y="22"/>
                    <a:pt x="26" y="22"/>
                    <a:pt x="26" y="22"/>
                  </a:cubicBezTo>
                  <a:cubicBezTo>
                    <a:pt x="26" y="21"/>
                    <a:pt x="26" y="20"/>
                    <a:pt x="26" y="19"/>
                  </a:cubicBezTo>
                  <a:cubicBezTo>
                    <a:pt x="26" y="18"/>
                    <a:pt x="26" y="17"/>
                    <a:pt x="26" y="16"/>
                  </a:cubicBezTo>
                  <a:cubicBezTo>
                    <a:pt x="26" y="15"/>
                    <a:pt x="26" y="14"/>
                    <a:pt x="26" y="13"/>
                  </a:cubicBezTo>
                  <a:cubicBezTo>
                    <a:pt x="26" y="12"/>
                    <a:pt x="27" y="11"/>
                    <a:pt x="27" y="10"/>
                  </a:cubicBezTo>
                  <a:cubicBezTo>
                    <a:pt x="27" y="10"/>
                    <a:pt x="27" y="10"/>
                    <a:pt x="27" y="10"/>
                  </a:cubicBezTo>
                  <a:cubicBezTo>
                    <a:pt x="27" y="12"/>
                    <a:pt x="27" y="15"/>
                    <a:pt x="26" y="17"/>
                  </a:cubicBezTo>
                  <a:cubicBezTo>
                    <a:pt x="26" y="18"/>
                    <a:pt x="26" y="19"/>
                    <a:pt x="25" y="20"/>
                  </a:cubicBezTo>
                  <a:cubicBezTo>
                    <a:pt x="25" y="21"/>
                    <a:pt x="24" y="22"/>
                    <a:pt x="24" y="23"/>
                  </a:cubicBezTo>
                  <a:cubicBezTo>
                    <a:pt x="25" y="23"/>
                    <a:pt x="25" y="24"/>
                    <a:pt x="26" y="24"/>
                  </a:cubicBezTo>
                  <a:cubicBezTo>
                    <a:pt x="26" y="23"/>
                    <a:pt x="27" y="23"/>
                    <a:pt x="27" y="22"/>
                  </a:cubicBezTo>
                  <a:cubicBezTo>
                    <a:pt x="27" y="21"/>
                    <a:pt x="28" y="20"/>
                    <a:pt x="28" y="19"/>
                  </a:cubicBezTo>
                  <a:cubicBezTo>
                    <a:pt x="28" y="18"/>
                    <a:pt x="29" y="16"/>
                    <a:pt x="29" y="14"/>
                  </a:cubicBezTo>
                  <a:cubicBezTo>
                    <a:pt x="29" y="13"/>
                    <a:pt x="29" y="13"/>
                    <a:pt x="29" y="13"/>
                  </a:cubicBezTo>
                  <a:cubicBezTo>
                    <a:pt x="29" y="13"/>
                    <a:pt x="29" y="13"/>
                    <a:pt x="29" y="13"/>
                  </a:cubicBezTo>
                  <a:cubicBezTo>
                    <a:pt x="30" y="14"/>
                    <a:pt x="30" y="16"/>
                    <a:pt x="30" y="18"/>
                  </a:cubicBezTo>
                  <a:cubicBezTo>
                    <a:pt x="30" y="20"/>
                    <a:pt x="29" y="22"/>
                    <a:pt x="28" y="24"/>
                  </a:cubicBezTo>
                  <a:cubicBezTo>
                    <a:pt x="28" y="24"/>
                    <a:pt x="28" y="24"/>
                    <a:pt x="28" y="24"/>
                  </a:cubicBezTo>
                  <a:cubicBezTo>
                    <a:pt x="29" y="23"/>
                    <a:pt x="29" y="22"/>
                    <a:pt x="30" y="21"/>
                  </a:cubicBezTo>
                  <a:cubicBezTo>
                    <a:pt x="30" y="20"/>
                    <a:pt x="30" y="19"/>
                    <a:pt x="31" y="18"/>
                  </a:cubicBezTo>
                  <a:cubicBezTo>
                    <a:pt x="31" y="18"/>
                    <a:pt x="31" y="18"/>
                    <a:pt x="31" y="18"/>
                  </a:cubicBezTo>
                  <a:cubicBezTo>
                    <a:pt x="31" y="19"/>
                    <a:pt x="30" y="20"/>
                    <a:pt x="29" y="21"/>
                  </a:cubicBezTo>
                  <a:cubicBezTo>
                    <a:pt x="28" y="22"/>
                    <a:pt x="28" y="23"/>
                    <a:pt x="27" y="24"/>
                  </a:cubicBezTo>
                  <a:cubicBezTo>
                    <a:pt x="27" y="24"/>
                    <a:pt x="27" y="24"/>
                    <a:pt x="27" y="24"/>
                  </a:cubicBezTo>
                  <a:cubicBezTo>
                    <a:pt x="29" y="23"/>
                    <a:pt x="31" y="21"/>
                    <a:pt x="31" y="18"/>
                  </a:cubicBezTo>
                  <a:cubicBezTo>
                    <a:pt x="31" y="18"/>
                    <a:pt x="31" y="18"/>
                    <a:pt x="31" y="18"/>
                  </a:cubicBezTo>
                  <a:cubicBezTo>
                    <a:pt x="30" y="19"/>
                    <a:pt x="29" y="19"/>
                    <a:pt x="28" y="20"/>
                  </a:cubicBezTo>
                  <a:cubicBezTo>
                    <a:pt x="27" y="21"/>
                    <a:pt x="26" y="22"/>
                    <a:pt x="25" y="23"/>
                  </a:cubicBezTo>
                  <a:cubicBezTo>
                    <a:pt x="25" y="23"/>
                    <a:pt x="25" y="23"/>
                    <a:pt x="25" y="23"/>
                  </a:cubicBezTo>
                  <a:cubicBezTo>
                    <a:pt x="27" y="22"/>
                    <a:pt x="28" y="21"/>
                    <a:pt x="28" y="20"/>
                  </a:cubicBezTo>
                  <a:cubicBezTo>
                    <a:pt x="29" y="18"/>
                    <a:pt x="29" y="16"/>
                    <a:pt x="30" y="15"/>
                  </a:cubicBezTo>
                  <a:cubicBezTo>
                    <a:pt x="30" y="15"/>
                    <a:pt x="30" y="15"/>
                    <a:pt x="30" y="15"/>
                  </a:cubicBezTo>
                  <a:cubicBezTo>
                    <a:pt x="29" y="16"/>
                    <a:pt x="28" y="18"/>
                    <a:pt x="27" y="19"/>
                  </a:cubicBezTo>
                  <a:cubicBezTo>
                    <a:pt x="25" y="20"/>
                    <a:pt x="24" y="21"/>
                    <a:pt x="23" y="23"/>
                  </a:cubicBezTo>
                  <a:cubicBezTo>
                    <a:pt x="23" y="23"/>
                    <a:pt x="23" y="23"/>
                    <a:pt x="23" y="23"/>
                  </a:cubicBezTo>
                  <a:cubicBezTo>
                    <a:pt x="25" y="22"/>
                    <a:pt x="26" y="21"/>
                    <a:pt x="27" y="19"/>
                  </a:cubicBezTo>
                  <a:cubicBezTo>
                    <a:pt x="27" y="18"/>
                    <a:pt x="28" y="17"/>
                    <a:pt x="28" y="16"/>
                  </a:cubicBezTo>
                  <a:cubicBezTo>
                    <a:pt x="28" y="15"/>
                    <a:pt x="29" y="14"/>
                    <a:pt x="30" y="14"/>
                  </a:cubicBezTo>
                  <a:cubicBezTo>
                    <a:pt x="30" y="14"/>
                    <a:pt x="29" y="14"/>
                    <a:pt x="29" y="14"/>
                  </a:cubicBezTo>
                  <a:cubicBezTo>
                    <a:pt x="30" y="16"/>
                    <a:pt x="28" y="18"/>
                    <a:pt x="26" y="19"/>
                  </a:cubicBezTo>
                  <a:cubicBezTo>
                    <a:pt x="24" y="20"/>
                    <a:pt x="22" y="21"/>
                    <a:pt x="20" y="22"/>
                  </a:cubicBezTo>
                  <a:cubicBezTo>
                    <a:pt x="20" y="22"/>
                    <a:pt x="20" y="23"/>
                    <a:pt x="20" y="22"/>
                  </a:cubicBezTo>
                  <a:cubicBezTo>
                    <a:pt x="24" y="21"/>
                    <a:pt x="25" y="17"/>
                    <a:pt x="27" y="14"/>
                  </a:cubicBezTo>
                  <a:cubicBezTo>
                    <a:pt x="27" y="14"/>
                    <a:pt x="27" y="14"/>
                    <a:pt x="27" y="14"/>
                  </a:cubicBezTo>
                  <a:cubicBezTo>
                    <a:pt x="27" y="15"/>
                    <a:pt x="26" y="16"/>
                    <a:pt x="25" y="17"/>
                  </a:cubicBezTo>
                  <a:cubicBezTo>
                    <a:pt x="24" y="18"/>
                    <a:pt x="23" y="18"/>
                    <a:pt x="23" y="18"/>
                  </a:cubicBezTo>
                  <a:cubicBezTo>
                    <a:pt x="22" y="19"/>
                    <a:pt x="21" y="19"/>
                    <a:pt x="20" y="19"/>
                  </a:cubicBezTo>
                  <a:cubicBezTo>
                    <a:pt x="19" y="20"/>
                    <a:pt x="18" y="20"/>
                    <a:pt x="18" y="21"/>
                  </a:cubicBezTo>
                  <a:cubicBezTo>
                    <a:pt x="18" y="21"/>
                    <a:pt x="18" y="21"/>
                    <a:pt x="18" y="21"/>
                  </a:cubicBezTo>
                  <a:cubicBezTo>
                    <a:pt x="20" y="22"/>
                    <a:pt x="21" y="22"/>
                    <a:pt x="23" y="21"/>
                  </a:cubicBezTo>
                  <a:cubicBezTo>
                    <a:pt x="24" y="21"/>
                    <a:pt x="26" y="20"/>
                    <a:pt x="26" y="18"/>
                  </a:cubicBezTo>
                  <a:cubicBezTo>
                    <a:pt x="26" y="18"/>
                    <a:pt x="26" y="18"/>
                    <a:pt x="26" y="18"/>
                  </a:cubicBezTo>
                  <a:cubicBezTo>
                    <a:pt x="24" y="18"/>
                    <a:pt x="22" y="19"/>
                    <a:pt x="20" y="20"/>
                  </a:cubicBezTo>
                  <a:cubicBezTo>
                    <a:pt x="20" y="20"/>
                    <a:pt x="20" y="21"/>
                    <a:pt x="21" y="2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4"/>
            <p:cNvSpPr>
              <a:spLocks/>
            </p:cNvSpPr>
            <p:nvPr/>
          </p:nvSpPr>
          <p:spPr bwMode="auto">
            <a:xfrm>
              <a:off x="1981200" y="3375026"/>
              <a:ext cx="777875" cy="709613"/>
            </a:xfrm>
            <a:custGeom>
              <a:avLst/>
              <a:gdLst>
                <a:gd name="T0" fmla="*/ 4 w 34"/>
                <a:gd name="T1" fmla="*/ 11 h 31"/>
                <a:gd name="T2" fmla="*/ 10 w 34"/>
                <a:gd name="T3" fmla="*/ 2 h 31"/>
                <a:gd name="T4" fmla="*/ 4 w 34"/>
                <a:gd name="T5" fmla="*/ 7 h 31"/>
                <a:gd name="T6" fmla="*/ 7 w 34"/>
                <a:gd name="T7" fmla="*/ 17 h 31"/>
                <a:gd name="T8" fmla="*/ 4 w 34"/>
                <a:gd name="T9" fmla="*/ 5 h 31"/>
                <a:gd name="T10" fmla="*/ 9 w 34"/>
                <a:gd name="T11" fmla="*/ 1 h 31"/>
                <a:gd name="T12" fmla="*/ 2 w 34"/>
                <a:gd name="T13" fmla="*/ 7 h 31"/>
                <a:gd name="T14" fmla="*/ 3 w 34"/>
                <a:gd name="T15" fmla="*/ 14 h 31"/>
                <a:gd name="T16" fmla="*/ 8 w 34"/>
                <a:gd name="T17" fmla="*/ 2 h 31"/>
                <a:gd name="T18" fmla="*/ 0 w 34"/>
                <a:gd name="T19" fmla="*/ 8 h 31"/>
                <a:gd name="T20" fmla="*/ 8 w 34"/>
                <a:gd name="T21" fmla="*/ 22 h 31"/>
                <a:gd name="T22" fmla="*/ 21 w 34"/>
                <a:gd name="T23" fmla="*/ 26 h 31"/>
                <a:gd name="T24" fmla="*/ 30 w 34"/>
                <a:gd name="T25" fmla="*/ 14 h 31"/>
                <a:gd name="T26" fmla="*/ 11 w 34"/>
                <a:gd name="T27" fmla="*/ 22 h 31"/>
                <a:gd name="T28" fmla="*/ 3 w 34"/>
                <a:gd name="T29" fmla="*/ 7 h 31"/>
                <a:gd name="T30" fmla="*/ 4 w 34"/>
                <a:gd name="T31" fmla="*/ 12 h 31"/>
                <a:gd name="T32" fmla="*/ 20 w 34"/>
                <a:gd name="T33" fmla="*/ 28 h 31"/>
                <a:gd name="T34" fmla="*/ 30 w 34"/>
                <a:gd name="T35" fmla="*/ 13 h 31"/>
                <a:gd name="T36" fmla="*/ 31 w 34"/>
                <a:gd name="T37" fmla="*/ 25 h 31"/>
                <a:gd name="T38" fmla="*/ 20 w 34"/>
                <a:gd name="T39" fmla="*/ 29 h 31"/>
                <a:gd name="T40" fmla="*/ 2 w 34"/>
                <a:gd name="T41" fmla="*/ 8 h 31"/>
                <a:gd name="T42" fmla="*/ 16 w 34"/>
                <a:gd name="T43" fmla="*/ 28 h 31"/>
                <a:gd name="T44" fmla="*/ 33 w 34"/>
                <a:gd name="T45" fmla="*/ 18 h 31"/>
                <a:gd name="T46" fmla="*/ 30 w 34"/>
                <a:gd name="T47" fmla="*/ 9 h 31"/>
                <a:gd name="T48" fmla="*/ 30 w 34"/>
                <a:gd name="T49" fmla="*/ 28 h 31"/>
                <a:gd name="T50" fmla="*/ 9 w 34"/>
                <a:gd name="T51" fmla="*/ 22 h 31"/>
                <a:gd name="T52" fmla="*/ 4 w 34"/>
                <a:gd name="T53" fmla="*/ 7 h 31"/>
                <a:gd name="T54" fmla="*/ 2 w 34"/>
                <a:gd name="T55" fmla="*/ 8 h 31"/>
                <a:gd name="T56" fmla="*/ 6 w 34"/>
                <a:gd name="T57" fmla="*/ 20 h 31"/>
                <a:gd name="T58" fmla="*/ 31 w 34"/>
                <a:gd name="T59" fmla="*/ 27 h 31"/>
                <a:gd name="T60" fmla="*/ 32 w 34"/>
                <a:gd name="T61" fmla="*/ 12 h 31"/>
                <a:gd name="T62" fmla="*/ 33 w 34"/>
                <a:gd name="T63" fmla="*/ 24 h 31"/>
                <a:gd name="T64" fmla="*/ 25 w 34"/>
                <a:gd name="T65" fmla="*/ 29 h 31"/>
                <a:gd name="T66" fmla="*/ 3 w 34"/>
                <a:gd name="T67" fmla="*/ 12 h 31"/>
                <a:gd name="T68" fmla="*/ 3 w 34"/>
                <a:gd name="T69" fmla="*/ 5 h 31"/>
                <a:gd name="T70" fmla="*/ 3 w 34"/>
                <a:gd name="T71" fmla="*/ 8 h 31"/>
                <a:gd name="T72" fmla="*/ 9 w 34"/>
                <a:gd name="T73" fmla="*/ 22 h 31"/>
                <a:gd name="T74" fmla="*/ 29 w 34"/>
                <a:gd name="T75" fmla="*/ 29 h 31"/>
                <a:gd name="T76" fmla="*/ 32 w 34"/>
                <a:gd name="T77" fmla="*/ 13 h 31"/>
                <a:gd name="T78" fmla="*/ 30 w 34"/>
                <a:gd name="T79" fmla="*/ 9 h 31"/>
                <a:gd name="T80" fmla="*/ 17 w 34"/>
                <a:gd name="T81" fmla="*/ 28 h 31"/>
                <a:gd name="T82" fmla="*/ 2 w 34"/>
                <a:gd name="T83" fmla="*/ 8 h 31"/>
                <a:gd name="T84" fmla="*/ 19 w 34"/>
                <a:gd name="T85" fmla="*/ 29 h 31"/>
                <a:gd name="T86" fmla="*/ 30 w 34"/>
                <a:gd name="T87" fmla="*/ 13 h 31"/>
                <a:gd name="T88" fmla="*/ 29 w 34"/>
                <a:gd name="T89" fmla="*/ 24 h 31"/>
                <a:gd name="T90" fmla="*/ 12 w 34"/>
                <a:gd name="T91" fmla="*/ 25 h 31"/>
                <a:gd name="T92" fmla="*/ 4 w 34"/>
                <a:gd name="T93" fmla="*/ 9 h 31"/>
                <a:gd name="T94" fmla="*/ 2 w 34"/>
                <a:gd name="T95" fmla="*/ 10 h 31"/>
                <a:gd name="T96" fmla="*/ 18 w 34"/>
                <a:gd name="T97" fmla="*/ 26 h 31"/>
                <a:gd name="T98" fmla="*/ 29 w 34"/>
                <a:gd name="T99" fmla="*/ 14 h 31"/>
                <a:gd name="T100" fmla="*/ 19 w 34"/>
                <a:gd name="T101" fmla="*/ 26 h 31"/>
                <a:gd name="T102" fmla="*/ 2 w 34"/>
                <a:gd name="T103" fmla="*/ 14 h 31"/>
                <a:gd name="T104" fmla="*/ 7 w 34"/>
                <a:gd name="T105" fmla="*/ 2 h 31"/>
                <a:gd name="T106" fmla="*/ 3 w 34"/>
                <a:gd name="T107" fmla="*/ 14 h 31"/>
                <a:gd name="T108" fmla="*/ 2 w 34"/>
                <a:gd name="T109" fmla="*/ 7 h 31"/>
                <a:gd name="T110" fmla="*/ 9 w 34"/>
                <a:gd name="T111" fmla="*/ 1 h 31"/>
                <a:gd name="T112" fmla="*/ 3 w 34"/>
                <a:gd name="T113" fmla="*/ 10 h 31"/>
                <a:gd name="T114" fmla="*/ 7 w 34"/>
                <a:gd name="T115" fmla="*/ 17 h 31"/>
                <a:gd name="T116" fmla="*/ 10 w 34"/>
                <a:gd name="T117" fmla="*/ 2 h 31"/>
                <a:gd name="T118" fmla="*/ 4 w 34"/>
                <a:gd name="T119" fmla="*/ 8 h 31"/>
                <a:gd name="T120" fmla="*/ 7 w 34"/>
                <a:gd name="T121"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7" y="21"/>
                  </a:moveTo>
                  <a:cubicBezTo>
                    <a:pt x="6" y="20"/>
                    <a:pt x="5" y="18"/>
                    <a:pt x="4" y="16"/>
                  </a:cubicBezTo>
                  <a:cubicBezTo>
                    <a:pt x="4" y="15"/>
                    <a:pt x="3" y="13"/>
                    <a:pt x="4" y="11"/>
                  </a:cubicBezTo>
                  <a:cubicBezTo>
                    <a:pt x="4" y="9"/>
                    <a:pt x="4" y="7"/>
                    <a:pt x="5" y="6"/>
                  </a:cubicBezTo>
                  <a:cubicBezTo>
                    <a:pt x="6" y="5"/>
                    <a:pt x="7" y="3"/>
                    <a:pt x="9" y="3"/>
                  </a:cubicBezTo>
                  <a:cubicBezTo>
                    <a:pt x="9" y="2"/>
                    <a:pt x="10" y="2"/>
                    <a:pt x="10" y="2"/>
                  </a:cubicBezTo>
                  <a:cubicBezTo>
                    <a:pt x="10" y="2"/>
                    <a:pt x="10" y="2"/>
                    <a:pt x="10" y="2"/>
                  </a:cubicBezTo>
                  <a:cubicBezTo>
                    <a:pt x="9" y="1"/>
                    <a:pt x="8" y="2"/>
                    <a:pt x="7" y="3"/>
                  </a:cubicBezTo>
                  <a:cubicBezTo>
                    <a:pt x="5" y="4"/>
                    <a:pt x="5" y="5"/>
                    <a:pt x="4" y="7"/>
                  </a:cubicBezTo>
                  <a:cubicBezTo>
                    <a:pt x="4" y="8"/>
                    <a:pt x="4" y="10"/>
                    <a:pt x="4" y="12"/>
                  </a:cubicBezTo>
                  <a:cubicBezTo>
                    <a:pt x="5" y="14"/>
                    <a:pt x="6" y="15"/>
                    <a:pt x="7" y="17"/>
                  </a:cubicBezTo>
                  <a:cubicBezTo>
                    <a:pt x="7" y="17"/>
                    <a:pt x="7" y="17"/>
                    <a:pt x="7" y="17"/>
                  </a:cubicBezTo>
                  <a:cubicBezTo>
                    <a:pt x="6" y="16"/>
                    <a:pt x="5" y="15"/>
                    <a:pt x="5" y="14"/>
                  </a:cubicBezTo>
                  <a:cubicBezTo>
                    <a:pt x="4" y="12"/>
                    <a:pt x="4" y="11"/>
                    <a:pt x="4" y="9"/>
                  </a:cubicBezTo>
                  <a:cubicBezTo>
                    <a:pt x="3" y="8"/>
                    <a:pt x="4" y="7"/>
                    <a:pt x="4" y="5"/>
                  </a:cubicBezTo>
                  <a:cubicBezTo>
                    <a:pt x="5" y="4"/>
                    <a:pt x="5" y="3"/>
                    <a:pt x="7" y="2"/>
                  </a:cubicBezTo>
                  <a:cubicBezTo>
                    <a:pt x="7" y="1"/>
                    <a:pt x="8" y="1"/>
                    <a:pt x="9" y="1"/>
                  </a:cubicBezTo>
                  <a:cubicBezTo>
                    <a:pt x="9" y="1"/>
                    <a:pt x="9" y="1"/>
                    <a:pt x="9" y="1"/>
                  </a:cubicBezTo>
                  <a:cubicBezTo>
                    <a:pt x="8" y="1"/>
                    <a:pt x="7" y="2"/>
                    <a:pt x="6" y="2"/>
                  </a:cubicBezTo>
                  <a:cubicBezTo>
                    <a:pt x="6" y="2"/>
                    <a:pt x="5" y="3"/>
                    <a:pt x="4" y="3"/>
                  </a:cubicBezTo>
                  <a:cubicBezTo>
                    <a:pt x="3" y="4"/>
                    <a:pt x="2" y="5"/>
                    <a:pt x="2" y="7"/>
                  </a:cubicBezTo>
                  <a:cubicBezTo>
                    <a:pt x="1" y="8"/>
                    <a:pt x="1" y="9"/>
                    <a:pt x="1" y="11"/>
                  </a:cubicBezTo>
                  <a:cubicBezTo>
                    <a:pt x="2" y="12"/>
                    <a:pt x="2" y="13"/>
                    <a:pt x="3" y="14"/>
                  </a:cubicBezTo>
                  <a:cubicBezTo>
                    <a:pt x="3" y="14"/>
                    <a:pt x="3" y="14"/>
                    <a:pt x="3" y="14"/>
                  </a:cubicBezTo>
                  <a:cubicBezTo>
                    <a:pt x="4" y="12"/>
                    <a:pt x="3" y="9"/>
                    <a:pt x="4" y="6"/>
                  </a:cubicBezTo>
                  <a:cubicBezTo>
                    <a:pt x="5" y="4"/>
                    <a:pt x="7" y="4"/>
                    <a:pt x="8" y="2"/>
                  </a:cubicBezTo>
                  <a:cubicBezTo>
                    <a:pt x="8" y="2"/>
                    <a:pt x="8" y="2"/>
                    <a:pt x="8" y="2"/>
                  </a:cubicBezTo>
                  <a:cubicBezTo>
                    <a:pt x="6" y="1"/>
                    <a:pt x="5" y="1"/>
                    <a:pt x="4" y="2"/>
                  </a:cubicBezTo>
                  <a:cubicBezTo>
                    <a:pt x="3" y="2"/>
                    <a:pt x="2" y="3"/>
                    <a:pt x="1" y="5"/>
                  </a:cubicBezTo>
                  <a:cubicBezTo>
                    <a:pt x="1" y="6"/>
                    <a:pt x="0" y="7"/>
                    <a:pt x="0" y="8"/>
                  </a:cubicBezTo>
                  <a:cubicBezTo>
                    <a:pt x="0" y="10"/>
                    <a:pt x="1" y="12"/>
                    <a:pt x="1" y="13"/>
                  </a:cubicBezTo>
                  <a:cubicBezTo>
                    <a:pt x="2" y="15"/>
                    <a:pt x="3" y="16"/>
                    <a:pt x="5" y="18"/>
                  </a:cubicBezTo>
                  <a:cubicBezTo>
                    <a:pt x="6" y="19"/>
                    <a:pt x="7" y="21"/>
                    <a:pt x="8" y="22"/>
                  </a:cubicBezTo>
                  <a:cubicBezTo>
                    <a:pt x="9" y="23"/>
                    <a:pt x="11" y="24"/>
                    <a:pt x="12" y="25"/>
                  </a:cubicBezTo>
                  <a:cubicBezTo>
                    <a:pt x="13" y="26"/>
                    <a:pt x="14" y="26"/>
                    <a:pt x="15" y="26"/>
                  </a:cubicBezTo>
                  <a:cubicBezTo>
                    <a:pt x="17" y="26"/>
                    <a:pt x="19" y="26"/>
                    <a:pt x="21" y="26"/>
                  </a:cubicBezTo>
                  <a:cubicBezTo>
                    <a:pt x="23" y="25"/>
                    <a:pt x="25" y="25"/>
                    <a:pt x="27" y="23"/>
                  </a:cubicBezTo>
                  <a:cubicBezTo>
                    <a:pt x="28" y="22"/>
                    <a:pt x="30" y="21"/>
                    <a:pt x="30" y="20"/>
                  </a:cubicBezTo>
                  <a:cubicBezTo>
                    <a:pt x="31" y="18"/>
                    <a:pt x="31" y="16"/>
                    <a:pt x="30" y="14"/>
                  </a:cubicBezTo>
                  <a:cubicBezTo>
                    <a:pt x="30" y="14"/>
                    <a:pt x="29" y="14"/>
                    <a:pt x="29" y="14"/>
                  </a:cubicBezTo>
                  <a:cubicBezTo>
                    <a:pt x="30" y="20"/>
                    <a:pt x="25" y="26"/>
                    <a:pt x="20" y="26"/>
                  </a:cubicBezTo>
                  <a:cubicBezTo>
                    <a:pt x="16" y="26"/>
                    <a:pt x="13" y="24"/>
                    <a:pt x="11" y="22"/>
                  </a:cubicBezTo>
                  <a:cubicBezTo>
                    <a:pt x="8" y="20"/>
                    <a:pt x="6" y="17"/>
                    <a:pt x="5" y="15"/>
                  </a:cubicBezTo>
                  <a:cubicBezTo>
                    <a:pt x="4" y="13"/>
                    <a:pt x="3" y="12"/>
                    <a:pt x="3" y="11"/>
                  </a:cubicBezTo>
                  <a:cubicBezTo>
                    <a:pt x="2" y="10"/>
                    <a:pt x="2" y="8"/>
                    <a:pt x="3" y="7"/>
                  </a:cubicBezTo>
                  <a:cubicBezTo>
                    <a:pt x="3" y="7"/>
                    <a:pt x="3" y="7"/>
                    <a:pt x="2" y="7"/>
                  </a:cubicBezTo>
                  <a:cubicBezTo>
                    <a:pt x="3" y="8"/>
                    <a:pt x="3" y="8"/>
                    <a:pt x="3" y="9"/>
                  </a:cubicBezTo>
                  <a:cubicBezTo>
                    <a:pt x="3" y="10"/>
                    <a:pt x="4" y="11"/>
                    <a:pt x="4" y="12"/>
                  </a:cubicBezTo>
                  <a:cubicBezTo>
                    <a:pt x="4" y="14"/>
                    <a:pt x="5" y="16"/>
                    <a:pt x="6" y="18"/>
                  </a:cubicBezTo>
                  <a:cubicBezTo>
                    <a:pt x="7" y="20"/>
                    <a:pt x="9" y="23"/>
                    <a:pt x="11" y="25"/>
                  </a:cubicBezTo>
                  <a:cubicBezTo>
                    <a:pt x="14" y="27"/>
                    <a:pt x="17" y="28"/>
                    <a:pt x="20" y="28"/>
                  </a:cubicBezTo>
                  <a:cubicBezTo>
                    <a:pt x="23" y="28"/>
                    <a:pt x="26" y="27"/>
                    <a:pt x="28" y="25"/>
                  </a:cubicBezTo>
                  <a:cubicBezTo>
                    <a:pt x="30" y="24"/>
                    <a:pt x="31" y="22"/>
                    <a:pt x="31" y="20"/>
                  </a:cubicBezTo>
                  <a:cubicBezTo>
                    <a:pt x="31" y="17"/>
                    <a:pt x="31" y="15"/>
                    <a:pt x="30" y="13"/>
                  </a:cubicBezTo>
                  <a:cubicBezTo>
                    <a:pt x="30" y="13"/>
                    <a:pt x="30" y="13"/>
                    <a:pt x="30" y="13"/>
                  </a:cubicBezTo>
                  <a:cubicBezTo>
                    <a:pt x="30" y="15"/>
                    <a:pt x="31" y="17"/>
                    <a:pt x="31" y="19"/>
                  </a:cubicBezTo>
                  <a:cubicBezTo>
                    <a:pt x="31" y="21"/>
                    <a:pt x="31" y="23"/>
                    <a:pt x="31" y="25"/>
                  </a:cubicBezTo>
                  <a:cubicBezTo>
                    <a:pt x="30" y="26"/>
                    <a:pt x="29" y="28"/>
                    <a:pt x="28" y="28"/>
                  </a:cubicBezTo>
                  <a:cubicBezTo>
                    <a:pt x="27" y="29"/>
                    <a:pt x="26" y="30"/>
                    <a:pt x="24" y="30"/>
                  </a:cubicBezTo>
                  <a:cubicBezTo>
                    <a:pt x="23" y="30"/>
                    <a:pt x="21" y="29"/>
                    <a:pt x="20" y="29"/>
                  </a:cubicBezTo>
                  <a:cubicBezTo>
                    <a:pt x="18" y="28"/>
                    <a:pt x="17" y="28"/>
                    <a:pt x="15" y="27"/>
                  </a:cubicBezTo>
                  <a:cubicBezTo>
                    <a:pt x="13" y="25"/>
                    <a:pt x="10" y="23"/>
                    <a:pt x="9" y="21"/>
                  </a:cubicBezTo>
                  <a:cubicBezTo>
                    <a:pt x="6" y="17"/>
                    <a:pt x="4" y="13"/>
                    <a:pt x="2" y="8"/>
                  </a:cubicBezTo>
                  <a:cubicBezTo>
                    <a:pt x="2" y="8"/>
                    <a:pt x="2" y="8"/>
                    <a:pt x="2" y="8"/>
                  </a:cubicBezTo>
                  <a:cubicBezTo>
                    <a:pt x="3" y="14"/>
                    <a:pt x="6" y="19"/>
                    <a:pt x="9" y="23"/>
                  </a:cubicBezTo>
                  <a:cubicBezTo>
                    <a:pt x="11" y="25"/>
                    <a:pt x="13" y="27"/>
                    <a:pt x="16" y="28"/>
                  </a:cubicBezTo>
                  <a:cubicBezTo>
                    <a:pt x="18" y="29"/>
                    <a:pt x="22" y="29"/>
                    <a:pt x="24" y="29"/>
                  </a:cubicBezTo>
                  <a:cubicBezTo>
                    <a:pt x="27" y="28"/>
                    <a:pt x="30" y="26"/>
                    <a:pt x="32" y="23"/>
                  </a:cubicBezTo>
                  <a:cubicBezTo>
                    <a:pt x="33" y="22"/>
                    <a:pt x="33" y="20"/>
                    <a:pt x="33" y="18"/>
                  </a:cubicBezTo>
                  <a:cubicBezTo>
                    <a:pt x="33" y="16"/>
                    <a:pt x="33" y="14"/>
                    <a:pt x="32" y="12"/>
                  </a:cubicBezTo>
                  <a:cubicBezTo>
                    <a:pt x="31" y="11"/>
                    <a:pt x="31" y="10"/>
                    <a:pt x="30" y="9"/>
                  </a:cubicBezTo>
                  <a:cubicBezTo>
                    <a:pt x="30" y="9"/>
                    <a:pt x="30" y="9"/>
                    <a:pt x="30" y="9"/>
                  </a:cubicBezTo>
                  <a:cubicBezTo>
                    <a:pt x="31" y="10"/>
                    <a:pt x="32" y="12"/>
                    <a:pt x="32" y="13"/>
                  </a:cubicBezTo>
                  <a:cubicBezTo>
                    <a:pt x="33" y="15"/>
                    <a:pt x="34" y="17"/>
                    <a:pt x="34" y="20"/>
                  </a:cubicBezTo>
                  <a:cubicBezTo>
                    <a:pt x="34" y="23"/>
                    <a:pt x="32" y="26"/>
                    <a:pt x="30" y="28"/>
                  </a:cubicBezTo>
                  <a:cubicBezTo>
                    <a:pt x="27" y="30"/>
                    <a:pt x="24" y="31"/>
                    <a:pt x="21" y="31"/>
                  </a:cubicBezTo>
                  <a:cubicBezTo>
                    <a:pt x="18" y="30"/>
                    <a:pt x="15" y="28"/>
                    <a:pt x="12" y="26"/>
                  </a:cubicBezTo>
                  <a:cubicBezTo>
                    <a:pt x="11" y="25"/>
                    <a:pt x="10" y="23"/>
                    <a:pt x="9" y="22"/>
                  </a:cubicBezTo>
                  <a:cubicBezTo>
                    <a:pt x="8" y="21"/>
                    <a:pt x="7" y="19"/>
                    <a:pt x="6" y="18"/>
                  </a:cubicBezTo>
                  <a:cubicBezTo>
                    <a:pt x="5" y="16"/>
                    <a:pt x="4" y="14"/>
                    <a:pt x="4" y="13"/>
                  </a:cubicBezTo>
                  <a:cubicBezTo>
                    <a:pt x="3" y="11"/>
                    <a:pt x="4" y="9"/>
                    <a:pt x="4" y="7"/>
                  </a:cubicBezTo>
                  <a:cubicBezTo>
                    <a:pt x="4" y="7"/>
                    <a:pt x="4" y="6"/>
                    <a:pt x="4" y="5"/>
                  </a:cubicBezTo>
                  <a:cubicBezTo>
                    <a:pt x="3" y="5"/>
                    <a:pt x="3" y="5"/>
                    <a:pt x="2" y="5"/>
                  </a:cubicBezTo>
                  <a:cubicBezTo>
                    <a:pt x="2" y="6"/>
                    <a:pt x="2" y="7"/>
                    <a:pt x="2" y="8"/>
                  </a:cubicBezTo>
                  <a:cubicBezTo>
                    <a:pt x="2" y="9"/>
                    <a:pt x="2" y="9"/>
                    <a:pt x="2" y="10"/>
                  </a:cubicBezTo>
                  <a:cubicBezTo>
                    <a:pt x="2" y="12"/>
                    <a:pt x="3" y="14"/>
                    <a:pt x="4" y="15"/>
                  </a:cubicBezTo>
                  <a:cubicBezTo>
                    <a:pt x="4" y="17"/>
                    <a:pt x="5" y="18"/>
                    <a:pt x="6" y="20"/>
                  </a:cubicBezTo>
                  <a:cubicBezTo>
                    <a:pt x="8" y="22"/>
                    <a:pt x="10" y="25"/>
                    <a:pt x="13" y="26"/>
                  </a:cubicBezTo>
                  <a:cubicBezTo>
                    <a:pt x="16" y="28"/>
                    <a:pt x="19" y="29"/>
                    <a:pt x="22" y="30"/>
                  </a:cubicBezTo>
                  <a:cubicBezTo>
                    <a:pt x="25" y="30"/>
                    <a:pt x="29" y="29"/>
                    <a:pt x="31" y="27"/>
                  </a:cubicBezTo>
                  <a:cubicBezTo>
                    <a:pt x="33" y="26"/>
                    <a:pt x="33" y="24"/>
                    <a:pt x="34" y="23"/>
                  </a:cubicBezTo>
                  <a:cubicBezTo>
                    <a:pt x="34" y="21"/>
                    <a:pt x="34" y="19"/>
                    <a:pt x="34" y="17"/>
                  </a:cubicBezTo>
                  <a:cubicBezTo>
                    <a:pt x="33" y="16"/>
                    <a:pt x="32" y="14"/>
                    <a:pt x="32" y="12"/>
                  </a:cubicBezTo>
                  <a:cubicBezTo>
                    <a:pt x="32" y="12"/>
                    <a:pt x="32" y="12"/>
                    <a:pt x="32" y="13"/>
                  </a:cubicBezTo>
                  <a:cubicBezTo>
                    <a:pt x="32" y="14"/>
                    <a:pt x="33" y="16"/>
                    <a:pt x="33" y="18"/>
                  </a:cubicBezTo>
                  <a:cubicBezTo>
                    <a:pt x="34" y="20"/>
                    <a:pt x="34" y="22"/>
                    <a:pt x="33" y="24"/>
                  </a:cubicBezTo>
                  <a:cubicBezTo>
                    <a:pt x="33" y="25"/>
                    <a:pt x="32" y="25"/>
                    <a:pt x="32" y="26"/>
                  </a:cubicBezTo>
                  <a:cubicBezTo>
                    <a:pt x="31" y="27"/>
                    <a:pt x="31" y="27"/>
                    <a:pt x="30" y="28"/>
                  </a:cubicBezTo>
                  <a:cubicBezTo>
                    <a:pt x="29" y="29"/>
                    <a:pt x="27" y="29"/>
                    <a:pt x="25" y="29"/>
                  </a:cubicBezTo>
                  <a:cubicBezTo>
                    <a:pt x="22" y="30"/>
                    <a:pt x="18" y="29"/>
                    <a:pt x="15" y="27"/>
                  </a:cubicBezTo>
                  <a:cubicBezTo>
                    <a:pt x="12" y="26"/>
                    <a:pt x="10" y="24"/>
                    <a:pt x="8" y="21"/>
                  </a:cubicBezTo>
                  <a:cubicBezTo>
                    <a:pt x="6" y="19"/>
                    <a:pt x="4" y="15"/>
                    <a:pt x="3" y="12"/>
                  </a:cubicBezTo>
                  <a:cubicBezTo>
                    <a:pt x="2" y="11"/>
                    <a:pt x="2" y="9"/>
                    <a:pt x="2" y="7"/>
                  </a:cubicBezTo>
                  <a:cubicBezTo>
                    <a:pt x="2" y="6"/>
                    <a:pt x="2" y="6"/>
                    <a:pt x="3" y="6"/>
                  </a:cubicBezTo>
                  <a:cubicBezTo>
                    <a:pt x="3" y="6"/>
                    <a:pt x="3" y="5"/>
                    <a:pt x="3" y="5"/>
                  </a:cubicBezTo>
                  <a:cubicBezTo>
                    <a:pt x="3" y="5"/>
                    <a:pt x="3" y="6"/>
                    <a:pt x="4" y="6"/>
                  </a:cubicBezTo>
                  <a:cubicBezTo>
                    <a:pt x="4" y="6"/>
                    <a:pt x="4" y="6"/>
                    <a:pt x="4" y="7"/>
                  </a:cubicBezTo>
                  <a:cubicBezTo>
                    <a:pt x="4" y="7"/>
                    <a:pt x="3" y="7"/>
                    <a:pt x="3" y="8"/>
                  </a:cubicBezTo>
                  <a:cubicBezTo>
                    <a:pt x="3" y="10"/>
                    <a:pt x="3" y="11"/>
                    <a:pt x="4" y="13"/>
                  </a:cubicBezTo>
                  <a:cubicBezTo>
                    <a:pt x="4" y="15"/>
                    <a:pt x="5" y="17"/>
                    <a:pt x="6" y="18"/>
                  </a:cubicBezTo>
                  <a:cubicBezTo>
                    <a:pt x="7" y="20"/>
                    <a:pt x="8" y="21"/>
                    <a:pt x="9" y="22"/>
                  </a:cubicBezTo>
                  <a:cubicBezTo>
                    <a:pt x="10" y="24"/>
                    <a:pt x="11" y="25"/>
                    <a:pt x="12" y="26"/>
                  </a:cubicBezTo>
                  <a:cubicBezTo>
                    <a:pt x="14" y="28"/>
                    <a:pt x="17" y="30"/>
                    <a:pt x="20" y="31"/>
                  </a:cubicBezTo>
                  <a:cubicBezTo>
                    <a:pt x="23" y="31"/>
                    <a:pt x="26" y="31"/>
                    <a:pt x="29" y="29"/>
                  </a:cubicBezTo>
                  <a:cubicBezTo>
                    <a:pt x="31" y="27"/>
                    <a:pt x="33" y="25"/>
                    <a:pt x="34" y="22"/>
                  </a:cubicBezTo>
                  <a:cubicBezTo>
                    <a:pt x="34" y="20"/>
                    <a:pt x="34" y="18"/>
                    <a:pt x="33" y="16"/>
                  </a:cubicBezTo>
                  <a:cubicBezTo>
                    <a:pt x="33" y="15"/>
                    <a:pt x="33" y="14"/>
                    <a:pt x="32" y="13"/>
                  </a:cubicBezTo>
                  <a:cubicBezTo>
                    <a:pt x="32" y="12"/>
                    <a:pt x="32" y="11"/>
                    <a:pt x="31" y="11"/>
                  </a:cubicBezTo>
                  <a:cubicBezTo>
                    <a:pt x="31" y="10"/>
                    <a:pt x="31" y="10"/>
                    <a:pt x="30" y="9"/>
                  </a:cubicBezTo>
                  <a:cubicBezTo>
                    <a:pt x="30" y="9"/>
                    <a:pt x="30" y="9"/>
                    <a:pt x="30" y="9"/>
                  </a:cubicBezTo>
                  <a:cubicBezTo>
                    <a:pt x="32" y="13"/>
                    <a:pt x="34" y="17"/>
                    <a:pt x="32" y="21"/>
                  </a:cubicBezTo>
                  <a:cubicBezTo>
                    <a:pt x="31" y="24"/>
                    <a:pt x="29" y="27"/>
                    <a:pt x="26" y="28"/>
                  </a:cubicBezTo>
                  <a:cubicBezTo>
                    <a:pt x="23" y="29"/>
                    <a:pt x="20" y="29"/>
                    <a:pt x="17" y="28"/>
                  </a:cubicBezTo>
                  <a:cubicBezTo>
                    <a:pt x="14" y="27"/>
                    <a:pt x="12" y="25"/>
                    <a:pt x="10" y="23"/>
                  </a:cubicBezTo>
                  <a:cubicBezTo>
                    <a:pt x="6" y="19"/>
                    <a:pt x="3" y="14"/>
                    <a:pt x="2" y="8"/>
                  </a:cubicBezTo>
                  <a:cubicBezTo>
                    <a:pt x="2" y="8"/>
                    <a:pt x="2" y="8"/>
                    <a:pt x="2" y="8"/>
                  </a:cubicBezTo>
                  <a:cubicBezTo>
                    <a:pt x="2" y="8"/>
                    <a:pt x="2" y="8"/>
                    <a:pt x="2" y="8"/>
                  </a:cubicBezTo>
                  <a:cubicBezTo>
                    <a:pt x="4" y="14"/>
                    <a:pt x="6" y="20"/>
                    <a:pt x="11" y="24"/>
                  </a:cubicBezTo>
                  <a:cubicBezTo>
                    <a:pt x="13" y="26"/>
                    <a:pt x="16" y="28"/>
                    <a:pt x="19" y="29"/>
                  </a:cubicBezTo>
                  <a:cubicBezTo>
                    <a:pt x="21" y="30"/>
                    <a:pt x="24" y="30"/>
                    <a:pt x="27" y="29"/>
                  </a:cubicBezTo>
                  <a:cubicBezTo>
                    <a:pt x="30" y="28"/>
                    <a:pt x="31" y="26"/>
                    <a:pt x="31" y="24"/>
                  </a:cubicBezTo>
                  <a:cubicBezTo>
                    <a:pt x="32" y="20"/>
                    <a:pt x="31" y="16"/>
                    <a:pt x="30" y="13"/>
                  </a:cubicBezTo>
                  <a:cubicBezTo>
                    <a:pt x="30" y="13"/>
                    <a:pt x="30" y="13"/>
                    <a:pt x="30" y="13"/>
                  </a:cubicBezTo>
                  <a:cubicBezTo>
                    <a:pt x="30" y="15"/>
                    <a:pt x="31" y="17"/>
                    <a:pt x="31" y="19"/>
                  </a:cubicBezTo>
                  <a:cubicBezTo>
                    <a:pt x="31" y="20"/>
                    <a:pt x="30" y="22"/>
                    <a:pt x="29" y="24"/>
                  </a:cubicBezTo>
                  <a:cubicBezTo>
                    <a:pt x="27" y="26"/>
                    <a:pt x="24" y="27"/>
                    <a:pt x="21" y="28"/>
                  </a:cubicBezTo>
                  <a:cubicBezTo>
                    <a:pt x="19" y="28"/>
                    <a:pt x="18" y="28"/>
                    <a:pt x="16" y="27"/>
                  </a:cubicBezTo>
                  <a:cubicBezTo>
                    <a:pt x="15" y="27"/>
                    <a:pt x="13" y="26"/>
                    <a:pt x="12" y="25"/>
                  </a:cubicBezTo>
                  <a:cubicBezTo>
                    <a:pt x="10" y="23"/>
                    <a:pt x="8" y="21"/>
                    <a:pt x="6" y="18"/>
                  </a:cubicBezTo>
                  <a:cubicBezTo>
                    <a:pt x="5" y="16"/>
                    <a:pt x="5" y="14"/>
                    <a:pt x="4" y="12"/>
                  </a:cubicBezTo>
                  <a:cubicBezTo>
                    <a:pt x="4" y="11"/>
                    <a:pt x="4" y="10"/>
                    <a:pt x="4" y="9"/>
                  </a:cubicBezTo>
                  <a:cubicBezTo>
                    <a:pt x="3" y="8"/>
                    <a:pt x="3" y="7"/>
                    <a:pt x="3" y="7"/>
                  </a:cubicBezTo>
                  <a:cubicBezTo>
                    <a:pt x="3" y="7"/>
                    <a:pt x="2" y="7"/>
                    <a:pt x="2" y="7"/>
                  </a:cubicBezTo>
                  <a:cubicBezTo>
                    <a:pt x="2" y="8"/>
                    <a:pt x="2" y="9"/>
                    <a:pt x="2" y="10"/>
                  </a:cubicBezTo>
                  <a:cubicBezTo>
                    <a:pt x="3" y="12"/>
                    <a:pt x="3" y="13"/>
                    <a:pt x="4" y="14"/>
                  </a:cubicBezTo>
                  <a:cubicBezTo>
                    <a:pt x="6" y="17"/>
                    <a:pt x="7" y="19"/>
                    <a:pt x="10" y="21"/>
                  </a:cubicBezTo>
                  <a:cubicBezTo>
                    <a:pt x="12" y="24"/>
                    <a:pt x="15" y="26"/>
                    <a:pt x="18" y="26"/>
                  </a:cubicBezTo>
                  <a:cubicBezTo>
                    <a:pt x="21" y="27"/>
                    <a:pt x="24" y="26"/>
                    <a:pt x="26" y="24"/>
                  </a:cubicBezTo>
                  <a:cubicBezTo>
                    <a:pt x="29" y="22"/>
                    <a:pt x="30" y="18"/>
                    <a:pt x="30" y="14"/>
                  </a:cubicBezTo>
                  <a:cubicBezTo>
                    <a:pt x="30" y="14"/>
                    <a:pt x="29" y="14"/>
                    <a:pt x="29" y="14"/>
                  </a:cubicBezTo>
                  <a:cubicBezTo>
                    <a:pt x="30" y="16"/>
                    <a:pt x="31" y="18"/>
                    <a:pt x="30" y="20"/>
                  </a:cubicBezTo>
                  <a:cubicBezTo>
                    <a:pt x="29" y="22"/>
                    <a:pt x="27" y="23"/>
                    <a:pt x="26" y="24"/>
                  </a:cubicBezTo>
                  <a:cubicBezTo>
                    <a:pt x="24" y="25"/>
                    <a:pt x="21" y="26"/>
                    <a:pt x="19" y="26"/>
                  </a:cubicBezTo>
                  <a:cubicBezTo>
                    <a:pt x="17" y="26"/>
                    <a:pt x="15" y="26"/>
                    <a:pt x="13" y="25"/>
                  </a:cubicBezTo>
                  <a:cubicBezTo>
                    <a:pt x="10" y="24"/>
                    <a:pt x="8" y="21"/>
                    <a:pt x="6" y="19"/>
                  </a:cubicBezTo>
                  <a:cubicBezTo>
                    <a:pt x="5" y="17"/>
                    <a:pt x="3" y="16"/>
                    <a:pt x="2" y="14"/>
                  </a:cubicBezTo>
                  <a:cubicBezTo>
                    <a:pt x="2" y="13"/>
                    <a:pt x="1" y="11"/>
                    <a:pt x="1" y="9"/>
                  </a:cubicBezTo>
                  <a:cubicBezTo>
                    <a:pt x="0" y="6"/>
                    <a:pt x="3" y="0"/>
                    <a:pt x="8" y="2"/>
                  </a:cubicBezTo>
                  <a:cubicBezTo>
                    <a:pt x="8" y="2"/>
                    <a:pt x="7" y="2"/>
                    <a:pt x="7" y="2"/>
                  </a:cubicBezTo>
                  <a:cubicBezTo>
                    <a:pt x="7" y="2"/>
                    <a:pt x="6" y="3"/>
                    <a:pt x="5" y="4"/>
                  </a:cubicBezTo>
                  <a:cubicBezTo>
                    <a:pt x="5" y="4"/>
                    <a:pt x="4" y="5"/>
                    <a:pt x="4" y="6"/>
                  </a:cubicBezTo>
                  <a:cubicBezTo>
                    <a:pt x="3" y="9"/>
                    <a:pt x="4" y="11"/>
                    <a:pt x="3" y="14"/>
                  </a:cubicBezTo>
                  <a:cubicBezTo>
                    <a:pt x="3" y="14"/>
                    <a:pt x="3" y="14"/>
                    <a:pt x="3" y="14"/>
                  </a:cubicBezTo>
                  <a:cubicBezTo>
                    <a:pt x="2" y="13"/>
                    <a:pt x="2" y="12"/>
                    <a:pt x="2" y="10"/>
                  </a:cubicBezTo>
                  <a:cubicBezTo>
                    <a:pt x="2" y="9"/>
                    <a:pt x="2" y="8"/>
                    <a:pt x="2" y="7"/>
                  </a:cubicBezTo>
                  <a:cubicBezTo>
                    <a:pt x="3" y="5"/>
                    <a:pt x="4" y="4"/>
                    <a:pt x="5" y="3"/>
                  </a:cubicBezTo>
                  <a:cubicBezTo>
                    <a:pt x="5" y="3"/>
                    <a:pt x="6" y="2"/>
                    <a:pt x="7" y="2"/>
                  </a:cubicBezTo>
                  <a:cubicBezTo>
                    <a:pt x="8" y="2"/>
                    <a:pt x="8" y="2"/>
                    <a:pt x="9" y="1"/>
                  </a:cubicBezTo>
                  <a:cubicBezTo>
                    <a:pt x="9" y="1"/>
                    <a:pt x="9" y="1"/>
                    <a:pt x="9" y="1"/>
                  </a:cubicBezTo>
                  <a:cubicBezTo>
                    <a:pt x="6" y="1"/>
                    <a:pt x="4" y="4"/>
                    <a:pt x="3" y="6"/>
                  </a:cubicBezTo>
                  <a:cubicBezTo>
                    <a:pt x="3" y="7"/>
                    <a:pt x="3" y="9"/>
                    <a:pt x="3" y="10"/>
                  </a:cubicBezTo>
                  <a:cubicBezTo>
                    <a:pt x="4" y="11"/>
                    <a:pt x="4" y="13"/>
                    <a:pt x="5" y="14"/>
                  </a:cubicBezTo>
                  <a:cubicBezTo>
                    <a:pt x="5" y="15"/>
                    <a:pt x="6" y="16"/>
                    <a:pt x="7" y="17"/>
                  </a:cubicBezTo>
                  <a:cubicBezTo>
                    <a:pt x="7" y="17"/>
                    <a:pt x="7" y="17"/>
                    <a:pt x="7" y="17"/>
                  </a:cubicBezTo>
                  <a:cubicBezTo>
                    <a:pt x="6" y="14"/>
                    <a:pt x="3" y="10"/>
                    <a:pt x="4" y="7"/>
                  </a:cubicBezTo>
                  <a:cubicBezTo>
                    <a:pt x="5" y="6"/>
                    <a:pt x="6" y="4"/>
                    <a:pt x="7" y="3"/>
                  </a:cubicBezTo>
                  <a:cubicBezTo>
                    <a:pt x="7" y="3"/>
                    <a:pt x="9" y="2"/>
                    <a:pt x="10" y="2"/>
                  </a:cubicBezTo>
                  <a:cubicBezTo>
                    <a:pt x="10" y="2"/>
                    <a:pt x="10" y="2"/>
                    <a:pt x="10" y="2"/>
                  </a:cubicBezTo>
                  <a:cubicBezTo>
                    <a:pt x="9" y="2"/>
                    <a:pt x="7" y="3"/>
                    <a:pt x="6" y="4"/>
                  </a:cubicBezTo>
                  <a:cubicBezTo>
                    <a:pt x="5" y="5"/>
                    <a:pt x="4" y="7"/>
                    <a:pt x="4" y="8"/>
                  </a:cubicBezTo>
                  <a:cubicBezTo>
                    <a:pt x="3" y="10"/>
                    <a:pt x="3" y="12"/>
                    <a:pt x="3" y="14"/>
                  </a:cubicBezTo>
                  <a:cubicBezTo>
                    <a:pt x="3" y="15"/>
                    <a:pt x="4" y="17"/>
                    <a:pt x="5" y="19"/>
                  </a:cubicBezTo>
                  <a:cubicBezTo>
                    <a:pt x="6" y="20"/>
                    <a:pt x="6" y="21"/>
                    <a:pt x="7" y="22"/>
                  </a:cubicBezTo>
                  <a:cubicBezTo>
                    <a:pt x="7" y="22"/>
                    <a:pt x="7" y="22"/>
                    <a:pt x="7" y="2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6852631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1. Kết quả đạt đ</a:t>
            </a:r>
            <a:r>
              <a:rPr lang="vi-VN" altLang="zh-CN" sz="4400" b="1">
                <a:solidFill>
                  <a:srgbClr val="0057A6"/>
                </a:solidFill>
                <a:latin typeface="Helvetica" panose="020B0604020202030204" pitchFamily="34" charset="0"/>
                <a:ea typeface="幼圆" panose="02010509060101010101" pitchFamily="49" charset="-122"/>
              </a:rPr>
              <a:t>ư</a:t>
            </a:r>
            <a:r>
              <a:rPr lang="en-US" altLang="zh-CN" sz="4400" b="1">
                <a:solidFill>
                  <a:srgbClr val="0057A6"/>
                </a:solidFill>
                <a:latin typeface="Helvetica" panose="020B0604020202030204" pitchFamily="34" charset="0"/>
                <a:ea typeface="幼圆" panose="02010509060101010101" pitchFamily="49" charset="-122"/>
              </a:rPr>
              <a:t>ợc</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2862322"/>
          </a:xfrm>
          <a:prstGeom prst="rect">
            <a:avLst/>
          </a:prstGeom>
          <a:noFill/>
        </p:spPr>
        <p:txBody>
          <a:bodyPr wrap="square" rtlCol="0">
            <a:spAutoFit/>
          </a:bodyPr>
          <a:lstStyle/>
          <a:p>
            <a:r>
              <a:rPr lang="vi-VN">
                <a:latin typeface="Times New Roman" panose="02020603050405020304" pitchFamily="18" charset="0"/>
                <a:cs typeface="Times New Roman" panose="02020603050405020304" pitchFamily="18" charset="0"/>
              </a:rPr>
              <a:t>Hệ thống quản lý nhân sự và tiền lương là hệ thống quản lý các thông tin cá nhân, quản lý tuyển dụng, nhiệm vụ, công việc trong công ty, là hệ thống tính lương tự động cho nhân viên.</a:t>
            </a:r>
          </a:p>
          <a:p>
            <a:r>
              <a:rPr lang="vi-VN">
                <a:latin typeface="Times New Roman" panose="02020603050405020304" pitchFamily="18" charset="0"/>
                <a:cs typeface="Times New Roman" panose="02020603050405020304" pitchFamily="18" charset="0"/>
              </a:rPr>
              <a:t>Hệ thống tính lương bao gồm:</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Đầu vào: là các thông tin nhân viên, thông tin tiền lương, thông tin phụ cấp, </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các khoản giảm trừ, khoản thưởng lễ tết.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Hệ thống xử lý: sẽ xử lý các thông tin nhân viên, các thông tin lương, thông </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tin phụ cấp, các khoảng giảm trừ, khoản thưởng lễ tết vừa được nhập vào.</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Đầu ra: là các danh sách báo cáo, biểu mẫu thống kê về cán bộ, tiền lương… </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đã được xử lý.</a:t>
            </a:r>
          </a:p>
        </p:txBody>
      </p:sp>
    </p:spTree>
    <p:extLst>
      <p:ext uri="{BB962C8B-B14F-4D97-AF65-F5344CB8AC3E}">
        <p14:creationId xmlns:p14="http://schemas.microsoft.com/office/powerpoint/2010/main" val="11313853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 Kế hoạch kiểm thử</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Tổ chức kiểm thử</a:t>
            </a:r>
            <a:endParaRPr lang="vi-VN">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BEEFB58-39E7-46F0-827C-CAE544E0BFF1}"/>
              </a:ext>
            </a:extLst>
          </p:cNvPr>
          <p:cNvPicPr/>
          <p:nvPr/>
        </p:nvPicPr>
        <p:blipFill>
          <a:blip r:embed="rId3"/>
          <a:stretch>
            <a:fillRect/>
          </a:stretch>
        </p:blipFill>
        <p:spPr>
          <a:xfrm>
            <a:off x="1824023" y="1752600"/>
            <a:ext cx="8623338" cy="4070747"/>
          </a:xfrm>
          <a:prstGeom prst="rect">
            <a:avLst/>
          </a:prstGeom>
        </p:spPr>
      </p:pic>
    </p:spTree>
    <p:extLst>
      <p:ext uri="{BB962C8B-B14F-4D97-AF65-F5344CB8AC3E}">
        <p14:creationId xmlns:p14="http://schemas.microsoft.com/office/powerpoint/2010/main" val="114029087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8CB929-BF0E-41E0-BD9F-D1FC6B5BAB81}"/>
              </a:ext>
            </a:extLst>
          </p:cNvPr>
          <p:cNvPicPr/>
          <p:nvPr/>
        </p:nvPicPr>
        <p:blipFill>
          <a:blip r:embed="rId3"/>
          <a:stretch>
            <a:fillRect/>
          </a:stretch>
        </p:blipFill>
        <p:spPr>
          <a:xfrm>
            <a:off x="1824023" y="1752600"/>
            <a:ext cx="8623338" cy="4070746"/>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 Kế hoạch kiểm thử</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Các b</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ớc kiểm thử</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61318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2" y="203363"/>
            <a:ext cx="6815802"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Mục đích thực hiện</a:t>
            </a:r>
            <a:endParaRPr lang="zh-CN" altLang="en-US" sz="8000" b="1" dirty="0">
              <a:solidFill>
                <a:srgbClr val="0057A6"/>
              </a:solidFill>
              <a:latin typeface="Helvetica" panose="020B0604020202030204" pitchFamily="34" charset="0"/>
              <a:ea typeface="幼圆" panose="02010509060101010101" pitchFamily="49" charset="-122"/>
            </a:endParaRPr>
          </a:p>
        </p:txBody>
      </p:sp>
      <p:grpSp>
        <p:nvGrpSpPr>
          <p:cNvPr id="5" name="组合 4"/>
          <p:cNvGrpSpPr/>
          <p:nvPr/>
        </p:nvGrpSpPr>
        <p:grpSpPr>
          <a:xfrm>
            <a:off x="1483904" y="2478309"/>
            <a:ext cx="2700381" cy="3841198"/>
            <a:chOff x="1289955" y="1628061"/>
            <a:chExt cx="3941631" cy="5174701"/>
          </a:xfrm>
        </p:grpSpPr>
        <p:sp>
          <p:nvSpPr>
            <p:cNvPr id="6" name="Shape 209"/>
            <p:cNvSpPr/>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grpSp>
          <p:nvGrpSpPr>
            <p:cNvPr id="7" name="组 13"/>
            <p:cNvGrpSpPr/>
            <p:nvPr/>
          </p:nvGrpSpPr>
          <p:grpSpPr>
            <a:xfrm>
              <a:off x="1289955" y="1628061"/>
              <a:ext cx="2187025" cy="2569107"/>
              <a:chOff x="5943842" y="1013911"/>
              <a:chExt cx="2187025" cy="2569107"/>
            </a:xfrm>
          </p:grpSpPr>
          <p:sp>
            <p:nvSpPr>
              <p:cNvPr id="8"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9"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0"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1"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2"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3"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4"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sp>
            <p:nvSpPr>
              <p:cNvPr id="15"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rgbClr val="0057A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latin typeface="Helvetica" panose="020B0604020202030204" pitchFamily="34" charset="0"/>
                </a:endParaRPr>
              </a:p>
            </p:txBody>
          </p:sp>
        </p:grpSp>
      </p:grpSp>
      <p:sp>
        <p:nvSpPr>
          <p:cNvPr id="17" name="椭圆 31"/>
          <p:cNvSpPr/>
          <p:nvPr/>
        </p:nvSpPr>
        <p:spPr>
          <a:xfrm>
            <a:off x="5764704" y="2287419"/>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0057A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0057A6"/>
                </a:solidFill>
                <a:latin typeface="Helvetica" panose="020B0604020202030204" pitchFamily="34" charset="0"/>
                <a:ea typeface="方正静蕾简体" panose="02000000000000000000" pitchFamily="2" charset="-122"/>
              </a:rPr>
              <a:t>Q1</a:t>
            </a:r>
            <a:endParaRPr lang="zh-CN" altLang="en-US" b="1" spc="-300" dirty="0">
              <a:solidFill>
                <a:srgbClr val="0057A6"/>
              </a:solidFill>
              <a:latin typeface="Helvetica" panose="020B0604020202030204" pitchFamily="34" charset="0"/>
              <a:ea typeface="方正静蕾简体" panose="02000000000000000000" pitchFamily="2" charset="-122"/>
            </a:endParaRPr>
          </a:p>
        </p:txBody>
      </p:sp>
      <p:sp>
        <p:nvSpPr>
          <p:cNvPr id="19" name="椭圆 31"/>
          <p:cNvSpPr/>
          <p:nvPr/>
        </p:nvSpPr>
        <p:spPr>
          <a:xfrm>
            <a:off x="5764704" y="333659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0057A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0057A6"/>
                </a:solidFill>
                <a:latin typeface="Helvetica" panose="020B0604020202030204" pitchFamily="34" charset="0"/>
                <a:ea typeface="方正静蕾简体" panose="02000000000000000000" pitchFamily="2" charset="-122"/>
              </a:rPr>
              <a:t>Q2</a:t>
            </a:r>
            <a:endParaRPr lang="zh-CN" altLang="en-US" b="1" spc="-300" dirty="0">
              <a:solidFill>
                <a:srgbClr val="0057A6"/>
              </a:solidFill>
              <a:latin typeface="Helvetica" panose="020B0604020202030204" pitchFamily="34" charset="0"/>
              <a:ea typeface="方正静蕾简体" panose="02000000000000000000" pitchFamily="2" charset="-122"/>
            </a:endParaRPr>
          </a:p>
        </p:txBody>
      </p:sp>
      <p:sp>
        <p:nvSpPr>
          <p:cNvPr id="21" name="椭圆 31"/>
          <p:cNvSpPr/>
          <p:nvPr/>
        </p:nvSpPr>
        <p:spPr>
          <a:xfrm>
            <a:off x="5764704" y="4385556"/>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0057A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0057A6"/>
                </a:solidFill>
                <a:latin typeface="Helvetica" panose="020B0604020202030204" pitchFamily="34" charset="0"/>
                <a:ea typeface="方正静蕾简体" panose="02000000000000000000" pitchFamily="2" charset="-122"/>
              </a:rPr>
              <a:t>Q3</a:t>
            </a:r>
            <a:endParaRPr lang="zh-CN" altLang="en-US" b="1" spc="-300" dirty="0">
              <a:solidFill>
                <a:srgbClr val="0057A6"/>
              </a:solidFill>
              <a:latin typeface="Helvetica" panose="020B0604020202030204" pitchFamily="34" charset="0"/>
              <a:ea typeface="方正静蕾简体" panose="02000000000000000000" pitchFamily="2" charset="-122"/>
            </a:endParaRPr>
          </a:p>
        </p:txBody>
      </p:sp>
      <p:sp>
        <p:nvSpPr>
          <p:cNvPr id="23" name="椭圆 31"/>
          <p:cNvSpPr/>
          <p:nvPr/>
        </p:nvSpPr>
        <p:spPr>
          <a:xfrm>
            <a:off x="5764704" y="5399504"/>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0057A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0057A6"/>
                </a:solidFill>
                <a:latin typeface="Helvetica" panose="020B0604020202030204" pitchFamily="34" charset="0"/>
                <a:ea typeface="方正静蕾简体" panose="02000000000000000000" pitchFamily="2" charset="-122"/>
              </a:rPr>
              <a:t>Q4</a:t>
            </a:r>
            <a:endParaRPr lang="zh-CN" altLang="en-US" b="1" spc="-300" dirty="0">
              <a:solidFill>
                <a:srgbClr val="0057A6"/>
              </a:solidFill>
              <a:latin typeface="Helvetica" panose="020B0604020202030204" pitchFamily="34" charset="0"/>
              <a:ea typeface="方正静蕾简体" panose="02000000000000000000" pitchFamily="2" charset="-122"/>
            </a:endParaRPr>
          </a:p>
        </p:txBody>
      </p:sp>
      <p:sp>
        <p:nvSpPr>
          <p:cNvPr id="24" name="文本框 23"/>
          <p:cNvSpPr txBox="1"/>
          <p:nvPr/>
        </p:nvSpPr>
        <p:spPr>
          <a:xfrm>
            <a:off x="6828855" y="2264567"/>
            <a:ext cx="4585784" cy="750847"/>
          </a:xfrm>
          <a:prstGeom prst="rect">
            <a:avLst/>
          </a:prstGeom>
          <a:noFill/>
        </p:spPr>
        <p:txBody>
          <a:bodyPr wrap="square" rtlCol="0">
            <a:spAutoFit/>
          </a:bodyPr>
          <a:lstStyle/>
          <a:p>
            <a:pPr algn="just">
              <a:lnSpc>
                <a:spcPct val="125000"/>
              </a:lnSpc>
            </a:pPr>
            <a:r>
              <a:rPr lang="vi-VN" altLang="zh-CN">
                <a:solidFill>
                  <a:schemeClr val="tx1">
                    <a:lumMod val="85000"/>
                    <a:lumOff val="15000"/>
                  </a:schemeClr>
                </a:solidFill>
                <a:latin typeface="Helvetica" panose="020B0604020202030204" pitchFamily="34" charset="0"/>
                <a:ea typeface="方正静蕾简体" panose="02000000000000000000" pitchFamily="2" charset="-122"/>
              </a:rPr>
              <a:t>Xử lý và cập nhật dữ liệu hàng loạt một cách nhanh chóng và chính xác</a:t>
            </a:r>
            <a:endParaRPr lang="zh-CN" altLang="en-US" dirty="0">
              <a:solidFill>
                <a:schemeClr val="tx1">
                  <a:lumMod val="85000"/>
                  <a:lumOff val="15000"/>
                </a:schemeClr>
              </a:solidFill>
              <a:latin typeface="Helvetica" panose="020B0604020202030204" pitchFamily="34" charset="0"/>
              <a:ea typeface="方正静蕾简体" panose="02000000000000000000" pitchFamily="2" charset="-122"/>
            </a:endParaRPr>
          </a:p>
        </p:txBody>
      </p:sp>
      <p:sp>
        <p:nvSpPr>
          <p:cNvPr id="25" name="文本框 24"/>
          <p:cNvSpPr txBox="1"/>
          <p:nvPr/>
        </p:nvSpPr>
        <p:spPr>
          <a:xfrm>
            <a:off x="6828855" y="3313743"/>
            <a:ext cx="4585784" cy="750847"/>
          </a:xfrm>
          <a:prstGeom prst="rect">
            <a:avLst/>
          </a:prstGeom>
          <a:noFill/>
        </p:spPr>
        <p:txBody>
          <a:bodyPr wrap="square" rtlCol="0">
            <a:spAutoFit/>
          </a:bodyPr>
          <a:lstStyle/>
          <a:p>
            <a:pPr algn="just">
              <a:lnSpc>
                <a:spcPct val="125000"/>
              </a:lnSpc>
            </a:pPr>
            <a:r>
              <a:rPr lang="en-US" altLang="zh-CN">
                <a:solidFill>
                  <a:schemeClr val="tx1">
                    <a:lumMod val="85000"/>
                    <a:lumOff val="15000"/>
                  </a:schemeClr>
                </a:solidFill>
                <a:latin typeface="Helvetica" panose="020B0604020202030204" pitchFamily="34" charset="0"/>
                <a:ea typeface="方正静蕾简体" panose="02000000000000000000" pitchFamily="2" charset="-122"/>
              </a:rPr>
              <a:t>Cho phép tìm kiếm thông tin một cách nhanh chóng và chính xác</a:t>
            </a:r>
            <a:endParaRPr lang="zh-CN" altLang="en-US" dirty="0">
              <a:solidFill>
                <a:schemeClr val="tx1">
                  <a:lumMod val="85000"/>
                  <a:lumOff val="15000"/>
                </a:schemeClr>
              </a:solidFill>
              <a:latin typeface="Helvetica" panose="020B0604020202030204" pitchFamily="34" charset="0"/>
              <a:ea typeface="方正静蕾简体" panose="02000000000000000000" pitchFamily="2" charset="-122"/>
            </a:endParaRPr>
          </a:p>
        </p:txBody>
      </p:sp>
      <p:sp>
        <p:nvSpPr>
          <p:cNvPr id="26" name="文本框 25"/>
          <p:cNvSpPr txBox="1"/>
          <p:nvPr/>
        </p:nvSpPr>
        <p:spPr>
          <a:xfrm>
            <a:off x="6828855" y="4362704"/>
            <a:ext cx="4585784" cy="750847"/>
          </a:xfrm>
          <a:prstGeom prst="rect">
            <a:avLst/>
          </a:prstGeom>
          <a:noFill/>
        </p:spPr>
        <p:txBody>
          <a:bodyPr wrap="square" rtlCol="0">
            <a:spAutoFit/>
          </a:bodyPr>
          <a:lstStyle/>
          <a:p>
            <a:pPr algn="just">
              <a:lnSpc>
                <a:spcPct val="125000"/>
              </a:lnSpc>
            </a:pPr>
            <a:r>
              <a:rPr lang="en-US" altLang="zh-CN">
                <a:solidFill>
                  <a:schemeClr val="tx1">
                    <a:lumMod val="85000"/>
                    <a:lumOff val="15000"/>
                  </a:schemeClr>
                </a:solidFill>
                <a:latin typeface="Helvetica" panose="020B0604020202030204" pitchFamily="34" charset="0"/>
                <a:ea typeface="方正静蕾简体" panose="02000000000000000000" pitchFamily="2" charset="-122"/>
              </a:rPr>
              <a:t>G</a:t>
            </a:r>
            <a:r>
              <a:rPr lang="vi-VN" altLang="zh-CN">
                <a:solidFill>
                  <a:schemeClr val="tx1">
                    <a:lumMod val="85000"/>
                    <a:lumOff val="15000"/>
                  </a:schemeClr>
                </a:solidFill>
                <a:latin typeface="Helvetica" panose="020B0604020202030204" pitchFamily="34" charset="0"/>
                <a:ea typeface="方正静蕾简体" panose="02000000000000000000" pitchFamily="2" charset="-122"/>
              </a:rPr>
              <a:t>iảm đi những bất đồng hoặc sai xót không đáng có </a:t>
            </a:r>
            <a:endParaRPr lang="zh-CN" altLang="en-US" dirty="0">
              <a:solidFill>
                <a:schemeClr val="tx1">
                  <a:lumMod val="85000"/>
                  <a:lumOff val="15000"/>
                </a:schemeClr>
              </a:solidFill>
              <a:latin typeface="Helvetica" panose="020B0604020202030204" pitchFamily="34" charset="0"/>
              <a:ea typeface="方正静蕾简体" panose="02000000000000000000" pitchFamily="2" charset="-122"/>
            </a:endParaRPr>
          </a:p>
        </p:txBody>
      </p:sp>
      <p:sp>
        <p:nvSpPr>
          <p:cNvPr id="27" name="文本框 26"/>
          <p:cNvSpPr txBox="1"/>
          <p:nvPr/>
        </p:nvSpPr>
        <p:spPr>
          <a:xfrm>
            <a:off x="6828855" y="5376652"/>
            <a:ext cx="4585784" cy="1097095"/>
          </a:xfrm>
          <a:prstGeom prst="rect">
            <a:avLst/>
          </a:prstGeom>
          <a:noFill/>
        </p:spPr>
        <p:txBody>
          <a:bodyPr wrap="square" rtlCol="0">
            <a:spAutoFit/>
          </a:bodyPr>
          <a:lstStyle/>
          <a:p>
            <a:pPr algn="just">
              <a:lnSpc>
                <a:spcPct val="125000"/>
              </a:lnSpc>
            </a:pPr>
            <a:r>
              <a:rPr lang="vi-VN" altLang="zh-CN">
                <a:solidFill>
                  <a:schemeClr val="tx1">
                    <a:lumMod val="85000"/>
                    <a:lumOff val="15000"/>
                  </a:schemeClr>
                </a:solidFill>
                <a:latin typeface="Helvetica" panose="020B0604020202030204" pitchFamily="34" charset="0"/>
                <a:ea typeface="方正静蕾简体" panose="02000000000000000000" pitchFamily="2" charset="-122"/>
              </a:rPr>
              <a:t>Hệ thống sẽ giúp công ty bớt chi phí cho việc thuê người quản lý hay việc lưu trữ hồ sơ sổ sách</a:t>
            </a:r>
            <a:endParaRPr lang="zh-CN" altLang="en-US" dirty="0">
              <a:solidFill>
                <a:schemeClr val="tx1">
                  <a:lumMod val="85000"/>
                  <a:lumOff val="15000"/>
                </a:schemeClr>
              </a:solidFill>
              <a:latin typeface="Helvetica" panose="020B0604020202030204" pitchFamily="34" charset="0"/>
              <a:ea typeface="方正静蕾简体" panose="02000000000000000000" pitchFamily="2" charset="-122"/>
            </a:endParaRPr>
          </a:p>
        </p:txBody>
      </p:sp>
      <p:sp>
        <p:nvSpPr>
          <p:cNvPr id="28" name="TextBox 27">
            <a:extLst>
              <a:ext uri="{FF2B5EF4-FFF2-40B4-BE49-F238E27FC236}">
                <a16:creationId xmlns:a16="http://schemas.microsoft.com/office/drawing/2014/main" id="{53C1E6ED-2AF8-4546-AB96-1BC4E9F27574}"/>
              </a:ext>
            </a:extLst>
          </p:cNvPr>
          <p:cNvSpPr txBox="1"/>
          <p:nvPr/>
        </p:nvSpPr>
        <p:spPr>
          <a:xfrm>
            <a:off x="1892262" y="1253451"/>
            <a:ext cx="4810932" cy="400110"/>
          </a:xfrm>
          <a:prstGeom prst="rect">
            <a:avLst/>
          </a:prstGeom>
          <a:noFill/>
        </p:spPr>
        <p:txBody>
          <a:bodyPr wrap="none" rtlCol="0">
            <a:spAutoFit/>
          </a:bodyPr>
          <a:lstStyle/>
          <a:p>
            <a:r>
              <a:rPr lang="vi-VN" sz="2000"/>
              <a:t>Xây dựng chương trình quản lý nhân sự</a:t>
            </a:r>
            <a:r>
              <a:rPr lang="en-US" sz="2000"/>
              <a:t>:</a:t>
            </a:r>
          </a:p>
        </p:txBody>
      </p:sp>
    </p:spTree>
    <p:extLst>
      <p:ext uri="{BB962C8B-B14F-4D97-AF65-F5344CB8AC3E}">
        <p14:creationId xmlns:p14="http://schemas.microsoft.com/office/powerpoint/2010/main" val="285905199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7"/>
                                        </p:tgtEl>
                                      </p:cBhvr>
                                    </p:animEffect>
                                  </p:childTnLst>
                                </p:cTn>
                              </p:par>
                              <p:par>
                                <p:cTn id="19" presetID="25" presetClass="entr" presetSubtype="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24" dur="1000" fill="hold"/>
                                        <p:tgtEl>
                                          <p:spTgt spid="19"/>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9"/>
                                        </p:tgtEl>
                                      </p:cBhvr>
                                    </p:animEffect>
                                  </p:childTnLst>
                                </p:cTn>
                              </p:par>
                              <p:par>
                                <p:cTn id="29" presetID="25" presetClass="entr" presetSubtype="0"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34" dur="1000" fill="hold"/>
                                        <p:tgtEl>
                                          <p:spTgt spid="21"/>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1"/>
                                        </p:tgtEl>
                                      </p:cBhvr>
                                    </p:animEffect>
                                  </p:childTnLst>
                                </p:cTn>
                              </p:par>
                              <p:par>
                                <p:cTn id="39" presetID="25" presetClass="entr" presetSubtype="0" fill="hold" grpId="0" nodeType="withEffect">
                                  <p:stCondLst>
                                    <p:cond delay="75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44" dur="1000" fill="hold"/>
                                        <p:tgtEl>
                                          <p:spTgt spid="23"/>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3"/>
                                        </p:tgtEl>
                                      </p:cBhvr>
                                    </p:animEffect>
                                  </p:childTnLst>
                                </p:cTn>
                              </p:par>
                            </p:childTnLst>
                          </p:cTn>
                        </p:par>
                        <p:par>
                          <p:cTn id="49" fill="hold">
                            <p:stCondLst>
                              <p:cond delay="225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4" grpId="0"/>
      <p:bldP spid="25" grpId="0"/>
      <p:bldP spid="26"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8CB929-BF0E-41E0-BD9F-D1FC6B5BAB81}"/>
              </a:ext>
            </a:extLst>
          </p:cNvPr>
          <p:cNvPicPr/>
          <p:nvPr/>
        </p:nvPicPr>
        <p:blipFill>
          <a:blip r:embed="rId3"/>
          <a:stretch>
            <a:fillRect/>
          </a:stretch>
        </p:blipFill>
        <p:spPr>
          <a:xfrm>
            <a:off x="1824023" y="1752600"/>
            <a:ext cx="8623338" cy="4070746"/>
          </a:xfrm>
          <a:prstGeom prst="rect">
            <a:avLst/>
          </a:prstGeom>
        </p:spPr>
      </p:pic>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 Ph</a:t>
            </a:r>
            <a:r>
              <a:rPr lang="vi-VN" altLang="zh-CN" sz="4400" b="1">
                <a:solidFill>
                  <a:srgbClr val="0057A6"/>
                </a:solidFill>
                <a:latin typeface="Helvetica" panose="020B0604020202030204" pitchFamily="34" charset="0"/>
                <a:ea typeface="幼圆" panose="02010509060101010101" pitchFamily="49" charset="-122"/>
              </a:rPr>
              <a:t>ư</a:t>
            </a:r>
            <a:r>
              <a:rPr lang="en-US" altLang="zh-CN" sz="4400" b="1">
                <a:solidFill>
                  <a:srgbClr val="0057A6"/>
                </a:solidFill>
                <a:latin typeface="Helvetica" panose="020B0604020202030204" pitchFamily="34" charset="0"/>
                <a:ea typeface="幼圆" panose="02010509060101010101" pitchFamily="49" charset="-122"/>
              </a:rPr>
              <a:t>ơng pháp kiểm thử</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Các b</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ớc kiểm thử</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19783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702" y="3113137"/>
            <a:ext cx="5750159" cy="638264"/>
          </a:xfrm>
          <a:prstGeom prst="rect">
            <a:avLst/>
          </a:prstGeom>
        </p:spPr>
      </p:pic>
      <p:sp>
        <p:nvSpPr>
          <p:cNvPr id="23" name="文本框 5"/>
          <p:cNvSpPr txBox="1">
            <a:spLocks noChangeArrowheads="1"/>
          </p:cNvSpPr>
          <p:nvPr/>
        </p:nvSpPr>
        <p:spPr bwMode="auto">
          <a:xfrm>
            <a:off x="6317322" y="4123272"/>
            <a:ext cx="2460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4800" b="1">
                <a:solidFill>
                  <a:srgbClr val="0057A6"/>
                </a:solidFill>
                <a:latin typeface="Times New Roman" panose="02020603050405020304" pitchFamily="18" charset="0"/>
                <a:ea typeface="幼圆" panose="02010509060101010101" pitchFamily="49" charset="-122"/>
                <a:cs typeface="Times New Roman" panose="02020603050405020304" pitchFamily="18" charset="0"/>
              </a:rPr>
              <a:t>Kết luận</a:t>
            </a:r>
            <a:endParaRPr lang="zh-CN" altLang="en-US" sz="4800" b="1" dirty="0">
              <a:solidFill>
                <a:srgbClr val="0057A6"/>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4" name="文本框 23"/>
          <p:cNvSpPr txBox="1"/>
          <p:nvPr/>
        </p:nvSpPr>
        <p:spPr>
          <a:xfrm>
            <a:off x="5531495" y="1817170"/>
            <a:ext cx="4373313" cy="1323439"/>
          </a:xfrm>
          <a:prstGeom prst="rect">
            <a:avLst/>
          </a:prstGeom>
          <a:noFill/>
        </p:spPr>
        <p:txBody>
          <a:bodyPr wrap="none" rtlCol="0">
            <a:spAutoFit/>
          </a:bodyPr>
          <a:lstStyle/>
          <a:p>
            <a:r>
              <a:rPr lang="en-US" altLang="zh-CN" sz="8000" b="1">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PHẦN 04</a:t>
            </a:r>
            <a:endParaRPr lang="zh-CN" altLang="en-US"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5" name="组合 74"/>
          <p:cNvGrpSpPr/>
          <p:nvPr/>
        </p:nvGrpSpPr>
        <p:grpSpPr>
          <a:xfrm>
            <a:off x="1068387" y="1933576"/>
            <a:ext cx="3152776" cy="2997200"/>
            <a:chOff x="1068387" y="1933576"/>
            <a:chExt cx="3152776" cy="2997200"/>
          </a:xfrm>
        </p:grpSpPr>
        <p:sp>
          <p:nvSpPr>
            <p:cNvPr id="5" name="Freeform 5"/>
            <p:cNvSpPr>
              <a:spLocks/>
            </p:cNvSpPr>
            <p:nvPr/>
          </p:nvSpPr>
          <p:spPr bwMode="auto">
            <a:xfrm>
              <a:off x="2370138" y="2620963"/>
              <a:ext cx="1143000" cy="1120775"/>
            </a:xfrm>
            <a:custGeom>
              <a:avLst/>
              <a:gdLst>
                <a:gd name="T0" fmla="*/ 10 w 50"/>
                <a:gd name="T1" fmla="*/ 36 h 49"/>
                <a:gd name="T2" fmla="*/ 19 w 50"/>
                <a:gd name="T3" fmla="*/ 28 h 49"/>
                <a:gd name="T4" fmla="*/ 28 w 50"/>
                <a:gd name="T5" fmla="*/ 19 h 49"/>
                <a:gd name="T6" fmla="*/ 43 w 50"/>
                <a:gd name="T7" fmla="*/ 5 h 49"/>
                <a:gd name="T8" fmla="*/ 47 w 50"/>
                <a:gd name="T9" fmla="*/ 1 h 49"/>
                <a:gd name="T10" fmla="*/ 42 w 50"/>
                <a:gd name="T11" fmla="*/ 5 h 49"/>
                <a:gd name="T12" fmla="*/ 29 w 50"/>
                <a:gd name="T13" fmla="*/ 18 h 49"/>
                <a:gd name="T14" fmla="*/ 15 w 50"/>
                <a:gd name="T15" fmla="*/ 31 h 49"/>
                <a:gd name="T16" fmla="*/ 2 w 50"/>
                <a:gd name="T17" fmla="*/ 44 h 49"/>
                <a:gd name="T18" fmla="*/ 2 w 50"/>
                <a:gd name="T19" fmla="*/ 47 h 49"/>
                <a:gd name="T20" fmla="*/ 6 w 50"/>
                <a:gd name="T21" fmla="*/ 43 h 49"/>
                <a:gd name="T22" fmla="*/ 25 w 50"/>
                <a:gd name="T23" fmla="*/ 26 h 49"/>
                <a:gd name="T24" fmla="*/ 44 w 50"/>
                <a:gd name="T25" fmla="*/ 8 h 49"/>
                <a:gd name="T26" fmla="*/ 49 w 50"/>
                <a:gd name="T27" fmla="*/ 3 h 49"/>
                <a:gd name="T28" fmla="*/ 40 w 50"/>
                <a:gd name="T29" fmla="*/ 12 h 49"/>
                <a:gd name="T30" fmla="*/ 21 w 50"/>
                <a:gd name="T31" fmla="*/ 29 h 49"/>
                <a:gd name="T32" fmla="*/ 6 w 50"/>
                <a:gd name="T33" fmla="*/ 44 h 49"/>
                <a:gd name="T34" fmla="*/ 1 w 50"/>
                <a:gd name="T35" fmla="*/ 46 h 49"/>
                <a:gd name="T36" fmla="*/ 0 w 50"/>
                <a:gd name="T37" fmla="*/ 46 h 49"/>
                <a:gd name="T38" fmla="*/ 4 w 50"/>
                <a:gd name="T39" fmla="*/ 45 h 49"/>
                <a:gd name="T40" fmla="*/ 9 w 50"/>
                <a:gd name="T41" fmla="*/ 41 h 49"/>
                <a:gd name="T42" fmla="*/ 18 w 50"/>
                <a:gd name="T43" fmla="*/ 32 h 49"/>
                <a:gd name="T44" fmla="*/ 37 w 50"/>
                <a:gd name="T45" fmla="*/ 14 h 49"/>
                <a:gd name="T46" fmla="*/ 50 w 50"/>
                <a:gd name="T47" fmla="*/ 3 h 49"/>
                <a:gd name="T48" fmla="*/ 47 w 50"/>
                <a:gd name="T49" fmla="*/ 1 h 49"/>
                <a:gd name="T50" fmla="*/ 48 w 50"/>
                <a:gd name="T51" fmla="*/ 2 h 49"/>
                <a:gd name="T52" fmla="*/ 47 w 50"/>
                <a:gd name="T53" fmla="*/ 1 h 49"/>
                <a:gd name="T54" fmla="*/ 50 w 50"/>
                <a:gd name="T55" fmla="*/ 3 h 49"/>
                <a:gd name="T56" fmla="*/ 21 w 50"/>
                <a:gd name="T57" fmla="*/ 29 h 49"/>
                <a:gd name="T58" fmla="*/ 6 w 50"/>
                <a:gd name="T59" fmla="*/ 43 h 49"/>
                <a:gd name="T60" fmla="*/ 2 w 50"/>
                <a:gd name="T61" fmla="*/ 46 h 49"/>
                <a:gd name="T62" fmla="*/ 0 w 50"/>
                <a:gd name="T63" fmla="*/ 46 h 49"/>
                <a:gd name="T64" fmla="*/ 19 w 50"/>
                <a:gd name="T65" fmla="*/ 32 h 49"/>
                <a:gd name="T66" fmla="*/ 38 w 50"/>
                <a:gd name="T67" fmla="*/ 14 h 49"/>
                <a:gd name="T68" fmla="*/ 49 w 50"/>
                <a:gd name="T69" fmla="*/ 3 h 49"/>
                <a:gd name="T70" fmla="*/ 47 w 50"/>
                <a:gd name="T71" fmla="*/ 5 h 49"/>
                <a:gd name="T72" fmla="*/ 40 w 50"/>
                <a:gd name="T73" fmla="*/ 11 h 49"/>
                <a:gd name="T74" fmla="*/ 11 w 50"/>
                <a:gd name="T75" fmla="*/ 38 h 49"/>
                <a:gd name="T76" fmla="*/ 4 w 50"/>
                <a:gd name="T77" fmla="*/ 45 h 49"/>
                <a:gd name="T78" fmla="*/ 2 w 50"/>
                <a:gd name="T79" fmla="*/ 46 h 49"/>
                <a:gd name="T80" fmla="*/ 1 w 50"/>
                <a:gd name="T81" fmla="*/ 45 h 49"/>
                <a:gd name="T82" fmla="*/ 8 w 50"/>
                <a:gd name="T83" fmla="*/ 39 h 49"/>
                <a:gd name="T84" fmla="*/ 26 w 50"/>
                <a:gd name="T85" fmla="*/ 21 h 49"/>
                <a:gd name="T86" fmla="*/ 39 w 50"/>
                <a:gd name="T87" fmla="*/ 8 h 49"/>
                <a:gd name="T88" fmla="*/ 47 w 50"/>
                <a:gd name="T89" fmla="*/ 1 h 49"/>
                <a:gd name="T90" fmla="*/ 45 w 50"/>
                <a:gd name="T91" fmla="*/ 2 h 49"/>
                <a:gd name="T92" fmla="*/ 38 w 50"/>
                <a:gd name="T93" fmla="*/ 9 h 49"/>
                <a:gd name="T94" fmla="*/ 20 w 50"/>
                <a:gd name="T95" fmla="*/ 27 h 49"/>
                <a:gd name="T96" fmla="*/ 1 w 50"/>
                <a:gd name="T9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9">
                  <a:moveTo>
                    <a:pt x="1" y="45"/>
                  </a:moveTo>
                  <a:cubicBezTo>
                    <a:pt x="4" y="42"/>
                    <a:pt x="7" y="39"/>
                    <a:pt x="10" y="36"/>
                  </a:cubicBezTo>
                  <a:cubicBezTo>
                    <a:pt x="11" y="35"/>
                    <a:pt x="13" y="34"/>
                    <a:pt x="14" y="32"/>
                  </a:cubicBezTo>
                  <a:cubicBezTo>
                    <a:pt x="16" y="31"/>
                    <a:pt x="18" y="29"/>
                    <a:pt x="19" y="28"/>
                  </a:cubicBezTo>
                  <a:cubicBezTo>
                    <a:pt x="21" y="26"/>
                    <a:pt x="22" y="25"/>
                    <a:pt x="24" y="23"/>
                  </a:cubicBezTo>
                  <a:cubicBezTo>
                    <a:pt x="25" y="22"/>
                    <a:pt x="27" y="20"/>
                    <a:pt x="28" y="19"/>
                  </a:cubicBezTo>
                  <a:cubicBezTo>
                    <a:pt x="31" y="16"/>
                    <a:pt x="35" y="13"/>
                    <a:pt x="38" y="10"/>
                  </a:cubicBezTo>
                  <a:cubicBezTo>
                    <a:pt x="39" y="8"/>
                    <a:pt x="41" y="7"/>
                    <a:pt x="43" y="5"/>
                  </a:cubicBezTo>
                  <a:cubicBezTo>
                    <a:pt x="44" y="4"/>
                    <a:pt x="44" y="4"/>
                    <a:pt x="45" y="3"/>
                  </a:cubicBezTo>
                  <a:cubicBezTo>
                    <a:pt x="46" y="2"/>
                    <a:pt x="46" y="1"/>
                    <a:pt x="47" y="1"/>
                  </a:cubicBezTo>
                  <a:cubicBezTo>
                    <a:pt x="47" y="1"/>
                    <a:pt x="47" y="0"/>
                    <a:pt x="47" y="0"/>
                  </a:cubicBezTo>
                  <a:cubicBezTo>
                    <a:pt x="46" y="2"/>
                    <a:pt x="44" y="3"/>
                    <a:pt x="42" y="5"/>
                  </a:cubicBezTo>
                  <a:cubicBezTo>
                    <a:pt x="41" y="6"/>
                    <a:pt x="39" y="7"/>
                    <a:pt x="38" y="9"/>
                  </a:cubicBezTo>
                  <a:cubicBezTo>
                    <a:pt x="35" y="12"/>
                    <a:pt x="32" y="15"/>
                    <a:pt x="29" y="18"/>
                  </a:cubicBezTo>
                  <a:cubicBezTo>
                    <a:pt x="26" y="21"/>
                    <a:pt x="23" y="23"/>
                    <a:pt x="19" y="26"/>
                  </a:cubicBezTo>
                  <a:cubicBezTo>
                    <a:pt x="18" y="28"/>
                    <a:pt x="16" y="29"/>
                    <a:pt x="15" y="31"/>
                  </a:cubicBezTo>
                  <a:cubicBezTo>
                    <a:pt x="14" y="32"/>
                    <a:pt x="12" y="34"/>
                    <a:pt x="11" y="35"/>
                  </a:cubicBezTo>
                  <a:cubicBezTo>
                    <a:pt x="8" y="38"/>
                    <a:pt x="5" y="41"/>
                    <a:pt x="2" y="44"/>
                  </a:cubicBezTo>
                  <a:cubicBezTo>
                    <a:pt x="1" y="44"/>
                    <a:pt x="1" y="45"/>
                    <a:pt x="0" y="45"/>
                  </a:cubicBezTo>
                  <a:cubicBezTo>
                    <a:pt x="0" y="46"/>
                    <a:pt x="1" y="47"/>
                    <a:pt x="2" y="47"/>
                  </a:cubicBezTo>
                  <a:cubicBezTo>
                    <a:pt x="2" y="47"/>
                    <a:pt x="3" y="46"/>
                    <a:pt x="3" y="46"/>
                  </a:cubicBezTo>
                  <a:cubicBezTo>
                    <a:pt x="4" y="45"/>
                    <a:pt x="5" y="44"/>
                    <a:pt x="6" y="43"/>
                  </a:cubicBezTo>
                  <a:cubicBezTo>
                    <a:pt x="9" y="40"/>
                    <a:pt x="12" y="38"/>
                    <a:pt x="15" y="35"/>
                  </a:cubicBezTo>
                  <a:cubicBezTo>
                    <a:pt x="19" y="32"/>
                    <a:pt x="22" y="29"/>
                    <a:pt x="25" y="26"/>
                  </a:cubicBezTo>
                  <a:cubicBezTo>
                    <a:pt x="28" y="23"/>
                    <a:pt x="31" y="20"/>
                    <a:pt x="35" y="17"/>
                  </a:cubicBezTo>
                  <a:cubicBezTo>
                    <a:pt x="38" y="14"/>
                    <a:pt x="41" y="11"/>
                    <a:pt x="44" y="8"/>
                  </a:cubicBezTo>
                  <a:cubicBezTo>
                    <a:pt x="45" y="7"/>
                    <a:pt x="46" y="7"/>
                    <a:pt x="47" y="6"/>
                  </a:cubicBezTo>
                  <a:cubicBezTo>
                    <a:pt x="48" y="5"/>
                    <a:pt x="48" y="4"/>
                    <a:pt x="49" y="3"/>
                  </a:cubicBezTo>
                  <a:cubicBezTo>
                    <a:pt x="49" y="3"/>
                    <a:pt x="49" y="3"/>
                    <a:pt x="49" y="3"/>
                  </a:cubicBezTo>
                  <a:cubicBezTo>
                    <a:pt x="46" y="6"/>
                    <a:pt x="43" y="9"/>
                    <a:pt x="40" y="12"/>
                  </a:cubicBezTo>
                  <a:cubicBezTo>
                    <a:pt x="37" y="15"/>
                    <a:pt x="34" y="18"/>
                    <a:pt x="31" y="21"/>
                  </a:cubicBezTo>
                  <a:cubicBezTo>
                    <a:pt x="27" y="23"/>
                    <a:pt x="24" y="26"/>
                    <a:pt x="21" y="29"/>
                  </a:cubicBezTo>
                  <a:cubicBezTo>
                    <a:pt x="18" y="32"/>
                    <a:pt x="15" y="35"/>
                    <a:pt x="12" y="38"/>
                  </a:cubicBezTo>
                  <a:cubicBezTo>
                    <a:pt x="10" y="40"/>
                    <a:pt x="8" y="42"/>
                    <a:pt x="6" y="44"/>
                  </a:cubicBezTo>
                  <a:cubicBezTo>
                    <a:pt x="5" y="45"/>
                    <a:pt x="4" y="46"/>
                    <a:pt x="3" y="46"/>
                  </a:cubicBezTo>
                  <a:cubicBezTo>
                    <a:pt x="2" y="46"/>
                    <a:pt x="1" y="47"/>
                    <a:pt x="1" y="46"/>
                  </a:cubicBezTo>
                  <a:cubicBezTo>
                    <a:pt x="1" y="46"/>
                    <a:pt x="0" y="46"/>
                    <a:pt x="0" y="46"/>
                  </a:cubicBezTo>
                  <a:cubicBezTo>
                    <a:pt x="0" y="46"/>
                    <a:pt x="0" y="46"/>
                    <a:pt x="0" y="46"/>
                  </a:cubicBezTo>
                  <a:cubicBezTo>
                    <a:pt x="1" y="46"/>
                    <a:pt x="2" y="46"/>
                    <a:pt x="2" y="46"/>
                  </a:cubicBezTo>
                  <a:cubicBezTo>
                    <a:pt x="3" y="46"/>
                    <a:pt x="4" y="45"/>
                    <a:pt x="4" y="45"/>
                  </a:cubicBezTo>
                  <a:cubicBezTo>
                    <a:pt x="5" y="44"/>
                    <a:pt x="6" y="44"/>
                    <a:pt x="7" y="43"/>
                  </a:cubicBezTo>
                  <a:cubicBezTo>
                    <a:pt x="7" y="42"/>
                    <a:pt x="8" y="42"/>
                    <a:pt x="9" y="41"/>
                  </a:cubicBezTo>
                  <a:cubicBezTo>
                    <a:pt x="11" y="39"/>
                    <a:pt x="12" y="38"/>
                    <a:pt x="14" y="36"/>
                  </a:cubicBezTo>
                  <a:cubicBezTo>
                    <a:pt x="15" y="35"/>
                    <a:pt x="17" y="34"/>
                    <a:pt x="18" y="32"/>
                  </a:cubicBezTo>
                  <a:cubicBezTo>
                    <a:pt x="22" y="29"/>
                    <a:pt x="25" y="26"/>
                    <a:pt x="28" y="23"/>
                  </a:cubicBezTo>
                  <a:cubicBezTo>
                    <a:pt x="31" y="20"/>
                    <a:pt x="34" y="17"/>
                    <a:pt x="37" y="14"/>
                  </a:cubicBezTo>
                  <a:cubicBezTo>
                    <a:pt x="41" y="11"/>
                    <a:pt x="46" y="7"/>
                    <a:pt x="50" y="3"/>
                  </a:cubicBezTo>
                  <a:cubicBezTo>
                    <a:pt x="50" y="3"/>
                    <a:pt x="50" y="3"/>
                    <a:pt x="50" y="3"/>
                  </a:cubicBezTo>
                  <a:cubicBezTo>
                    <a:pt x="49" y="2"/>
                    <a:pt x="48" y="2"/>
                    <a:pt x="47" y="1"/>
                  </a:cubicBezTo>
                  <a:cubicBezTo>
                    <a:pt x="47" y="1"/>
                    <a:pt x="47" y="1"/>
                    <a:pt x="47" y="1"/>
                  </a:cubicBezTo>
                  <a:cubicBezTo>
                    <a:pt x="47" y="2"/>
                    <a:pt x="48" y="2"/>
                    <a:pt x="48" y="3"/>
                  </a:cubicBezTo>
                  <a:cubicBezTo>
                    <a:pt x="48" y="3"/>
                    <a:pt x="49" y="3"/>
                    <a:pt x="48" y="2"/>
                  </a:cubicBezTo>
                  <a:cubicBezTo>
                    <a:pt x="48" y="2"/>
                    <a:pt x="47" y="2"/>
                    <a:pt x="47" y="1"/>
                  </a:cubicBezTo>
                  <a:cubicBezTo>
                    <a:pt x="47" y="1"/>
                    <a:pt x="47" y="1"/>
                    <a:pt x="47" y="1"/>
                  </a:cubicBezTo>
                  <a:cubicBezTo>
                    <a:pt x="47" y="2"/>
                    <a:pt x="49" y="3"/>
                    <a:pt x="50" y="3"/>
                  </a:cubicBezTo>
                  <a:cubicBezTo>
                    <a:pt x="50" y="3"/>
                    <a:pt x="50" y="3"/>
                    <a:pt x="50" y="3"/>
                  </a:cubicBezTo>
                  <a:cubicBezTo>
                    <a:pt x="43" y="8"/>
                    <a:pt x="37" y="14"/>
                    <a:pt x="31" y="20"/>
                  </a:cubicBezTo>
                  <a:cubicBezTo>
                    <a:pt x="28" y="23"/>
                    <a:pt x="25" y="26"/>
                    <a:pt x="21" y="29"/>
                  </a:cubicBezTo>
                  <a:cubicBezTo>
                    <a:pt x="18" y="32"/>
                    <a:pt x="15" y="35"/>
                    <a:pt x="12" y="38"/>
                  </a:cubicBezTo>
                  <a:cubicBezTo>
                    <a:pt x="10" y="39"/>
                    <a:pt x="8" y="41"/>
                    <a:pt x="6" y="43"/>
                  </a:cubicBezTo>
                  <a:cubicBezTo>
                    <a:pt x="5" y="44"/>
                    <a:pt x="4" y="45"/>
                    <a:pt x="3" y="45"/>
                  </a:cubicBezTo>
                  <a:cubicBezTo>
                    <a:pt x="3" y="46"/>
                    <a:pt x="3" y="46"/>
                    <a:pt x="2" y="46"/>
                  </a:cubicBezTo>
                  <a:cubicBezTo>
                    <a:pt x="1" y="46"/>
                    <a:pt x="1" y="46"/>
                    <a:pt x="0" y="46"/>
                  </a:cubicBezTo>
                  <a:cubicBezTo>
                    <a:pt x="0" y="46"/>
                    <a:pt x="0" y="46"/>
                    <a:pt x="0" y="46"/>
                  </a:cubicBezTo>
                  <a:cubicBezTo>
                    <a:pt x="1" y="49"/>
                    <a:pt x="9" y="42"/>
                    <a:pt x="10" y="41"/>
                  </a:cubicBezTo>
                  <a:cubicBezTo>
                    <a:pt x="13" y="38"/>
                    <a:pt x="16" y="35"/>
                    <a:pt x="19" y="32"/>
                  </a:cubicBezTo>
                  <a:cubicBezTo>
                    <a:pt x="22" y="29"/>
                    <a:pt x="25" y="26"/>
                    <a:pt x="28" y="23"/>
                  </a:cubicBezTo>
                  <a:cubicBezTo>
                    <a:pt x="31" y="20"/>
                    <a:pt x="35" y="17"/>
                    <a:pt x="38" y="14"/>
                  </a:cubicBezTo>
                  <a:cubicBezTo>
                    <a:pt x="41" y="11"/>
                    <a:pt x="44" y="8"/>
                    <a:pt x="47" y="6"/>
                  </a:cubicBezTo>
                  <a:cubicBezTo>
                    <a:pt x="48" y="5"/>
                    <a:pt x="48" y="4"/>
                    <a:pt x="49" y="3"/>
                  </a:cubicBezTo>
                  <a:cubicBezTo>
                    <a:pt x="49" y="3"/>
                    <a:pt x="49" y="3"/>
                    <a:pt x="49" y="3"/>
                  </a:cubicBezTo>
                  <a:cubicBezTo>
                    <a:pt x="48" y="4"/>
                    <a:pt x="48" y="4"/>
                    <a:pt x="47" y="5"/>
                  </a:cubicBezTo>
                  <a:cubicBezTo>
                    <a:pt x="46" y="6"/>
                    <a:pt x="45" y="6"/>
                    <a:pt x="45" y="7"/>
                  </a:cubicBezTo>
                  <a:cubicBezTo>
                    <a:pt x="43" y="8"/>
                    <a:pt x="42" y="10"/>
                    <a:pt x="40" y="11"/>
                  </a:cubicBezTo>
                  <a:cubicBezTo>
                    <a:pt x="37" y="14"/>
                    <a:pt x="34" y="17"/>
                    <a:pt x="30" y="20"/>
                  </a:cubicBezTo>
                  <a:cubicBezTo>
                    <a:pt x="24" y="26"/>
                    <a:pt x="18" y="32"/>
                    <a:pt x="11" y="38"/>
                  </a:cubicBezTo>
                  <a:cubicBezTo>
                    <a:pt x="9" y="39"/>
                    <a:pt x="8" y="41"/>
                    <a:pt x="6" y="42"/>
                  </a:cubicBezTo>
                  <a:cubicBezTo>
                    <a:pt x="5" y="43"/>
                    <a:pt x="5" y="44"/>
                    <a:pt x="4" y="45"/>
                  </a:cubicBezTo>
                  <a:cubicBezTo>
                    <a:pt x="4" y="45"/>
                    <a:pt x="3" y="45"/>
                    <a:pt x="3" y="45"/>
                  </a:cubicBezTo>
                  <a:cubicBezTo>
                    <a:pt x="3" y="46"/>
                    <a:pt x="2" y="46"/>
                    <a:pt x="2" y="46"/>
                  </a:cubicBezTo>
                  <a:cubicBezTo>
                    <a:pt x="2" y="47"/>
                    <a:pt x="1" y="46"/>
                    <a:pt x="1" y="46"/>
                  </a:cubicBezTo>
                  <a:cubicBezTo>
                    <a:pt x="0" y="46"/>
                    <a:pt x="1" y="45"/>
                    <a:pt x="1" y="45"/>
                  </a:cubicBezTo>
                  <a:cubicBezTo>
                    <a:pt x="2" y="44"/>
                    <a:pt x="3" y="44"/>
                    <a:pt x="3" y="43"/>
                  </a:cubicBezTo>
                  <a:cubicBezTo>
                    <a:pt x="5" y="41"/>
                    <a:pt x="6" y="40"/>
                    <a:pt x="8" y="39"/>
                  </a:cubicBezTo>
                  <a:cubicBezTo>
                    <a:pt x="11" y="36"/>
                    <a:pt x="14" y="32"/>
                    <a:pt x="17" y="29"/>
                  </a:cubicBezTo>
                  <a:cubicBezTo>
                    <a:pt x="20" y="27"/>
                    <a:pt x="23" y="24"/>
                    <a:pt x="26" y="21"/>
                  </a:cubicBezTo>
                  <a:cubicBezTo>
                    <a:pt x="29" y="18"/>
                    <a:pt x="32" y="15"/>
                    <a:pt x="35" y="12"/>
                  </a:cubicBezTo>
                  <a:cubicBezTo>
                    <a:pt x="36" y="11"/>
                    <a:pt x="38" y="9"/>
                    <a:pt x="39" y="8"/>
                  </a:cubicBezTo>
                  <a:cubicBezTo>
                    <a:pt x="41" y="6"/>
                    <a:pt x="42" y="5"/>
                    <a:pt x="44" y="4"/>
                  </a:cubicBezTo>
                  <a:cubicBezTo>
                    <a:pt x="45" y="3"/>
                    <a:pt x="46" y="2"/>
                    <a:pt x="47" y="1"/>
                  </a:cubicBezTo>
                  <a:cubicBezTo>
                    <a:pt x="48" y="1"/>
                    <a:pt x="47" y="0"/>
                    <a:pt x="47" y="0"/>
                  </a:cubicBezTo>
                  <a:cubicBezTo>
                    <a:pt x="46" y="1"/>
                    <a:pt x="46" y="1"/>
                    <a:pt x="45" y="2"/>
                  </a:cubicBezTo>
                  <a:cubicBezTo>
                    <a:pt x="45" y="3"/>
                    <a:pt x="44" y="3"/>
                    <a:pt x="43" y="4"/>
                  </a:cubicBezTo>
                  <a:cubicBezTo>
                    <a:pt x="42" y="6"/>
                    <a:pt x="40" y="7"/>
                    <a:pt x="38" y="9"/>
                  </a:cubicBezTo>
                  <a:cubicBezTo>
                    <a:pt x="35" y="12"/>
                    <a:pt x="32" y="15"/>
                    <a:pt x="29" y="17"/>
                  </a:cubicBezTo>
                  <a:cubicBezTo>
                    <a:pt x="26" y="20"/>
                    <a:pt x="23" y="24"/>
                    <a:pt x="20" y="27"/>
                  </a:cubicBezTo>
                  <a:cubicBezTo>
                    <a:pt x="17" y="30"/>
                    <a:pt x="14" y="32"/>
                    <a:pt x="10" y="35"/>
                  </a:cubicBezTo>
                  <a:cubicBezTo>
                    <a:pt x="7" y="38"/>
                    <a:pt x="4" y="42"/>
                    <a:pt x="1" y="45"/>
                  </a:cubicBezTo>
                  <a:cubicBezTo>
                    <a:pt x="0" y="45"/>
                    <a:pt x="1" y="46"/>
                    <a:pt x="1" y="4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a:off x="3352800" y="1933576"/>
              <a:ext cx="571500" cy="709613"/>
            </a:xfrm>
            <a:custGeom>
              <a:avLst/>
              <a:gdLst>
                <a:gd name="T0" fmla="*/ 2 w 25"/>
                <a:gd name="T1" fmla="*/ 30 h 31"/>
                <a:gd name="T2" fmla="*/ 2 w 25"/>
                <a:gd name="T3" fmla="*/ 25 h 31"/>
                <a:gd name="T4" fmla="*/ 4 w 25"/>
                <a:gd name="T5" fmla="*/ 21 h 31"/>
                <a:gd name="T6" fmla="*/ 7 w 25"/>
                <a:gd name="T7" fmla="*/ 18 h 31"/>
                <a:gd name="T8" fmla="*/ 11 w 25"/>
                <a:gd name="T9" fmla="*/ 14 h 31"/>
                <a:gd name="T10" fmla="*/ 14 w 25"/>
                <a:gd name="T11" fmla="*/ 10 h 31"/>
                <a:gd name="T12" fmla="*/ 15 w 25"/>
                <a:gd name="T13" fmla="*/ 9 h 31"/>
                <a:gd name="T14" fmla="*/ 17 w 25"/>
                <a:gd name="T15" fmla="*/ 7 h 31"/>
                <a:gd name="T16" fmla="*/ 23 w 25"/>
                <a:gd name="T17" fmla="*/ 0 h 31"/>
                <a:gd name="T18" fmla="*/ 23 w 25"/>
                <a:gd name="T19" fmla="*/ 0 h 31"/>
                <a:gd name="T20" fmla="*/ 23 w 25"/>
                <a:gd name="T21" fmla="*/ 3 h 31"/>
                <a:gd name="T22" fmla="*/ 24 w 25"/>
                <a:gd name="T23" fmla="*/ 5 h 31"/>
                <a:gd name="T24" fmla="*/ 24 w 25"/>
                <a:gd name="T25" fmla="*/ 8 h 31"/>
                <a:gd name="T26" fmla="*/ 24 w 25"/>
                <a:gd name="T27" fmla="*/ 10 h 31"/>
                <a:gd name="T28" fmla="*/ 22 w 25"/>
                <a:gd name="T29" fmla="*/ 12 h 31"/>
                <a:gd name="T30" fmla="*/ 20 w 25"/>
                <a:gd name="T31" fmla="*/ 13 h 31"/>
                <a:gd name="T32" fmla="*/ 16 w 25"/>
                <a:gd name="T33" fmla="*/ 18 h 31"/>
                <a:gd name="T34" fmla="*/ 9 w 25"/>
                <a:gd name="T35" fmla="*/ 24 h 31"/>
                <a:gd name="T36" fmla="*/ 3 w 25"/>
                <a:gd name="T37" fmla="*/ 30 h 31"/>
                <a:gd name="T38" fmla="*/ 3 w 25"/>
                <a:gd name="T39" fmla="*/ 31 h 31"/>
                <a:gd name="T40" fmla="*/ 7 w 25"/>
                <a:gd name="T41" fmla="*/ 26 h 31"/>
                <a:gd name="T42" fmla="*/ 12 w 25"/>
                <a:gd name="T43" fmla="*/ 22 h 31"/>
                <a:gd name="T44" fmla="*/ 21 w 25"/>
                <a:gd name="T45" fmla="*/ 13 h 31"/>
                <a:gd name="T46" fmla="*/ 25 w 25"/>
                <a:gd name="T47" fmla="*/ 8 h 31"/>
                <a:gd name="T48" fmla="*/ 24 w 25"/>
                <a:gd name="T49" fmla="*/ 6 h 31"/>
                <a:gd name="T50" fmla="*/ 24 w 25"/>
                <a:gd name="T51" fmla="*/ 3 h 31"/>
                <a:gd name="T52" fmla="*/ 23 w 25"/>
                <a:gd name="T53" fmla="*/ 0 h 31"/>
                <a:gd name="T54" fmla="*/ 23 w 25"/>
                <a:gd name="T55" fmla="*/ 0 h 31"/>
                <a:gd name="T56" fmla="*/ 19 w 25"/>
                <a:gd name="T57" fmla="*/ 4 h 31"/>
                <a:gd name="T58" fmla="*/ 18 w 25"/>
                <a:gd name="T59" fmla="*/ 6 h 31"/>
                <a:gd name="T60" fmla="*/ 16 w 25"/>
                <a:gd name="T61" fmla="*/ 8 h 31"/>
                <a:gd name="T62" fmla="*/ 8 w 25"/>
                <a:gd name="T63" fmla="*/ 17 h 31"/>
                <a:gd name="T64" fmla="*/ 2 w 25"/>
                <a:gd name="T65" fmla="*/ 30 h 31"/>
                <a:gd name="T66" fmla="*/ 2 w 25"/>
                <a:gd name="T67"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31">
                  <a:moveTo>
                    <a:pt x="2" y="30"/>
                  </a:moveTo>
                  <a:cubicBezTo>
                    <a:pt x="2" y="28"/>
                    <a:pt x="2" y="27"/>
                    <a:pt x="2" y="25"/>
                  </a:cubicBezTo>
                  <a:cubicBezTo>
                    <a:pt x="3" y="24"/>
                    <a:pt x="3" y="22"/>
                    <a:pt x="4" y="21"/>
                  </a:cubicBezTo>
                  <a:cubicBezTo>
                    <a:pt x="5" y="20"/>
                    <a:pt x="6" y="19"/>
                    <a:pt x="7" y="18"/>
                  </a:cubicBezTo>
                  <a:cubicBezTo>
                    <a:pt x="8" y="17"/>
                    <a:pt x="9" y="15"/>
                    <a:pt x="11" y="14"/>
                  </a:cubicBezTo>
                  <a:cubicBezTo>
                    <a:pt x="12" y="13"/>
                    <a:pt x="13" y="12"/>
                    <a:pt x="14" y="10"/>
                  </a:cubicBezTo>
                  <a:cubicBezTo>
                    <a:pt x="14" y="10"/>
                    <a:pt x="15" y="9"/>
                    <a:pt x="15" y="9"/>
                  </a:cubicBezTo>
                  <a:cubicBezTo>
                    <a:pt x="16" y="8"/>
                    <a:pt x="17" y="8"/>
                    <a:pt x="17" y="7"/>
                  </a:cubicBezTo>
                  <a:cubicBezTo>
                    <a:pt x="19" y="5"/>
                    <a:pt x="21" y="2"/>
                    <a:pt x="23" y="0"/>
                  </a:cubicBezTo>
                  <a:cubicBezTo>
                    <a:pt x="23" y="0"/>
                    <a:pt x="23" y="0"/>
                    <a:pt x="23" y="0"/>
                  </a:cubicBezTo>
                  <a:cubicBezTo>
                    <a:pt x="23" y="1"/>
                    <a:pt x="23" y="2"/>
                    <a:pt x="23" y="3"/>
                  </a:cubicBezTo>
                  <a:cubicBezTo>
                    <a:pt x="23" y="3"/>
                    <a:pt x="24" y="4"/>
                    <a:pt x="24" y="5"/>
                  </a:cubicBezTo>
                  <a:cubicBezTo>
                    <a:pt x="24" y="6"/>
                    <a:pt x="24" y="7"/>
                    <a:pt x="24" y="8"/>
                  </a:cubicBezTo>
                  <a:cubicBezTo>
                    <a:pt x="24" y="9"/>
                    <a:pt x="24" y="10"/>
                    <a:pt x="24" y="10"/>
                  </a:cubicBezTo>
                  <a:cubicBezTo>
                    <a:pt x="23" y="11"/>
                    <a:pt x="23" y="11"/>
                    <a:pt x="22" y="12"/>
                  </a:cubicBezTo>
                  <a:cubicBezTo>
                    <a:pt x="22" y="12"/>
                    <a:pt x="21" y="13"/>
                    <a:pt x="20" y="13"/>
                  </a:cubicBezTo>
                  <a:cubicBezTo>
                    <a:pt x="19" y="15"/>
                    <a:pt x="17" y="16"/>
                    <a:pt x="16" y="18"/>
                  </a:cubicBezTo>
                  <a:cubicBezTo>
                    <a:pt x="13" y="20"/>
                    <a:pt x="11" y="22"/>
                    <a:pt x="9" y="24"/>
                  </a:cubicBezTo>
                  <a:cubicBezTo>
                    <a:pt x="7" y="26"/>
                    <a:pt x="5" y="28"/>
                    <a:pt x="3" y="30"/>
                  </a:cubicBezTo>
                  <a:cubicBezTo>
                    <a:pt x="3" y="31"/>
                    <a:pt x="3" y="31"/>
                    <a:pt x="3" y="31"/>
                  </a:cubicBezTo>
                  <a:cubicBezTo>
                    <a:pt x="4" y="29"/>
                    <a:pt x="6" y="28"/>
                    <a:pt x="7" y="26"/>
                  </a:cubicBezTo>
                  <a:cubicBezTo>
                    <a:pt x="9" y="25"/>
                    <a:pt x="10" y="24"/>
                    <a:pt x="12" y="22"/>
                  </a:cubicBezTo>
                  <a:cubicBezTo>
                    <a:pt x="15" y="19"/>
                    <a:pt x="18" y="16"/>
                    <a:pt x="21" y="13"/>
                  </a:cubicBezTo>
                  <a:cubicBezTo>
                    <a:pt x="23" y="12"/>
                    <a:pt x="25" y="10"/>
                    <a:pt x="25" y="8"/>
                  </a:cubicBezTo>
                  <a:cubicBezTo>
                    <a:pt x="25" y="7"/>
                    <a:pt x="25" y="7"/>
                    <a:pt x="24" y="6"/>
                  </a:cubicBezTo>
                  <a:cubicBezTo>
                    <a:pt x="24" y="5"/>
                    <a:pt x="24" y="4"/>
                    <a:pt x="24" y="3"/>
                  </a:cubicBezTo>
                  <a:cubicBezTo>
                    <a:pt x="24" y="2"/>
                    <a:pt x="24" y="1"/>
                    <a:pt x="23" y="0"/>
                  </a:cubicBezTo>
                  <a:cubicBezTo>
                    <a:pt x="23" y="0"/>
                    <a:pt x="23" y="0"/>
                    <a:pt x="23" y="0"/>
                  </a:cubicBezTo>
                  <a:cubicBezTo>
                    <a:pt x="21" y="1"/>
                    <a:pt x="20" y="3"/>
                    <a:pt x="19" y="4"/>
                  </a:cubicBezTo>
                  <a:cubicBezTo>
                    <a:pt x="19" y="5"/>
                    <a:pt x="18" y="5"/>
                    <a:pt x="18" y="6"/>
                  </a:cubicBezTo>
                  <a:cubicBezTo>
                    <a:pt x="17" y="7"/>
                    <a:pt x="16" y="7"/>
                    <a:pt x="16" y="8"/>
                  </a:cubicBezTo>
                  <a:cubicBezTo>
                    <a:pt x="13" y="11"/>
                    <a:pt x="10" y="14"/>
                    <a:pt x="8" y="17"/>
                  </a:cubicBezTo>
                  <a:cubicBezTo>
                    <a:pt x="4" y="20"/>
                    <a:pt x="0" y="25"/>
                    <a:pt x="2" y="30"/>
                  </a:cubicBezTo>
                  <a:cubicBezTo>
                    <a:pt x="2" y="30"/>
                    <a:pt x="3" y="30"/>
                    <a:pt x="2" y="3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3443288" y="2620963"/>
              <a:ext cx="2381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1"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3535363" y="2208213"/>
              <a:ext cx="433388" cy="457200"/>
            </a:xfrm>
            <a:custGeom>
              <a:avLst/>
              <a:gdLst>
                <a:gd name="T0" fmla="*/ 0 w 19"/>
                <a:gd name="T1" fmla="*/ 19 h 20"/>
                <a:gd name="T2" fmla="*/ 9 w 19"/>
                <a:gd name="T3" fmla="*/ 11 h 20"/>
                <a:gd name="T4" fmla="*/ 17 w 19"/>
                <a:gd name="T5" fmla="*/ 2 h 20"/>
                <a:gd name="T6" fmla="*/ 19 w 19"/>
                <a:gd name="T7" fmla="*/ 1 h 20"/>
                <a:gd name="T8" fmla="*/ 19 w 19"/>
                <a:gd name="T9" fmla="*/ 0 h 20"/>
                <a:gd name="T10" fmla="*/ 10 w 19"/>
                <a:gd name="T11" fmla="*/ 10 h 20"/>
                <a:gd name="T12" fmla="*/ 1 w 19"/>
                <a:gd name="T13" fmla="*/ 18 h 20"/>
                <a:gd name="T14" fmla="*/ 0 w 19"/>
                <a:gd name="T15" fmla="*/ 19 h 20"/>
                <a:gd name="T16" fmla="*/ 0 w 19"/>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0" y="19"/>
                  </a:moveTo>
                  <a:cubicBezTo>
                    <a:pt x="3" y="17"/>
                    <a:pt x="6" y="14"/>
                    <a:pt x="9" y="11"/>
                  </a:cubicBezTo>
                  <a:cubicBezTo>
                    <a:pt x="11" y="8"/>
                    <a:pt x="15" y="5"/>
                    <a:pt x="17" y="2"/>
                  </a:cubicBezTo>
                  <a:cubicBezTo>
                    <a:pt x="18" y="2"/>
                    <a:pt x="19" y="1"/>
                    <a:pt x="19" y="1"/>
                  </a:cubicBezTo>
                  <a:cubicBezTo>
                    <a:pt x="19" y="1"/>
                    <a:pt x="19" y="0"/>
                    <a:pt x="19" y="0"/>
                  </a:cubicBezTo>
                  <a:cubicBezTo>
                    <a:pt x="16" y="4"/>
                    <a:pt x="13" y="7"/>
                    <a:pt x="10" y="10"/>
                  </a:cubicBezTo>
                  <a:cubicBezTo>
                    <a:pt x="7" y="13"/>
                    <a:pt x="4" y="16"/>
                    <a:pt x="1" y="18"/>
                  </a:cubicBezTo>
                  <a:cubicBezTo>
                    <a:pt x="1" y="18"/>
                    <a:pt x="0" y="19"/>
                    <a:pt x="0" y="19"/>
                  </a:cubicBezTo>
                  <a:cubicBezTo>
                    <a:pt x="0" y="19"/>
                    <a:pt x="0" y="20"/>
                    <a:pt x="0" y="1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3946525" y="211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968750" y="2117726"/>
              <a:ext cx="46038" cy="68263"/>
            </a:xfrm>
            <a:custGeom>
              <a:avLst/>
              <a:gdLst>
                <a:gd name="T0" fmla="*/ 0 w 2"/>
                <a:gd name="T1" fmla="*/ 1 h 3"/>
                <a:gd name="T2" fmla="*/ 1 w 2"/>
                <a:gd name="T3" fmla="*/ 2 h 3"/>
                <a:gd name="T4" fmla="*/ 1 w 2"/>
                <a:gd name="T5" fmla="*/ 2 h 3"/>
                <a:gd name="T6" fmla="*/ 0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1" y="1"/>
                    <a:pt x="1" y="1"/>
                    <a:pt x="1" y="2"/>
                  </a:cubicBezTo>
                  <a:cubicBezTo>
                    <a:pt x="1" y="2"/>
                    <a:pt x="1" y="3"/>
                    <a:pt x="1" y="2"/>
                  </a:cubicBezTo>
                  <a:cubicBezTo>
                    <a:pt x="2" y="1"/>
                    <a:pt x="1" y="1"/>
                    <a:pt x="0" y="0"/>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398838" y="1933576"/>
              <a:ext cx="525463" cy="731838"/>
            </a:xfrm>
            <a:custGeom>
              <a:avLst/>
              <a:gdLst>
                <a:gd name="T0" fmla="*/ 22 w 23"/>
                <a:gd name="T1" fmla="*/ 9 h 32"/>
                <a:gd name="T2" fmla="*/ 22 w 23"/>
                <a:gd name="T3" fmla="*/ 2 h 32"/>
                <a:gd name="T4" fmla="*/ 21 w 23"/>
                <a:gd name="T5" fmla="*/ 2 h 32"/>
                <a:gd name="T6" fmla="*/ 23 w 23"/>
                <a:gd name="T7" fmla="*/ 11 h 32"/>
                <a:gd name="T8" fmla="*/ 23 w 23"/>
                <a:gd name="T9" fmla="*/ 11 h 32"/>
                <a:gd name="T10" fmla="*/ 22 w 23"/>
                <a:gd name="T11" fmla="*/ 8 h 32"/>
                <a:gd name="T12" fmla="*/ 22 w 23"/>
                <a:gd name="T13" fmla="*/ 5 h 32"/>
                <a:gd name="T14" fmla="*/ 22 w 23"/>
                <a:gd name="T15" fmla="*/ 0 h 32"/>
                <a:gd name="T16" fmla="*/ 22 w 23"/>
                <a:gd name="T17" fmla="*/ 0 h 32"/>
                <a:gd name="T18" fmla="*/ 20 w 23"/>
                <a:gd name="T19" fmla="*/ 1 h 32"/>
                <a:gd name="T20" fmla="*/ 19 w 23"/>
                <a:gd name="T21" fmla="*/ 2 h 32"/>
                <a:gd name="T22" fmla="*/ 14 w 23"/>
                <a:gd name="T23" fmla="*/ 7 h 32"/>
                <a:gd name="T24" fmla="*/ 7 w 23"/>
                <a:gd name="T25" fmla="*/ 16 h 32"/>
                <a:gd name="T26" fmla="*/ 6 w 23"/>
                <a:gd name="T27" fmla="*/ 18 h 32"/>
                <a:gd name="T28" fmla="*/ 5 w 23"/>
                <a:gd name="T29" fmla="*/ 20 h 32"/>
                <a:gd name="T30" fmla="*/ 2 w 23"/>
                <a:gd name="T31" fmla="*/ 23 h 32"/>
                <a:gd name="T32" fmla="*/ 3 w 23"/>
                <a:gd name="T33" fmla="*/ 32 h 32"/>
                <a:gd name="T34" fmla="*/ 3 w 23"/>
                <a:gd name="T35" fmla="*/ 32 h 32"/>
                <a:gd name="T36" fmla="*/ 1 w 23"/>
                <a:gd name="T37" fmla="*/ 28 h 32"/>
                <a:gd name="T38" fmla="*/ 2 w 23"/>
                <a:gd name="T39" fmla="*/ 23 h 32"/>
                <a:gd name="T40" fmla="*/ 4 w 23"/>
                <a:gd name="T41" fmla="*/ 18 h 32"/>
                <a:gd name="T42" fmla="*/ 8 w 23"/>
                <a:gd name="T43" fmla="*/ 13 h 32"/>
                <a:gd name="T44" fmla="*/ 13 w 23"/>
                <a:gd name="T45" fmla="*/ 7 h 32"/>
                <a:gd name="T46" fmla="*/ 16 w 23"/>
                <a:gd name="T47" fmla="*/ 4 h 32"/>
                <a:gd name="T48" fmla="*/ 19 w 23"/>
                <a:gd name="T49" fmla="*/ 2 h 32"/>
                <a:gd name="T50" fmla="*/ 19 w 23"/>
                <a:gd name="T51" fmla="*/ 2 h 32"/>
                <a:gd name="T52" fmla="*/ 15 w 23"/>
                <a:gd name="T53" fmla="*/ 5 h 32"/>
                <a:gd name="T54" fmla="*/ 10 w 23"/>
                <a:gd name="T55" fmla="*/ 10 h 32"/>
                <a:gd name="T56" fmla="*/ 7 w 23"/>
                <a:gd name="T57" fmla="*/ 14 h 32"/>
                <a:gd name="T58" fmla="*/ 3 w 23"/>
                <a:gd name="T59" fmla="*/ 19 h 32"/>
                <a:gd name="T60" fmla="*/ 1 w 23"/>
                <a:gd name="T61" fmla="*/ 26 h 32"/>
                <a:gd name="T62" fmla="*/ 1 w 23"/>
                <a:gd name="T63" fmla="*/ 29 h 32"/>
                <a:gd name="T64" fmla="*/ 3 w 23"/>
                <a:gd name="T65" fmla="*/ 32 h 32"/>
                <a:gd name="T66" fmla="*/ 3 w 23"/>
                <a:gd name="T67" fmla="*/ 32 h 32"/>
                <a:gd name="T68" fmla="*/ 2 w 23"/>
                <a:gd name="T69" fmla="*/ 27 h 32"/>
                <a:gd name="T70" fmla="*/ 2 w 23"/>
                <a:gd name="T71" fmla="*/ 24 h 32"/>
                <a:gd name="T72" fmla="*/ 4 w 23"/>
                <a:gd name="T73" fmla="*/ 22 h 32"/>
                <a:gd name="T74" fmla="*/ 6 w 23"/>
                <a:gd name="T75" fmla="*/ 19 h 32"/>
                <a:gd name="T76" fmla="*/ 7 w 23"/>
                <a:gd name="T77" fmla="*/ 17 h 32"/>
                <a:gd name="T78" fmla="*/ 10 w 23"/>
                <a:gd name="T79" fmla="*/ 12 h 32"/>
                <a:gd name="T80" fmla="*/ 16 w 23"/>
                <a:gd name="T81" fmla="*/ 6 h 32"/>
                <a:gd name="T82" fmla="*/ 19 w 23"/>
                <a:gd name="T83" fmla="*/ 2 h 32"/>
                <a:gd name="T84" fmla="*/ 20 w 23"/>
                <a:gd name="T85" fmla="*/ 1 h 32"/>
                <a:gd name="T86" fmla="*/ 22 w 23"/>
                <a:gd name="T87" fmla="*/ 0 h 32"/>
                <a:gd name="T88" fmla="*/ 21 w 23"/>
                <a:gd name="T89" fmla="*/ 0 h 32"/>
                <a:gd name="T90" fmla="*/ 22 w 23"/>
                <a:gd name="T91" fmla="*/ 5 h 32"/>
                <a:gd name="T92" fmla="*/ 22 w 23"/>
                <a:gd name="T93" fmla="*/ 8 h 32"/>
                <a:gd name="T94" fmla="*/ 23 w 23"/>
                <a:gd name="T95" fmla="*/ 11 h 32"/>
                <a:gd name="T96" fmla="*/ 23 w 23"/>
                <a:gd name="T97" fmla="*/ 11 h 32"/>
                <a:gd name="T98" fmla="*/ 22 w 23"/>
                <a:gd name="T99" fmla="*/ 2 h 32"/>
                <a:gd name="T100" fmla="*/ 21 w 23"/>
                <a:gd name="T101" fmla="*/ 2 h 32"/>
                <a:gd name="T102" fmla="*/ 22 w 23"/>
                <a:gd name="T103" fmla="*/ 9 h 32"/>
                <a:gd name="T104" fmla="*/ 22 w 23"/>
                <a:gd name="T10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32">
                  <a:moveTo>
                    <a:pt x="22" y="9"/>
                  </a:moveTo>
                  <a:cubicBezTo>
                    <a:pt x="22" y="7"/>
                    <a:pt x="22" y="4"/>
                    <a:pt x="22" y="2"/>
                  </a:cubicBezTo>
                  <a:cubicBezTo>
                    <a:pt x="22" y="1"/>
                    <a:pt x="21" y="1"/>
                    <a:pt x="21" y="2"/>
                  </a:cubicBezTo>
                  <a:cubicBezTo>
                    <a:pt x="22" y="5"/>
                    <a:pt x="22" y="8"/>
                    <a:pt x="23" y="11"/>
                  </a:cubicBezTo>
                  <a:cubicBezTo>
                    <a:pt x="23" y="11"/>
                    <a:pt x="23" y="11"/>
                    <a:pt x="23" y="11"/>
                  </a:cubicBezTo>
                  <a:cubicBezTo>
                    <a:pt x="23" y="10"/>
                    <a:pt x="23" y="9"/>
                    <a:pt x="22" y="8"/>
                  </a:cubicBezTo>
                  <a:cubicBezTo>
                    <a:pt x="22" y="7"/>
                    <a:pt x="22" y="6"/>
                    <a:pt x="22" y="5"/>
                  </a:cubicBezTo>
                  <a:cubicBezTo>
                    <a:pt x="22" y="3"/>
                    <a:pt x="22" y="2"/>
                    <a:pt x="22" y="0"/>
                  </a:cubicBezTo>
                  <a:cubicBezTo>
                    <a:pt x="22" y="0"/>
                    <a:pt x="22" y="0"/>
                    <a:pt x="22" y="0"/>
                  </a:cubicBezTo>
                  <a:cubicBezTo>
                    <a:pt x="21" y="0"/>
                    <a:pt x="20" y="0"/>
                    <a:pt x="20" y="1"/>
                  </a:cubicBezTo>
                  <a:cubicBezTo>
                    <a:pt x="19" y="1"/>
                    <a:pt x="19" y="2"/>
                    <a:pt x="19" y="2"/>
                  </a:cubicBezTo>
                  <a:cubicBezTo>
                    <a:pt x="17" y="4"/>
                    <a:pt x="16" y="6"/>
                    <a:pt x="14" y="7"/>
                  </a:cubicBezTo>
                  <a:cubicBezTo>
                    <a:pt x="12" y="10"/>
                    <a:pt x="9" y="13"/>
                    <a:pt x="7" y="16"/>
                  </a:cubicBezTo>
                  <a:cubicBezTo>
                    <a:pt x="7" y="16"/>
                    <a:pt x="6" y="17"/>
                    <a:pt x="6" y="18"/>
                  </a:cubicBezTo>
                  <a:cubicBezTo>
                    <a:pt x="6" y="18"/>
                    <a:pt x="6" y="19"/>
                    <a:pt x="5" y="20"/>
                  </a:cubicBezTo>
                  <a:cubicBezTo>
                    <a:pt x="4" y="21"/>
                    <a:pt x="3" y="22"/>
                    <a:pt x="2" y="23"/>
                  </a:cubicBezTo>
                  <a:cubicBezTo>
                    <a:pt x="1" y="26"/>
                    <a:pt x="2" y="29"/>
                    <a:pt x="3" y="32"/>
                  </a:cubicBezTo>
                  <a:cubicBezTo>
                    <a:pt x="3" y="32"/>
                    <a:pt x="3" y="32"/>
                    <a:pt x="3" y="32"/>
                  </a:cubicBezTo>
                  <a:cubicBezTo>
                    <a:pt x="2" y="31"/>
                    <a:pt x="1" y="29"/>
                    <a:pt x="1" y="28"/>
                  </a:cubicBezTo>
                  <a:cubicBezTo>
                    <a:pt x="1" y="26"/>
                    <a:pt x="1" y="24"/>
                    <a:pt x="2" y="23"/>
                  </a:cubicBezTo>
                  <a:cubicBezTo>
                    <a:pt x="2" y="21"/>
                    <a:pt x="3" y="19"/>
                    <a:pt x="4" y="18"/>
                  </a:cubicBezTo>
                  <a:cubicBezTo>
                    <a:pt x="5" y="16"/>
                    <a:pt x="7" y="14"/>
                    <a:pt x="8" y="13"/>
                  </a:cubicBezTo>
                  <a:cubicBezTo>
                    <a:pt x="10" y="11"/>
                    <a:pt x="12" y="9"/>
                    <a:pt x="13" y="7"/>
                  </a:cubicBezTo>
                  <a:cubicBezTo>
                    <a:pt x="14" y="6"/>
                    <a:pt x="15" y="5"/>
                    <a:pt x="16" y="4"/>
                  </a:cubicBezTo>
                  <a:cubicBezTo>
                    <a:pt x="17" y="4"/>
                    <a:pt x="18" y="3"/>
                    <a:pt x="19" y="2"/>
                  </a:cubicBezTo>
                  <a:cubicBezTo>
                    <a:pt x="19" y="2"/>
                    <a:pt x="19" y="2"/>
                    <a:pt x="19" y="2"/>
                  </a:cubicBezTo>
                  <a:cubicBezTo>
                    <a:pt x="17" y="2"/>
                    <a:pt x="16" y="4"/>
                    <a:pt x="15" y="5"/>
                  </a:cubicBezTo>
                  <a:cubicBezTo>
                    <a:pt x="13" y="7"/>
                    <a:pt x="12" y="8"/>
                    <a:pt x="10" y="10"/>
                  </a:cubicBezTo>
                  <a:cubicBezTo>
                    <a:pt x="9" y="11"/>
                    <a:pt x="8" y="13"/>
                    <a:pt x="7" y="14"/>
                  </a:cubicBezTo>
                  <a:cubicBezTo>
                    <a:pt x="5" y="16"/>
                    <a:pt x="4" y="17"/>
                    <a:pt x="3" y="19"/>
                  </a:cubicBezTo>
                  <a:cubicBezTo>
                    <a:pt x="2" y="21"/>
                    <a:pt x="1" y="24"/>
                    <a:pt x="1" y="26"/>
                  </a:cubicBezTo>
                  <a:cubicBezTo>
                    <a:pt x="0" y="27"/>
                    <a:pt x="1" y="28"/>
                    <a:pt x="1" y="29"/>
                  </a:cubicBezTo>
                  <a:cubicBezTo>
                    <a:pt x="1" y="30"/>
                    <a:pt x="2" y="31"/>
                    <a:pt x="3" y="32"/>
                  </a:cubicBezTo>
                  <a:cubicBezTo>
                    <a:pt x="3" y="32"/>
                    <a:pt x="3" y="32"/>
                    <a:pt x="3" y="32"/>
                  </a:cubicBezTo>
                  <a:cubicBezTo>
                    <a:pt x="3" y="30"/>
                    <a:pt x="2" y="28"/>
                    <a:pt x="2" y="27"/>
                  </a:cubicBezTo>
                  <a:cubicBezTo>
                    <a:pt x="2" y="26"/>
                    <a:pt x="2" y="25"/>
                    <a:pt x="2" y="24"/>
                  </a:cubicBezTo>
                  <a:cubicBezTo>
                    <a:pt x="3" y="23"/>
                    <a:pt x="3" y="22"/>
                    <a:pt x="4" y="22"/>
                  </a:cubicBezTo>
                  <a:cubicBezTo>
                    <a:pt x="5" y="21"/>
                    <a:pt x="5" y="20"/>
                    <a:pt x="6" y="19"/>
                  </a:cubicBezTo>
                  <a:cubicBezTo>
                    <a:pt x="6" y="19"/>
                    <a:pt x="6" y="18"/>
                    <a:pt x="7" y="17"/>
                  </a:cubicBezTo>
                  <a:cubicBezTo>
                    <a:pt x="8" y="15"/>
                    <a:pt x="9" y="14"/>
                    <a:pt x="10" y="12"/>
                  </a:cubicBezTo>
                  <a:cubicBezTo>
                    <a:pt x="12" y="10"/>
                    <a:pt x="14" y="8"/>
                    <a:pt x="16" y="6"/>
                  </a:cubicBezTo>
                  <a:cubicBezTo>
                    <a:pt x="17" y="5"/>
                    <a:pt x="18" y="3"/>
                    <a:pt x="19" y="2"/>
                  </a:cubicBezTo>
                  <a:cubicBezTo>
                    <a:pt x="19" y="2"/>
                    <a:pt x="20" y="1"/>
                    <a:pt x="20" y="1"/>
                  </a:cubicBezTo>
                  <a:cubicBezTo>
                    <a:pt x="21" y="1"/>
                    <a:pt x="21" y="0"/>
                    <a:pt x="22" y="0"/>
                  </a:cubicBezTo>
                  <a:cubicBezTo>
                    <a:pt x="22" y="0"/>
                    <a:pt x="22" y="0"/>
                    <a:pt x="21" y="0"/>
                  </a:cubicBezTo>
                  <a:cubicBezTo>
                    <a:pt x="22" y="2"/>
                    <a:pt x="22" y="3"/>
                    <a:pt x="22" y="5"/>
                  </a:cubicBezTo>
                  <a:cubicBezTo>
                    <a:pt x="22" y="6"/>
                    <a:pt x="22" y="7"/>
                    <a:pt x="22" y="8"/>
                  </a:cubicBezTo>
                  <a:cubicBezTo>
                    <a:pt x="22" y="9"/>
                    <a:pt x="23" y="10"/>
                    <a:pt x="23" y="11"/>
                  </a:cubicBezTo>
                  <a:cubicBezTo>
                    <a:pt x="23" y="12"/>
                    <a:pt x="23" y="12"/>
                    <a:pt x="23" y="11"/>
                  </a:cubicBezTo>
                  <a:cubicBezTo>
                    <a:pt x="23" y="8"/>
                    <a:pt x="22" y="5"/>
                    <a:pt x="22" y="2"/>
                  </a:cubicBezTo>
                  <a:cubicBezTo>
                    <a:pt x="22" y="2"/>
                    <a:pt x="21" y="2"/>
                    <a:pt x="21" y="2"/>
                  </a:cubicBezTo>
                  <a:cubicBezTo>
                    <a:pt x="22" y="4"/>
                    <a:pt x="22" y="7"/>
                    <a:pt x="22" y="9"/>
                  </a:cubicBezTo>
                  <a:cubicBezTo>
                    <a:pt x="22" y="10"/>
                    <a:pt x="22" y="10"/>
                    <a:pt x="22"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3489325" y="2162176"/>
              <a:ext cx="731838" cy="573088"/>
            </a:xfrm>
            <a:custGeom>
              <a:avLst/>
              <a:gdLst>
                <a:gd name="T0" fmla="*/ 29 w 32"/>
                <a:gd name="T1" fmla="*/ 1 h 25"/>
                <a:gd name="T2" fmla="*/ 24 w 32"/>
                <a:gd name="T3" fmla="*/ 1 h 25"/>
                <a:gd name="T4" fmla="*/ 20 w 32"/>
                <a:gd name="T5" fmla="*/ 4 h 25"/>
                <a:gd name="T6" fmla="*/ 30 w 32"/>
                <a:gd name="T7" fmla="*/ 1 h 25"/>
                <a:gd name="T8" fmla="*/ 32 w 32"/>
                <a:gd name="T9" fmla="*/ 1 h 25"/>
                <a:gd name="T10" fmla="*/ 29 w 32"/>
                <a:gd name="T11" fmla="*/ 5 h 25"/>
                <a:gd name="T12" fmla="*/ 17 w 32"/>
                <a:gd name="T13" fmla="*/ 19 h 25"/>
                <a:gd name="T14" fmla="*/ 4 w 32"/>
                <a:gd name="T15" fmla="*/ 24 h 25"/>
                <a:gd name="T16" fmla="*/ 0 w 32"/>
                <a:gd name="T17" fmla="*/ 24 h 25"/>
                <a:gd name="T18" fmla="*/ 4 w 32"/>
                <a:gd name="T19" fmla="*/ 25 h 25"/>
                <a:gd name="T20" fmla="*/ 12 w 32"/>
                <a:gd name="T21" fmla="*/ 22 h 25"/>
                <a:gd name="T22" fmla="*/ 25 w 32"/>
                <a:gd name="T23" fmla="*/ 10 h 25"/>
                <a:gd name="T24" fmla="*/ 32 w 32"/>
                <a:gd name="T25" fmla="*/ 2 h 25"/>
                <a:gd name="T26" fmla="*/ 24 w 32"/>
                <a:gd name="T27" fmla="*/ 11 h 25"/>
                <a:gd name="T28" fmla="*/ 9 w 32"/>
                <a:gd name="T29" fmla="*/ 24 h 25"/>
                <a:gd name="T30" fmla="*/ 1 w 32"/>
                <a:gd name="T31" fmla="*/ 23 h 25"/>
                <a:gd name="T32" fmla="*/ 8 w 32"/>
                <a:gd name="T33" fmla="*/ 24 h 25"/>
                <a:gd name="T34" fmla="*/ 15 w 32"/>
                <a:gd name="T35" fmla="*/ 20 h 25"/>
                <a:gd name="T36" fmla="*/ 31 w 32"/>
                <a:gd name="T37" fmla="*/ 3 h 25"/>
                <a:gd name="T38" fmla="*/ 29 w 32"/>
                <a:gd name="T39" fmla="*/ 4 h 25"/>
                <a:gd name="T40" fmla="*/ 23 w 32"/>
                <a:gd name="T41" fmla="*/ 11 h 25"/>
                <a:gd name="T42" fmla="*/ 10 w 32"/>
                <a:gd name="T43" fmla="*/ 24 h 25"/>
                <a:gd name="T44" fmla="*/ 4 w 32"/>
                <a:gd name="T45" fmla="*/ 25 h 25"/>
                <a:gd name="T46" fmla="*/ 13 w 32"/>
                <a:gd name="T47" fmla="*/ 23 h 25"/>
                <a:gd name="T48" fmla="*/ 22 w 32"/>
                <a:gd name="T49" fmla="*/ 14 h 25"/>
                <a:gd name="T50" fmla="*/ 29 w 32"/>
                <a:gd name="T51" fmla="*/ 5 h 25"/>
                <a:gd name="T52" fmla="*/ 31 w 32"/>
                <a:gd name="T53" fmla="*/ 3 h 25"/>
                <a:gd name="T54" fmla="*/ 18 w 32"/>
                <a:gd name="T55" fmla="*/ 16 h 25"/>
                <a:gd name="T56" fmla="*/ 8 w 32"/>
                <a:gd name="T57" fmla="*/ 24 h 25"/>
                <a:gd name="T58" fmla="*/ 1 w 32"/>
                <a:gd name="T59" fmla="*/ 23 h 25"/>
                <a:gd name="T60" fmla="*/ 10 w 32"/>
                <a:gd name="T61" fmla="*/ 24 h 25"/>
                <a:gd name="T62" fmla="*/ 25 w 32"/>
                <a:gd name="T63" fmla="*/ 10 h 25"/>
                <a:gd name="T64" fmla="*/ 32 w 32"/>
                <a:gd name="T65" fmla="*/ 2 h 25"/>
                <a:gd name="T66" fmla="*/ 25 w 32"/>
                <a:gd name="T67" fmla="*/ 10 h 25"/>
                <a:gd name="T68" fmla="*/ 12 w 32"/>
                <a:gd name="T69" fmla="*/ 22 h 25"/>
                <a:gd name="T70" fmla="*/ 4 w 32"/>
                <a:gd name="T71" fmla="*/ 25 h 25"/>
                <a:gd name="T72" fmla="*/ 0 w 32"/>
                <a:gd name="T73" fmla="*/ 24 h 25"/>
                <a:gd name="T74" fmla="*/ 5 w 32"/>
                <a:gd name="T75" fmla="*/ 25 h 25"/>
                <a:gd name="T76" fmla="*/ 19 w 32"/>
                <a:gd name="T77" fmla="*/ 17 h 25"/>
                <a:gd name="T78" fmla="*/ 30 w 32"/>
                <a:gd name="T79" fmla="*/ 4 h 25"/>
                <a:gd name="T80" fmla="*/ 32 w 32"/>
                <a:gd name="T81" fmla="*/ 1 h 25"/>
                <a:gd name="T82" fmla="*/ 30 w 32"/>
                <a:gd name="T83" fmla="*/ 0 h 25"/>
                <a:gd name="T84" fmla="*/ 20 w 32"/>
                <a:gd name="T85" fmla="*/ 3 h 25"/>
                <a:gd name="T86" fmla="*/ 24 w 32"/>
                <a:gd name="T87" fmla="*/ 2 h 25"/>
                <a:gd name="T88" fmla="*/ 29 w 32"/>
                <a:gd name="T89" fmla="*/ 1 h 25"/>
                <a:gd name="T90" fmla="*/ 22 w 32"/>
                <a:gd name="T91"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5">
                  <a:moveTo>
                    <a:pt x="22" y="3"/>
                  </a:moveTo>
                  <a:cubicBezTo>
                    <a:pt x="25" y="2"/>
                    <a:pt x="27" y="2"/>
                    <a:pt x="29" y="1"/>
                  </a:cubicBezTo>
                  <a:cubicBezTo>
                    <a:pt x="29" y="1"/>
                    <a:pt x="29" y="1"/>
                    <a:pt x="29" y="1"/>
                  </a:cubicBezTo>
                  <a:cubicBezTo>
                    <a:pt x="27" y="0"/>
                    <a:pt x="26" y="1"/>
                    <a:pt x="24" y="1"/>
                  </a:cubicBezTo>
                  <a:cubicBezTo>
                    <a:pt x="23" y="2"/>
                    <a:pt x="21" y="3"/>
                    <a:pt x="20" y="3"/>
                  </a:cubicBezTo>
                  <a:cubicBezTo>
                    <a:pt x="20" y="3"/>
                    <a:pt x="20" y="4"/>
                    <a:pt x="20" y="4"/>
                  </a:cubicBezTo>
                  <a:cubicBezTo>
                    <a:pt x="23" y="3"/>
                    <a:pt x="25" y="2"/>
                    <a:pt x="27" y="1"/>
                  </a:cubicBezTo>
                  <a:cubicBezTo>
                    <a:pt x="28" y="1"/>
                    <a:pt x="29" y="1"/>
                    <a:pt x="30" y="1"/>
                  </a:cubicBezTo>
                  <a:cubicBezTo>
                    <a:pt x="30" y="1"/>
                    <a:pt x="31" y="0"/>
                    <a:pt x="32" y="1"/>
                  </a:cubicBezTo>
                  <a:cubicBezTo>
                    <a:pt x="32" y="1"/>
                    <a:pt x="32" y="1"/>
                    <a:pt x="32" y="1"/>
                  </a:cubicBezTo>
                  <a:cubicBezTo>
                    <a:pt x="32" y="1"/>
                    <a:pt x="31" y="2"/>
                    <a:pt x="31" y="3"/>
                  </a:cubicBezTo>
                  <a:cubicBezTo>
                    <a:pt x="30" y="3"/>
                    <a:pt x="29" y="4"/>
                    <a:pt x="29" y="5"/>
                  </a:cubicBezTo>
                  <a:cubicBezTo>
                    <a:pt x="28" y="7"/>
                    <a:pt x="26" y="8"/>
                    <a:pt x="25" y="10"/>
                  </a:cubicBezTo>
                  <a:cubicBezTo>
                    <a:pt x="22" y="13"/>
                    <a:pt x="20" y="16"/>
                    <a:pt x="17" y="19"/>
                  </a:cubicBezTo>
                  <a:cubicBezTo>
                    <a:pt x="15" y="22"/>
                    <a:pt x="12" y="23"/>
                    <a:pt x="9" y="24"/>
                  </a:cubicBezTo>
                  <a:cubicBezTo>
                    <a:pt x="8" y="25"/>
                    <a:pt x="6" y="25"/>
                    <a:pt x="4" y="24"/>
                  </a:cubicBezTo>
                  <a:cubicBezTo>
                    <a:pt x="4" y="24"/>
                    <a:pt x="3" y="24"/>
                    <a:pt x="2" y="24"/>
                  </a:cubicBezTo>
                  <a:cubicBezTo>
                    <a:pt x="2" y="24"/>
                    <a:pt x="1" y="23"/>
                    <a:pt x="0" y="24"/>
                  </a:cubicBezTo>
                  <a:cubicBezTo>
                    <a:pt x="0" y="24"/>
                    <a:pt x="0" y="24"/>
                    <a:pt x="0" y="24"/>
                  </a:cubicBezTo>
                  <a:cubicBezTo>
                    <a:pt x="1" y="25"/>
                    <a:pt x="2" y="25"/>
                    <a:pt x="4" y="25"/>
                  </a:cubicBezTo>
                  <a:cubicBezTo>
                    <a:pt x="5" y="25"/>
                    <a:pt x="6" y="25"/>
                    <a:pt x="7" y="25"/>
                  </a:cubicBezTo>
                  <a:cubicBezTo>
                    <a:pt x="9" y="24"/>
                    <a:pt x="11" y="23"/>
                    <a:pt x="12" y="22"/>
                  </a:cubicBezTo>
                  <a:cubicBezTo>
                    <a:pt x="14" y="21"/>
                    <a:pt x="16" y="20"/>
                    <a:pt x="17" y="19"/>
                  </a:cubicBezTo>
                  <a:cubicBezTo>
                    <a:pt x="20" y="16"/>
                    <a:pt x="23" y="13"/>
                    <a:pt x="25" y="10"/>
                  </a:cubicBezTo>
                  <a:cubicBezTo>
                    <a:pt x="27" y="9"/>
                    <a:pt x="28" y="7"/>
                    <a:pt x="29" y="6"/>
                  </a:cubicBezTo>
                  <a:cubicBezTo>
                    <a:pt x="30" y="4"/>
                    <a:pt x="31" y="3"/>
                    <a:pt x="32" y="2"/>
                  </a:cubicBezTo>
                  <a:cubicBezTo>
                    <a:pt x="32" y="2"/>
                    <a:pt x="32" y="2"/>
                    <a:pt x="32" y="2"/>
                  </a:cubicBezTo>
                  <a:cubicBezTo>
                    <a:pt x="29" y="5"/>
                    <a:pt x="26" y="8"/>
                    <a:pt x="24" y="11"/>
                  </a:cubicBezTo>
                  <a:cubicBezTo>
                    <a:pt x="21" y="14"/>
                    <a:pt x="19" y="17"/>
                    <a:pt x="16" y="20"/>
                  </a:cubicBezTo>
                  <a:cubicBezTo>
                    <a:pt x="14" y="22"/>
                    <a:pt x="11" y="23"/>
                    <a:pt x="9" y="24"/>
                  </a:cubicBezTo>
                  <a:cubicBezTo>
                    <a:pt x="6" y="25"/>
                    <a:pt x="3" y="25"/>
                    <a:pt x="1" y="23"/>
                  </a:cubicBezTo>
                  <a:cubicBezTo>
                    <a:pt x="1" y="23"/>
                    <a:pt x="1" y="23"/>
                    <a:pt x="1" y="23"/>
                  </a:cubicBezTo>
                  <a:cubicBezTo>
                    <a:pt x="2" y="23"/>
                    <a:pt x="4" y="24"/>
                    <a:pt x="6" y="24"/>
                  </a:cubicBezTo>
                  <a:cubicBezTo>
                    <a:pt x="7" y="24"/>
                    <a:pt x="8" y="24"/>
                    <a:pt x="8" y="24"/>
                  </a:cubicBezTo>
                  <a:cubicBezTo>
                    <a:pt x="9" y="24"/>
                    <a:pt x="10" y="24"/>
                    <a:pt x="11" y="23"/>
                  </a:cubicBezTo>
                  <a:cubicBezTo>
                    <a:pt x="12" y="23"/>
                    <a:pt x="14" y="21"/>
                    <a:pt x="15" y="20"/>
                  </a:cubicBezTo>
                  <a:cubicBezTo>
                    <a:pt x="16" y="19"/>
                    <a:pt x="18" y="17"/>
                    <a:pt x="19" y="16"/>
                  </a:cubicBezTo>
                  <a:cubicBezTo>
                    <a:pt x="23" y="12"/>
                    <a:pt x="27" y="7"/>
                    <a:pt x="31" y="3"/>
                  </a:cubicBezTo>
                  <a:cubicBezTo>
                    <a:pt x="31" y="3"/>
                    <a:pt x="31" y="2"/>
                    <a:pt x="31" y="3"/>
                  </a:cubicBezTo>
                  <a:cubicBezTo>
                    <a:pt x="30" y="3"/>
                    <a:pt x="30" y="4"/>
                    <a:pt x="29" y="4"/>
                  </a:cubicBezTo>
                  <a:cubicBezTo>
                    <a:pt x="29" y="5"/>
                    <a:pt x="28" y="6"/>
                    <a:pt x="28" y="7"/>
                  </a:cubicBezTo>
                  <a:cubicBezTo>
                    <a:pt x="26" y="8"/>
                    <a:pt x="25" y="10"/>
                    <a:pt x="23" y="11"/>
                  </a:cubicBezTo>
                  <a:cubicBezTo>
                    <a:pt x="21" y="14"/>
                    <a:pt x="18" y="18"/>
                    <a:pt x="15" y="21"/>
                  </a:cubicBezTo>
                  <a:cubicBezTo>
                    <a:pt x="13" y="22"/>
                    <a:pt x="12" y="24"/>
                    <a:pt x="10" y="24"/>
                  </a:cubicBezTo>
                  <a:cubicBezTo>
                    <a:pt x="8" y="25"/>
                    <a:pt x="6" y="25"/>
                    <a:pt x="4" y="24"/>
                  </a:cubicBezTo>
                  <a:cubicBezTo>
                    <a:pt x="3" y="24"/>
                    <a:pt x="3" y="25"/>
                    <a:pt x="4" y="25"/>
                  </a:cubicBezTo>
                  <a:cubicBezTo>
                    <a:pt x="5" y="25"/>
                    <a:pt x="7" y="25"/>
                    <a:pt x="9" y="25"/>
                  </a:cubicBezTo>
                  <a:cubicBezTo>
                    <a:pt x="10" y="25"/>
                    <a:pt x="12" y="24"/>
                    <a:pt x="13" y="23"/>
                  </a:cubicBezTo>
                  <a:cubicBezTo>
                    <a:pt x="15" y="22"/>
                    <a:pt x="16" y="20"/>
                    <a:pt x="17" y="19"/>
                  </a:cubicBezTo>
                  <a:cubicBezTo>
                    <a:pt x="19" y="17"/>
                    <a:pt x="20" y="15"/>
                    <a:pt x="22" y="14"/>
                  </a:cubicBezTo>
                  <a:cubicBezTo>
                    <a:pt x="23" y="12"/>
                    <a:pt x="25" y="10"/>
                    <a:pt x="27" y="8"/>
                  </a:cubicBezTo>
                  <a:cubicBezTo>
                    <a:pt x="28" y="7"/>
                    <a:pt x="28" y="6"/>
                    <a:pt x="29" y="5"/>
                  </a:cubicBezTo>
                  <a:cubicBezTo>
                    <a:pt x="30" y="4"/>
                    <a:pt x="30" y="3"/>
                    <a:pt x="31" y="3"/>
                  </a:cubicBezTo>
                  <a:cubicBezTo>
                    <a:pt x="31" y="3"/>
                    <a:pt x="31" y="3"/>
                    <a:pt x="31" y="3"/>
                  </a:cubicBezTo>
                  <a:cubicBezTo>
                    <a:pt x="28" y="6"/>
                    <a:pt x="26" y="9"/>
                    <a:pt x="23" y="12"/>
                  </a:cubicBezTo>
                  <a:cubicBezTo>
                    <a:pt x="21" y="13"/>
                    <a:pt x="20" y="15"/>
                    <a:pt x="18" y="16"/>
                  </a:cubicBezTo>
                  <a:cubicBezTo>
                    <a:pt x="17" y="18"/>
                    <a:pt x="15" y="19"/>
                    <a:pt x="14" y="20"/>
                  </a:cubicBezTo>
                  <a:cubicBezTo>
                    <a:pt x="12" y="22"/>
                    <a:pt x="10" y="24"/>
                    <a:pt x="8" y="24"/>
                  </a:cubicBezTo>
                  <a:cubicBezTo>
                    <a:pt x="5" y="24"/>
                    <a:pt x="3" y="23"/>
                    <a:pt x="1" y="23"/>
                  </a:cubicBezTo>
                  <a:cubicBezTo>
                    <a:pt x="0" y="23"/>
                    <a:pt x="0" y="23"/>
                    <a:pt x="1" y="23"/>
                  </a:cubicBezTo>
                  <a:cubicBezTo>
                    <a:pt x="2" y="24"/>
                    <a:pt x="4" y="25"/>
                    <a:pt x="5" y="25"/>
                  </a:cubicBezTo>
                  <a:cubicBezTo>
                    <a:pt x="7" y="25"/>
                    <a:pt x="8" y="25"/>
                    <a:pt x="10" y="24"/>
                  </a:cubicBezTo>
                  <a:cubicBezTo>
                    <a:pt x="13" y="23"/>
                    <a:pt x="16" y="20"/>
                    <a:pt x="18" y="18"/>
                  </a:cubicBezTo>
                  <a:cubicBezTo>
                    <a:pt x="21" y="15"/>
                    <a:pt x="23" y="13"/>
                    <a:pt x="25" y="10"/>
                  </a:cubicBezTo>
                  <a:cubicBezTo>
                    <a:pt x="28" y="7"/>
                    <a:pt x="30" y="5"/>
                    <a:pt x="32" y="2"/>
                  </a:cubicBezTo>
                  <a:cubicBezTo>
                    <a:pt x="32" y="2"/>
                    <a:pt x="32" y="2"/>
                    <a:pt x="32" y="2"/>
                  </a:cubicBezTo>
                  <a:cubicBezTo>
                    <a:pt x="30" y="3"/>
                    <a:pt x="29" y="4"/>
                    <a:pt x="28" y="6"/>
                  </a:cubicBezTo>
                  <a:cubicBezTo>
                    <a:pt x="27" y="7"/>
                    <a:pt x="26" y="9"/>
                    <a:pt x="25" y="10"/>
                  </a:cubicBezTo>
                  <a:cubicBezTo>
                    <a:pt x="22" y="13"/>
                    <a:pt x="19" y="16"/>
                    <a:pt x="16" y="19"/>
                  </a:cubicBezTo>
                  <a:cubicBezTo>
                    <a:pt x="15" y="20"/>
                    <a:pt x="13" y="21"/>
                    <a:pt x="12" y="22"/>
                  </a:cubicBezTo>
                  <a:cubicBezTo>
                    <a:pt x="10" y="23"/>
                    <a:pt x="9" y="24"/>
                    <a:pt x="7" y="25"/>
                  </a:cubicBezTo>
                  <a:cubicBezTo>
                    <a:pt x="6" y="25"/>
                    <a:pt x="5" y="25"/>
                    <a:pt x="4" y="25"/>
                  </a:cubicBezTo>
                  <a:cubicBezTo>
                    <a:pt x="3" y="25"/>
                    <a:pt x="1" y="25"/>
                    <a:pt x="0" y="24"/>
                  </a:cubicBezTo>
                  <a:cubicBezTo>
                    <a:pt x="0" y="24"/>
                    <a:pt x="0" y="24"/>
                    <a:pt x="0" y="24"/>
                  </a:cubicBezTo>
                  <a:cubicBezTo>
                    <a:pt x="1" y="24"/>
                    <a:pt x="2" y="24"/>
                    <a:pt x="3" y="24"/>
                  </a:cubicBezTo>
                  <a:cubicBezTo>
                    <a:pt x="4" y="25"/>
                    <a:pt x="4" y="25"/>
                    <a:pt x="5" y="25"/>
                  </a:cubicBezTo>
                  <a:cubicBezTo>
                    <a:pt x="7" y="25"/>
                    <a:pt x="9" y="25"/>
                    <a:pt x="11" y="24"/>
                  </a:cubicBezTo>
                  <a:cubicBezTo>
                    <a:pt x="14" y="23"/>
                    <a:pt x="17" y="20"/>
                    <a:pt x="19" y="17"/>
                  </a:cubicBezTo>
                  <a:cubicBezTo>
                    <a:pt x="22" y="15"/>
                    <a:pt x="24" y="12"/>
                    <a:pt x="26" y="9"/>
                  </a:cubicBezTo>
                  <a:cubicBezTo>
                    <a:pt x="27" y="7"/>
                    <a:pt x="29" y="6"/>
                    <a:pt x="30" y="4"/>
                  </a:cubicBezTo>
                  <a:cubicBezTo>
                    <a:pt x="30" y="4"/>
                    <a:pt x="31" y="3"/>
                    <a:pt x="31" y="3"/>
                  </a:cubicBezTo>
                  <a:cubicBezTo>
                    <a:pt x="32" y="2"/>
                    <a:pt x="32" y="1"/>
                    <a:pt x="32" y="1"/>
                  </a:cubicBezTo>
                  <a:cubicBezTo>
                    <a:pt x="32" y="1"/>
                    <a:pt x="32" y="0"/>
                    <a:pt x="32" y="0"/>
                  </a:cubicBezTo>
                  <a:cubicBezTo>
                    <a:pt x="32" y="0"/>
                    <a:pt x="31" y="0"/>
                    <a:pt x="30" y="0"/>
                  </a:cubicBezTo>
                  <a:cubicBezTo>
                    <a:pt x="29" y="0"/>
                    <a:pt x="28" y="1"/>
                    <a:pt x="28" y="1"/>
                  </a:cubicBezTo>
                  <a:cubicBezTo>
                    <a:pt x="25" y="2"/>
                    <a:pt x="23" y="3"/>
                    <a:pt x="20" y="3"/>
                  </a:cubicBezTo>
                  <a:cubicBezTo>
                    <a:pt x="20" y="3"/>
                    <a:pt x="20" y="4"/>
                    <a:pt x="20" y="4"/>
                  </a:cubicBezTo>
                  <a:cubicBezTo>
                    <a:pt x="22" y="3"/>
                    <a:pt x="23" y="2"/>
                    <a:pt x="24" y="2"/>
                  </a:cubicBezTo>
                  <a:cubicBezTo>
                    <a:pt x="26" y="1"/>
                    <a:pt x="27" y="1"/>
                    <a:pt x="29" y="1"/>
                  </a:cubicBezTo>
                  <a:cubicBezTo>
                    <a:pt x="29" y="1"/>
                    <a:pt x="29" y="1"/>
                    <a:pt x="29" y="1"/>
                  </a:cubicBezTo>
                  <a:cubicBezTo>
                    <a:pt x="27" y="2"/>
                    <a:pt x="24" y="2"/>
                    <a:pt x="22" y="2"/>
                  </a:cubicBezTo>
                  <a:cubicBezTo>
                    <a:pt x="22" y="2"/>
                    <a:pt x="22" y="3"/>
                    <a:pt x="22"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603625" y="2643188"/>
              <a:ext cx="160338" cy="22225"/>
            </a:xfrm>
            <a:custGeom>
              <a:avLst/>
              <a:gdLst>
                <a:gd name="T0" fmla="*/ 0 w 7"/>
                <a:gd name="T1" fmla="*/ 0 h 1"/>
                <a:gd name="T2" fmla="*/ 3 w 7"/>
                <a:gd name="T3" fmla="*/ 1 h 1"/>
                <a:gd name="T4" fmla="*/ 7 w 7"/>
                <a:gd name="T5" fmla="*/ 1 h 1"/>
                <a:gd name="T6" fmla="*/ 7 w 7"/>
                <a:gd name="T7" fmla="*/ 0 h 1"/>
                <a:gd name="T8" fmla="*/ 3 w 7"/>
                <a:gd name="T9" fmla="*/ 1 h 1"/>
                <a:gd name="T10" fmla="*/ 0 w 7"/>
                <a:gd name="T11" fmla="*/ 0 h 1"/>
                <a:gd name="T12" fmla="*/ 0 w 7"/>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7" h="1">
                  <a:moveTo>
                    <a:pt x="0" y="0"/>
                  </a:moveTo>
                  <a:cubicBezTo>
                    <a:pt x="1" y="1"/>
                    <a:pt x="2" y="1"/>
                    <a:pt x="3" y="1"/>
                  </a:cubicBezTo>
                  <a:cubicBezTo>
                    <a:pt x="5" y="1"/>
                    <a:pt x="6" y="1"/>
                    <a:pt x="7" y="1"/>
                  </a:cubicBezTo>
                  <a:cubicBezTo>
                    <a:pt x="7" y="0"/>
                    <a:pt x="7" y="0"/>
                    <a:pt x="7" y="0"/>
                  </a:cubicBezTo>
                  <a:cubicBezTo>
                    <a:pt x="6" y="1"/>
                    <a:pt x="5" y="1"/>
                    <a:pt x="3" y="1"/>
                  </a:cubicBezTo>
                  <a:cubicBezTo>
                    <a:pt x="2" y="0"/>
                    <a:pt x="1" y="0"/>
                    <a:pt x="0" y="0"/>
                  </a:cubicBezTo>
                  <a:cubicBezTo>
                    <a:pt x="0"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603625" y="2597151"/>
              <a:ext cx="206375" cy="23813"/>
            </a:xfrm>
            <a:custGeom>
              <a:avLst/>
              <a:gdLst>
                <a:gd name="T0" fmla="*/ 1 w 9"/>
                <a:gd name="T1" fmla="*/ 1 h 1"/>
                <a:gd name="T2" fmla="*/ 9 w 9"/>
                <a:gd name="T3" fmla="*/ 0 h 1"/>
                <a:gd name="T4" fmla="*/ 9 w 9"/>
                <a:gd name="T5" fmla="*/ 0 h 1"/>
                <a:gd name="T6" fmla="*/ 1 w 9"/>
                <a:gd name="T7" fmla="*/ 0 h 1"/>
                <a:gd name="T8" fmla="*/ 1 w 9"/>
                <a:gd name="T9" fmla="*/ 1 h 1"/>
              </a:gdLst>
              <a:ahLst/>
              <a:cxnLst>
                <a:cxn ang="0">
                  <a:pos x="T0" y="T1"/>
                </a:cxn>
                <a:cxn ang="0">
                  <a:pos x="T2" y="T3"/>
                </a:cxn>
                <a:cxn ang="0">
                  <a:pos x="T4" y="T5"/>
                </a:cxn>
                <a:cxn ang="0">
                  <a:pos x="T6" y="T7"/>
                </a:cxn>
                <a:cxn ang="0">
                  <a:pos x="T8" y="T9"/>
                </a:cxn>
              </a:cxnLst>
              <a:rect l="0" t="0" r="r" b="b"/>
              <a:pathLst>
                <a:path w="9" h="1">
                  <a:moveTo>
                    <a:pt x="1" y="1"/>
                  </a:moveTo>
                  <a:cubicBezTo>
                    <a:pt x="3" y="1"/>
                    <a:pt x="6" y="1"/>
                    <a:pt x="9" y="0"/>
                  </a:cubicBezTo>
                  <a:cubicBezTo>
                    <a:pt x="9" y="0"/>
                    <a:pt x="9" y="0"/>
                    <a:pt x="9" y="0"/>
                  </a:cubicBezTo>
                  <a:cubicBezTo>
                    <a:pt x="6" y="1"/>
                    <a:pt x="3" y="0"/>
                    <a:pt x="1" y="0"/>
                  </a:cubicBezTo>
                  <a:cubicBezTo>
                    <a:pt x="1" y="0"/>
                    <a:pt x="0"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717925" y="2528888"/>
              <a:ext cx="136525" cy="22225"/>
            </a:xfrm>
            <a:custGeom>
              <a:avLst/>
              <a:gdLst>
                <a:gd name="T0" fmla="*/ 0 w 6"/>
                <a:gd name="T1" fmla="*/ 1 h 1"/>
                <a:gd name="T2" fmla="*/ 3 w 6"/>
                <a:gd name="T3" fmla="*/ 1 h 1"/>
                <a:gd name="T4" fmla="*/ 6 w 6"/>
                <a:gd name="T5" fmla="*/ 0 h 1"/>
                <a:gd name="T6" fmla="*/ 6 w 6"/>
                <a:gd name="T7" fmla="*/ 0 h 1"/>
                <a:gd name="T8" fmla="*/ 3 w 6"/>
                <a:gd name="T9" fmla="*/ 1 h 1"/>
                <a:gd name="T10" fmla="*/ 0 w 6"/>
                <a:gd name="T11" fmla="*/ 0 h 1"/>
                <a:gd name="T12" fmla="*/ 0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0" y="1"/>
                  </a:moveTo>
                  <a:cubicBezTo>
                    <a:pt x="1" y="1"/>
                    <a:pt x="2" y="1"/>
                    <a:pt x="3" y="1"/>
                  </a:cubicBezTo>
                  <a:cubicBezTo>
                    <a:pt x="4" y="1"/>
                    <a:pt x="5" y="1"/>
                    <a:pt x="6" y="0"/>
                  </a:cubicBezTo>
                  <a:cubicBezTo>
                    <a:pt x="6" y="0"/>
                    <a:pt x="6" y="0"/>
                    <a:pt x="6" y="0"/>
                  </a:cubicBezTo>
                  <a:cubicBezTo>
                    <a:pt x="5" y="0"/>
                    <a:pt x="4" y="1"/>
                    <a:pt x="3" y="1"/>
                  </a:cubicBezTo>
                  <a:cubicBezTo>
                    <a:pt x="2" y="1"/>
                    <a:pt x="1" y="1"/>
                    <a:pt x="0" y="0"/>
                  </a:cubicBezTo>
                  <a:cubicBezTo>
                    <a:pt x="0" y="0"/>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3740150" y="2460626"/>
              <a:ext cx="206375" cy="46038"/>
            </a:xfrm>
            <a:custGeom>
              <a:avLst/>
              <a:gdLst>
                <a:gd name="T0" fmla="*/ 0 w 9"/>
                <a:gd name="T1" fmla="*/ 1 h 2"/>
                <a:gd name="T2" fmla="*/ 5 w 9"/>
                <a:gd name="T3" fmla="*/ 2 h 2"/>
                <a:gd name="T4" fmla="*/ 9 w 9"/>
                <a:gd name="T5" fmla="*/ 1 h 2"/>
                <a:gd name="T6" fmla="*/ 8 w 9"/>
                <a:gd name="T7" fmla="*/ 0 h 2"/>
                <a:gd name="T8" fmla="*/ 4 w 9"/>
                <a:gd name="T9" fmla="*/ 1 h 2"/>
                <a:gd name="T10" fmla="*/ 0 w 9"/>
                <a:gd name="T11" fmla="*/ 1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2" y="2"/>
                    <a:pt x="3" y="2"/>
                    <a:pt x="5" y="2"/>
                  </a:cubicBezTo>
                  <a:cubicBezTo>
                    <a:pt x="6" y="1"/>
                    <a:pt x="7" y="1"/>
                    <a:pt x="9" y="1"/>
                  </a:cubicBezTo>
                  <a:cubicBezTo>
                    <a:pt x="9" y="0"/>
                    <a:pt x="9" y="0"/>
                    <a:pt x="8" y="0"/>
                  </a:cubicBezTo>
                  <a:cubicBezTo>
                    <a:pt x="7" y="1"/>
                    <a:pt x="6" y="1"/>
                    <a:pt x="4" y="1"/>
                  </a:cubicBezTo>
                  <a:cubicBezTo>
                    <a:pt x="3" y="1"/>
                    <a:pt x="2" y="1"/>
                    <a:pt x="0" y="1"/>
                  </a:cubicBezTo>
                  <a:cubicBezTo>
                    <a:pt x="0" y="1"/>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3786188" y="2392363"/>
              <a:ext cx="182563" cy="44450"/>
            </a:xfrm>
            <a:custGeom>
              <a:avLst/>
              <a:gdLst>
                <a:gd name="T0" fmla="*/ 1 w 8"/>
                <a:gd name="T1" fmla="*/ 2 h 2"/>
                <a:gd name="T2" fmla="*/ 5 w 8"/>
                <a:gd name="T3" fmla="*/ 2 h 2"/>
                <a:gd name="T4" fmla="*/ 8 w 8"/>
                <a:gd name="T5" fmla="*/ 1 h 2"/>
                <a:gd name="T6" fmla="*/ 8 w 8"/>
                <a:gd name="T7" fmla="*/ 1 h 2"/>
                <a:gd name="T8" fmla="*/ 8 w 8"/>
                <a:gd name="T9" fmla="*/ 0 h 2"/>
                <a:gd name="T10" fmla="*/ 8 w 8"/>
                <a:gd name="T11" fmla="*/ 1 h 2"/>
                <a:gd name="T12" fmla="*/ 8 w 8"/>
                <a:gd name="T13" fmla="*/ 1 h 2"/>
                <a:gd name="T14" fmla="*/ 7 w 8"/>
                <a:gd name="T15" fmla="*/ 1 h 2"/>
                <a:gd name="T16" fmla="*/ 6 w 8"/>
                <a:gd name="T17" fmla="*/ 1 h 2"/>
                <a:gd name="T18" fmla="*/ 4 w 8"/>
                <a:gd name="T19" fmla="*/ 2 h 2"/>
                <a:gd name="T20" fmla="*/ 1 w 8"/>
                <a:gd name="T21" fmla="*/ 2 h 2"/>
                <a:gd name="T22" fmla="*/ 1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1" y="2"/>
                  </a:moveTo>
                  <a:cubicBezTo>
                    <a:pt x="2" y="2"/>
                    <a:pt x="4" y="2"/>
                    <a:pt x="5" y="2"/>
                  </a:cubicBezTo>
                  <a:cubicBezTo>
                    <a:pt x="6" y="2"/>
                    <a:pt x="7" y="2"/>
                    <a:pt x="8" y="1"/>
                  </a:cubicBezTo>
                  <a:cubicBezTo>
                    <a:pt x="8" y="1"/>
                    <a:pt x="8" y="1"/>
                    <a:pt x="8" y="1"/>
                  </a:cubicBezTo>
                  <a:cubicBezTo>
                    <a:pt x="8" y="1"/>
                    <a:pt x="8" y="0"/>
                    <a:pt x="8" y="0"/>
                  </a:cubicBezTo>
                  <a:cubicBezTo>
                    <a:pt x="8" y="0"/>
                    <a:pt x="8" y="1"/>
                    <a:pt x="8" y="1"/>
                  </a:cubicBezTo>
                  <a:cubicBezTo>
                    <a:pt x="8" y="1"/>
                    <a:pt x="8" y="1"/>
                    <a:pt x="8" y="1"/>
                  </a:cubicBezTo>
                  <a:cubicBezTo>
                    <a:pt x="8" y="1"/>
                    <a:pt x="7" y="1"/>
                    <a:pt x="7" y="1"/>
                  </a:cubicBezTo>
                  <a:cubicBezTo>
                    <a:pt x="7" y="1"/>
                    <a:pt x="7" y="1"/>
                    <a:pt x="6" y="1"/>
                  </a:cubicBezTo>
                  <a:cubicBezTo>
                    <a:pt x="6" y="2"/>
                    <a:pt x="5" y="2"/>
                    <a:pt x="4" y="2"/>
                  </a:cubicBezTo>
                  <a:cubicBezTo>
                    <a:pt x="3" y="2"/>
                    <a:pt x="2" y="2"/>
                    <a:pt x="1" y="2"/>
                  </a:cubicBezTo>
                  <a:cubicBezTo>
                    <a:pt x="0" y="2"/>
                    <a:pt x="0" y="2"/>
                    <a:pt x="1"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3878263" y="2346326"/>
              <a:ext cx="158750" cy="46038"/>
            </a:xfrm>
            <a:custGeom>
              <a:avLst/>
              <a:gdLst>
                <a:gd name="T0" fmla="*/ 0 w 7"/>
                <a:gd name="T1" fmla="*/ 2 h 2"/>
                <a:gd name="T2" fmla="*/ 4 w 7"/>
                <a:gd name="T3" fmla="*/ 1 h 2"/>
                <a:gd name="T4" fmla="*/ 7 w 7"/>
                <a:gd name="T5" fmla="*/ 0 h 2"/>
                <a:gd name="T6" fmla="*/ 7 w 7"/>
                <a:gd name="T7" fmla="*/ 0 h 2"/>
                <a:gd name="T8" fmla="*/ 3 w 7"/>
                <a:gd name="T9" fmla="*/ 1 h 2"/>
                <a:gd name="T10" fmla="*/ 0 w 7"/>
                <a:gd name="T11" fmla="*/ 1 h 2"/>
                <a:gd name="T12" fmla="*/ 0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0" y="2"/>
                  </a:moveTo>
                  <a:cubicBezTo>
                    <a:pt x="1" y="2"/>
                    <a:pt x="2" y="2"/>
                    <a:pt x="4" y="1"/>
                  </a:cubicBezTo>
                  <a:cubicBezTo>
                    <a:pt x="5" y="1"/>
                    <a:pt x="6" y="1"/>
                    <a:pt x="7" y="0"/>
                  </a:cubicBezTo>
                  <a:cubicBezTo>
                    <a:pt x="7" y="0"/>
                    <a:pt x="7" y="0"/>
                    <a:pt x="7" y="0"/>
                  </a:cubicBezTo>
                  <a:cubicBezTo>
                    <a:pt x="6" y="1"/>
                    <a:pt x="5" y="1"/>
                    <a:pt x="3" y="1"/>
                  </a:cubicBezTo>
                  <a:cubicBezTo>
                    <a:pt x="2" y="1"/>
                    <a:pt x="1" y="1"/>
                    <a:pt x="0" y="1"/>
                  </a:cubicBezTo>
                  <a:cubicBezTo>
                    <a:pt x="0" y="1"/>
                    <a:pt x="0" y="2"/>
                    <a:pt x="0"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
            <p:cNvSpPr>
              <a:spLocks/>
            </p:cNvSpPr>
            <p:nvPr/>
          </p:nvSpPr>
          <p:spPr bwMode="auto">
            <a:xfrm>
              <a:off x="3924300" y="2276476"/>
              <a:ext cx="112713" cy="23813"/>
            </a:xfrm>
            <a:custGeom>
              <a:avLst/>
              <a:gdLst>
                <a:gd name="T0" fmla="*/ 1 w 5"/>
                <a:gd name="T1" fmla="*/ 1 h 1"/>
                <a:gd name="T2" fmla="*/ 5 w 5"/>
                <a:gd name="T3" fmla="*/ 1 h 1"/>
                <a:gd name="T4" fmla="*/ 5 w 5"/>
                <a:gd name="T5" fmla="*/ 0 h 1"/>
                <a:gd name="T6" fmla="*/ 1 w 5"/>
                <a:gd name="T7" fmla="*/ 1 h 1"/>
                <a:gd name="T8" fmla="*/ 1 w 5"/>
                <a:gd name="T9" fmla="*/ 1 h 1"/>
              </a:gdLst>
              <a:ahLst/>
              <a:cxnLst>
                <a:cxn ang="0">
                  <a:pos x="T0" y="T1"/>
                </a:cxn>
                <a:cxn ang="0">
                  <a:pos x="T2" y="T3"/>
                </a:cxn>
                <a:cxn ang="0">
                  <a:pos x="T4" y="T5"/>
                </a:cxn>
                <a:cxn ang="0">
                  <a:pos x="T6" y="T7"/>
                </a:cxn>
                <a:cxn ang="0">
                  <a:pos x="T8" y="T9"/>
                </a:cxn>
              </a:cxnLst>
              <a:rect l="0" t="0" r="r" b="b"/>
              <a:pathLst>
                <a:path w="5" h="1">
                  <a:moveTo>
                    <a:pt x="1" y="1"/>
                  </a:moveTo>
                  <a:cubicBezTo>
                    <a:pt x="2" y="1"/>
                    <a:pt x="4" y="1"/>
                    <a:pt x="5" y="1"/>
                  </a:cubicBezTo>
                  <a:cubicBezTo>
                    <a:pt x="5" y="1"/>
                    <a:pt x="5" y="0"/>
                    <a:pt x="5" y="0"/>
                  </a:cubicBezTo>
                  <a:cubicBezTo>
                    <a:pt x="4" y="1"/>
                    <a:pt x="2" y="1"/>
                    <a:pt x="1" y="1"/>
                  </a:cubicBezTo>
                  <a:cubicBezTo>
                    <a:pt x="0" y="1"/>
                    <a:pt x="1" y="1"/>
                    <a:pt x="1"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p:cNvSpPr>
              <a:spLocks/>
            </p:cNvSpPr>
            <p:nvPr/>
          </p:nvSpPr>
          <p:spPr bwMode="auto">
            <a:xfrm>
              <a:off x="3535363" y="2208213"/>
              <a:ext cx="388938" cy="412750"/>
            </a:xfrm>
            <a:custGeom>
              <a:avLst/>
              <a:gdLst>
                <a:gd name="T0" fmla="*/ 9 w 17"/>
                <a:gd name="T1" fmla="*/ 11 h 18"/>
                <a:gd name="T2" fmla="*/ 6 w 17"/>
                <a:gd name="T3" fmla="*/ 14 h 18"/>
                <a:gd name="T4" fmla="*/ 5 w 17"/>
                <a:gd name="T5" fmla="*/ 16 h 18"/>
                <a:gd name="T6" fmla="*/ 3 w 17"/>
                <a:gd name="T7" fmla="*/ 17 h 18"/>
                <a:gd name="T8" fmla="*/ 3 w 17"/>
                <a:gd name="T9" fmla="*/ 17 h 18"/>
                <a:gd name="T10" fmla="*/ 6 w 17"/>
                <a:gd name="T11" fmla="*/ 13 h 18"/>
                <a:gd name="T12" fmla="*/ 9 w 17"/>
                <a:gd name="T13" fmla="*/ 10 h 18"/>
                <a:gd name="T14" fmla="*/ 12 w 17"/>
                <a:gd name="T15" fmla="*/ 7 h 18"/>
                <a:gd name="T16" fmla="*/ 14 w 17"/>
                <a:gd name="T17" fmla="*/ 3 h 18"/>
                <a:gd name="T18" fmla="*/ 14 w 17"/>
                <a:gd name="T19" fmla="*/ 3 h 18"/>
                <a:gd name="T20" fmla="*/ 7 w 17"/>
                <a:gd name="T21" fmla="*/ 10 h 18"/>
                <a:gd name="T22" fmla="*/ 0 w 17"/>
                <a:gd name="T23" fmla="*/ 18 h 18"/>
                <a:gd name="T24" fmla="*/ 0 w 17"/>
                <a:gd name="T25" fmla="*/ 18 h 18"/>
                <a:gd name="T26" fmla="*/ 8 w 17"/>
                <a:gd name="T27" fmla="*/ 10 h 18"/>
                <a:gd name="T28" fmla="*/ 16 w 17"/>
                <a:gd name="T29" fmla="*/ 2 h 18"/>
                <a:gd name="T30" fmla="*/ 17 w 17"/>
                <a:gd name="T31" fmla="*/ 1 h 18"/>
                <a:gd name="T32" fmla="*/ 17 w 17"/>
                <a:gd name="T33" fmla="*/ 0 h 18"/>
                <a:gd name="T34" fmla="*/ 3 w 17"/>
                <a:gd name="T35" fmla="*/ 15 h 18"/>
                <a:gd name="T36" fmla="*/ 3 w 17"/>
                <a:gd name="T37" fmla="*/ 15 h 18"/>
                <a:gd name="T38" fmla="*/ 12 w 17"/>
                <a:gd name="T39" fmla="*/ 5 h 18"/>
                <a:gd name="T40" fmla="*/ 12 w 17"/>
                <a:gd name="T41" fmla="*/ 5 h 18"/>
                <a:gd name="T42" fmla="*/ 3 w 17"/>
                <a:gd name="T43" fmla="*/ 15 h 18"/>
                <a:gd name="T44" fmla="*/ 3 w 17"/>
                <a:gd name="T45" fmla="*/ 15 h 18"/>
                <a:gd name="T46" fmla="*/ 17 w 17"/>
                <a:gd name="T47" fmla="*/ 1 h 18"/>
                <a:gd name="T48" fmla="*/ 17 w 17"/>
                <a:gd name="T49" fmla="*/ 0 h 18"/>
                <a:gd name="T50" fmla="*/ 8 w 17"/>
                <a:gd name="T51" fmla="*/ 9 h 18"/>
                <a:gd name="T52" fmla="*/ 4 w 17"/>
                <a:gd name="T53" fmla="*/ 13 h 18"/>
                <a:gd name="T54" fmla="*/ 0 w 17"/>
                <a:gd name="T55" fmla="*/ 17 h 18"/>
                <a:gd name="T56" fmla="*/ 0 w 17"/>
                <a:gd name="T57" fmla="*/ 18 h 18"/>
                <a:gd name="T58" fmla="*/ 0 w 17"/>
                <a:gd name="T59" fmla="*/ 18 h 18"/>
                <a:gd name="T60" fmla="*/ 7 w 17"/>
                <a:gd name="T61" fmla="*/ 10 h 18"/>
                <a:gd name="T62" fmla="*/ 14 w 17"/>
                <a:gd name="T63" fmla="*/ 4 h 18"/>
                <a:gd name="T64" fmla="*/ 13 w 17"/>
                <a:gd name="T65" fmla="*/ 3 h 18"/>
                <a:gd name="T66" fmla="*/ 11 w 17"/>
                <a:gd name="T67" fmla="*/ 7 h 18"/>
                <a:gd name="T68" fmla="*/ 8 w 17"/>
                <a:gd name="T69" fmla="*/ 10 h 18"/>
                <a:gd name="T70" fmla="*/ 5 w 17"/>
                <a:gd name="T71" fmla="*/ 13 h 18"/>
                <a:gd name="T72" fmla="*/ 3 w 17"/>
                <a:gd name="T73" fmla="*/ 17 h 18"/>
                <a:gd name="T74" fmla="*/ 3 w 17"/>
                <a:gd name="T75" fmla="*/ 17 h 18"/>
                <a:gd name="T76" fmla="*/ 5 w 17"/>
                <a:gd name="T77" fmla="*/ 17 h 18"/>
                <a:gd name="T78" fmla="*/ 6 w 17"/>
                <a:gd name="T79" fmla="*/ 15 h 18"/>
                <a:gd name="T80" fmla="*/ 9 w 17"/>
                <a:gd name="T81" fmla="*/ 11 h 18"/>
                <a:gd name="T82" fmla="*/ 9 w 17"/>
                <a:gd name="T8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18">
                  <a:moveTo>
                    <a:pt x="9" y="11"/>
                  </a:moveTo>
                  <a:cubicBezTo>
                    <a:pt x="8" y="12"/>
                    <a:pt x="7" y="13"/>
                    <a:pt x="6" y="14"/>
                  </a:cubicBezTo>
                  <a:cubicBezTo>
                    <a:pt x="6" y="15"/>
                    <a:pt x="5" y="16"/>
                    <a:pt x="5" y="16"/>
                  </a:cubicBezTo>
                  <a:cubicBezTo>
                    <a:pt x="4" y="16"/>
                    <a:pt x="4" y="17"/>
                    <a:pt x="3" y="17"/>
                  </a:cubicBezTo>
                  <a:cubicBezTo>
                    <a:pt x="3" y="17"/>
                    <a:pt x="3" y="17"/>
                    <a:pt x="3" y="17"/>
                  </a:cubicBezTo>
                  <a:cubicBezTo>
                    <a:pt x="4" y="16"/>
                    <a:pt x="5" y="14"/>
                    <a:pt x="6" y="13"/>
                  </a:cubicBezTo>
                  <a:cubicBezTo>
                    <a:pt x="7" y="12"/>
                    <a:pt x="8" y="11"/>
                    <a:pt x="9" y="10"/>
                  </a:cubicBezTo>
                  <a:cubicBezTo>
                    <a:pt x="10" y="9"/>
                    <a:pt x="11" y="8"/>
                    <a:pt x="12" y="7"/>
                  </a:cubicBezTo>
                  <a:cubicBezTo>
                    <a:pt x="12" y="6"/>
                    <a:pt x="13" y="5"/>
                    <a:pt x="14" y="3"/>
                  </a:cubicBezTo>
                  <a:cubicBezTo>
                    <a:pt x="14" y="3"/>
                    <a:pt x="14" y="3"/>
                    <a:pt x="14" y="3"/>
                  </a:cubicBezTo>
                  <a:cubicBezTo>
                    <a:pt x="11" y="5"/>
                    <a:pt x="9" y="8"/>
                    <a:pt x="7" y="10"/>
                  </a:cubicBezTo>
                  <a:cubicBezTo>
                    <a:pt x="5" y="13"/>
                    <a:pt x="2" y="16"/>
                    <a:pt x="0" y="18"/>
                  </a:cubicBezTo>
                  <a:cubicBezTo>
                    <a:pt x="0" y="18"/>
                    <a:pt x="0" y="18"/>
                    <a:pt x="0" y="18"/>
                  </a:cubicBezTo>
                  <a:cubicBezTo>
                    <a:pt x="2" y="15"/>
                    <a:pt x="5" y="13"/>
                    <a:pt x="8" y="10"/>
                  </a:cubicBezTo>
                  <a:cubicBezTo>
                    <a:pt x="10" y="7"/>
                    <a:pt x="13" y="5"/>
                    <a:pt x="16" y="2"/>
                  </a:cubicBezTo>
                  <a:cubicBezTo>
                    <a:pt x="16" y="1"/>
                    <a:pt x="17" y="1"/>
                    <a:pt x="17" y="1"/>
                  </a:cubicBezTo>
                  <a:cubicBezTo>
                    <a:pt x="17" y="0"/>
                    <a:pt x="17" y="0"/>
                    <a:pt x="17" y="0"/>
                  </a:cubicBezTo>
                  <a:cubicBezTo>
                    <a:pt x="12" y="5"/>
                    <a:pt x="8" y="10"/>
                    <a:pt x="3" y="15"/>
                  </a:cubicBezTo>
                  <a:cubicBezTo>
                    <a:pt x="3" y="15"/>
                    <a:pt x="3" y="15"/>
                    <a:pt x="3" y="15"/>
                  </a:cubicBezTo>
                  <a:cubicBezTo>
                    <a:pt x="6" y="12"/>
                    <a:pt x="9" y="9"/>
                    <a:pt x="12" y="5"/>
                  </a:cubicBezTo>
                  <a:cubicBezTo>
                    <a:pt x="12" y="5"/>
                    <a:pt x="12" y="5"/>
                    <a:pt x="12" y="5"/>
                  </a:cubicBezTo>
                  <a:cubicBezTo>
                    <a:pt x="9" y="8"/>
                    <a:pt x="5" y="11"/>
                    <a:pt x="3" y="15"/>
                  </a:cubicBezTo>
                  <a:cubicBezTo>
                    <a:pt x="3" y="15"/>
                    <a:pt x="3" y="15"/>
                    <a:pt x="3" y="15"/>
                  </a:cubicBezTo>
                  <a:cubicBezTo>
                    <a:pt x="8" y="10"/>
                    <a:pt x="12" y="5"/>
                    <a:pt x="17" y="1"/>
                  </a:cubicBezTo>
                  <a:cubicBezTo>
                    <a:pt x="17" y="0"/>
                    <a:pt x="17" y="0"/>
                    <a:pt x="17" y="0"/>
                  </a:cubicBezTo>
                  <a:cubicBezTo>
                    <a:pt x="14" y="3"/>
                    <a:pt x="11" y="6"/>
                    <a:pt x="8" y="9"/>
                  </a:cubicBezTo>
                  <a:cubicBezTo>
                    <a:pt x="7" y="10"/>
                    <a:pt x="6" y="12"/>
                    <a:pt x="4" y="13"/>
                  </a:cubicBezTo>
                  <a:cubicBezTo>
                    <a:pt x="3" y="14"/>
                    <a:pt x="2" y="15"/>
                    <a:pt x="0" y="17"/>
                  </a:cubicBezTo>
                  <a:cubicBezTo>
                    <a:pt x="0" y="17"/>
                    <a:pt x="0" y="18"/>
                    <a:pt x="0" y="18"/>
                  </a:cubicBezTo>
                  <a:cubicBezTo>
                    <a:pt x="0" y="18"/>
                    <a:pt x="0" y="18"/>
                    <a:pt x="0" y="18"/>
                  </a:cubicBezTo>
                  <a:cubicBezTo>
                    <a:pt x="3" y="16"/>
                    <a:pt x="5" y="13"/>
                    <a:pt x="7" y="10"/>
                  </a:cubicBezTo>
                  <a:cubicBezTo>
                    <a:pt x="9" y="8"/>
                    <a:pt x="11" y="5"/>
                    <a:pt x="14" y="4"/>
                  </a:cubicBezTo>
                  <a:cubicBezTo>
                    <a:pt x="14" y="3"/>
                    <a:pt x="14" y="3"/>
                    <a:pt x="13" y="3"/>
                  </a:cubicBezTo>
                  <a:cubicBezTo>
                    <a:pt x="13" y="5"/>
                    <a:pt x="12" y="6"/>
                    <a:pt x="11" y="7"/>
                  </a:cubicBezTo>
                  <a:cubicBezTo>
                    <a:pt x="10" y="8"/>
                    <a:pt x="9" y="9"/>
                    <a:pt x="8" y="10"/>
                  </a:cubicBezTo>
                  <a:cubicBezTo>
                    <a:pt x="7" y="11"/>
                    <a:pt x="6" y="12"/>
                    <a:pt x="5" y="13"/>
                  </a:cubicBezTo>
                  <a:cubicBezTo>
                    <a:pt x="4" y="14"/>
                    <a:pt x="3" y="15"/>
                    <a:pt x="3" y="17"/>
                  </a:cubicBezTo>
                  <a:cubicBezTo>
                    <a:pt x="3" y="17"/>
                    <a:pt x="3" y="17"/>
                    <a:pt x="3" y="17"/>
                  </a:cubicBezTo>
                  <a:cubicBezTo>
                    <a:pt x="3" y="17"/>
                    <a:pt x="4" y="17"/>
                    <a:pt x="5" y="17"/>
                  </a:cubicBezTo>
                  <a:cubicBezTo>
                    <a:pt x="5" y="16"/>
                    <a:pt x="6" y="15"/>
                    <a:pt x="6" y="15"/>
                  </a:cubicBezTo>
                  <a:cubicBezTo>
                    <a:pt x="7" y="13"/>
                    <a:pt x="8" y="12"/>
                    <a:pt x="9" y="11"/>
                  </a:cubicBezTo>
                  <a:cubicBezTo>
                    <a:pt x="9" y="11"/>
                    <a:pt x="9" y="11"/>
                    <a:pt x="9" y="1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p:cNvSpPr>
              <a:spLocks/>
            </p:cNvSpPr>
            <p:nvPr/>
          </p:nvSpPr>
          <p:spPr bwMode="auto">
            <a:xfrm>
              <a:off x="3878263" y="2025651"/>
              <a:ext cx="158750" cy="206375"/>
            </a:xfrm>
            <a:custGeom>
              <a:avLst/>
              <a:gdLst>
                <a:gd name="T0" fmla="*/ 1 w 7"/>
                <a:gd name="T1" fmla="*/ 0 h 9"/>
                <a:gd name="T2" fmla="*/ 1 w 7"/>
                <a:gd name="T3" fmla="*/ 4 h 9"/>
                <a:gd name="T4" fmla="*/ 2 w 7"/>
                <a:gd name="T5" fmla="*/ 7 h 9"/>
                <a:gd name="T6" fmla="*/ 1 w 7"/>
                <a:gd name="T7" fmla="*/ 2 h 9"/>
                <a:gd name="T8" fmla="*/ 1 w 7"/>
                <a:gd name="T9" fmla="*/ 6 h 9"/>
                <a:gd name="T10" fmla="*/ 4 w 7"/>
                <a:gd name="T11" fmla="*/ 5 h 9"/>
                <a:gd name="T12" fmla="*/ 7 w 7"/>
                <a:gd name="T13" fmla="*/ 3 h 9"/>
                <a:gd name="T14" fmla="*/ 7 w 7"/>
                <a:gd name="T15" fmla="*/ 6 h 9"/>
                <a:gd name="T16" fmla="*/ 5 w 7"/>
                <a:gd name="T17" fmla="*/ 8 h 9"/>
                <a:gd name="T18" fmla="*/ 5 w 7"/>
                <a:gd name="T19" fmla="*/ 7 h 9"/>
                <a:gd name="T20" fmla="*/ 5 w 7"/>
                <a:gd name="T21" fmla="*/ 3 h 9"/>
                <a:gd name="T22" fmla="*/ 3 w 7"/>
                <a:gd name="T23" fmla="*/ 4 h 9"/>
                <a:gd name="T24" fmla="*/ 1 w 7"/>
                <a:gd name="T25" fmla="*/ 6 h 9"/>
                <a:gd name="T26" fmla="*/ 3 w 7"/>
                <a:gd name="T27" fmla="*/ 5 h 9"/>
                <a:gd name="T28" fmla="*/ 5 w 7"/>
                <a:gd name="T29" fmla="*/ 7 h 9"/>
                <a:gd name="T30" fmla="*/ 4 w 7"/>
                <a:gd name="T31" fmla="*/ 9 h 9"/>
                <a:gd name="T32" fmla="*/ 4 w 7"/>
                <a:gd name="T33" fmla="*/ 6 h 9"/>
                <a:gd name="T34" fmla="*/ 3 w 7"/>
                <a:gd name="T35" fmla="*/ 8 h 9"/>
                <a:gd name="T36" fmla="*/ 3 w 7"/>
                <a:gd name="T37" fmla="*/ 6 h 9"/>
                <a:gd name="T38" fmla="*/ 2 w 7"/>
                <a:gd name="T39" fmla="*/ 7 h 9"/>
                <a:gd name="T40" fmla="*/ 3 w 7"/>
                <a:gd name="T41" fmla="*/ 6 h 9"/>
                <a:gd name="T42" fmla="*/ 3 w 7"/>
                <a:gd name="T43" fmla="*/ 8 h 9"/>
                <a:gd name="T44" fmla="*/ 4 w 7"/>
                <a:gd name="T45" fmla="*/ 6 h 9"/>
                <a:gd name="T46" fmla="*/ 3 w 7"/>
                <a:gd name="T47" fmla="*/ 9 h 9"/>
                <a:gd name="T48" fmla="*/ 5 w 7"/>
                <a:gd name="T49" fmla="*/ 6 h 9"/>
                <a:gd name="T50" fmla="*/ 3 w 7"/>
                <a:gd name="T51" fmla="*/ 8 h 9"/>
                <a:gd name="T52" fmla="*/ 4 w 7"/>
                <a:gd name="T53" fmla="*/ 6 h 9"/>
                <a:gd name="T54" fmla="*/ 2 w 7"/>
                <a:gd name="T55" fmla="*/ 7 h 9"/>
                <a:gd name="T56" fmla="*/ 3 w 7"/>
                <a:gd name="T57" fmla="*/ 6 h 9"/>
                <a:gd name="T58" fmla="*/ 3 w 7"/>
                <a:gd name="T59" fmla="*/ 8 h 9"/>
                <a:gd name="T60" fmla="*/ 4 w 7"/>
                <a:gd name="T61" fmla="*/ 6 h 9"/>
                <a:gd name="T62" fmla="*/ 3 w 7"/>
                <a:gd name="T63" fmla="*/ 9 h 9"/>
                <a:gd name="T64" fmla="*/ 5 w 7"/>
                <a:gd name="T65" fmla="*/ 8 h 9"/>
                <a:gd name="T66" fmla="*/ 3 w 7"/>
                <a:gd name="T67" fmla="*/ 5 h 9"/>
                <a:gd name="T68" fmla="*/ 1 w 7"/>
                <a:gd name="T69" fmla="*/ 6 h 9"/>
                <a:gd name="T70" fmla="*/ 4 w 7"/>
                <a:gd name="T71" fmla="*/ 4 h 9"/>
                <a:gd name="T72" fmla="*/ 5 w 7"/>
                <a:gd name="T73" fmla="*/ 5 h 9"/>
                <a:gd name="T74" fmla="*/ 5 w 7"/>
                <a:gd name="T75" fmla="*/ 8 h 9"/>
                <a:gd name="T76" fmla="*/ 6 w 7"/>
                <a:gd name="T77" fmla="*/ 7 h 9"/>
                <a:gd name="T78" fmla="*/ 7 w 7"/>
                <a:gd name="T79" fmla="*/ 4 h 9"/>
                <a:gd name="T80" fmla="*/ 7 w 7"/>
                <a:gd name="T81" fmla="*/ 3 h 9"/>
                <a:gd name="T82" fmla="*/ 1 w 7"/>
                <a:gd name="T83" fmla="*/ 6 h 9"/>
                <a:gd name="T84" fmla="*/ 1 w 7"/>
                <a:gd name="T85" fmla="*/ 2 h 9"/>
                <a:gd name="T86" fmla="*/ 2 w 7"/>
                <a:gd name="T87" fmla="*/ 7 h 9"/>
                <a:gd name="T88" fmla="*/ 2 w 7"/>
                <a:gd name="T89" fmla="*/ 4 h 9"/>
                <a:gd name="T90" fmla="*/ 1 w 7"/>
                <a:gd name="T91" fmla="*/ 0 h 9"/>
                <a:gd name="T92" fmla="*/ 2 w 7"/>
                <a:gd name="T9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 h="9">
                  <a:moveTo>
                    <a:pt x="2" y="8"/>
                  </a:moveTo>
                  <a:cubicBezTo>
                    <a:pt x="2" y="5"/>
                    <a:pt x="1" y="3"/>
                    <a:pt x="1" y="0"/>
                  </a:cubicBezTo>
                  <a:cubicBezTo>
                    <a:pt x="1" y="0"/>
                    <a:pt x="1" y="0"/>
                    <a:pt x="1" y="0"/>
                  </a:cubicBezTo>
                  <a:cubicBezTo>
                    <a:pt x="1" y="2"/>
                    <a:pt x="1" y="3"/>
                    <a:pt x="1" y="4"/>
                  </a:cubicBezTo>
                  <a:cubicBezTo>
                    <a:pt x="2" y="5"/>
                    <a:pt x="2" y="6"/>
                    <a:pt x="2" y="7"/>
                  </a:cubicBezTo>
                  <a:cubicBezTo>
                    <a:pt x="2" y="7"/>
                    <a:pt x="2" y="7"/>
                    <a:pt x="2" y="7"/>
                  </a:cubicBezTo>
                  <a:cubicBezTo>
                    <a:pt x="1" y="6"/>
                    <a:pt x="1" y="6"/>
                    <a:pt x="1" y="5"/>
                  </a:cubicBezTo>
                  <a:cubicBezTo>
                    <a:pt x="1" y="4"/>
                    <a:pt x="1" y="3"/>
                    <a:pt x="1" y="2"/>
                  </a:cubicBezTo>
                  <a:cubicBezTo>
                    <a:pt x="1" y="2"/>
                    <a:pt x="1" y="2"/>
                    <a:pt x="1" y="2"/>
                  </a:cubicBezTo>
                  <a:cubicBezTo>
                    <a:pt x="1" y="3"/>
                    <a:pt x="2" y="5"/>
                    <a:pt x="1" y="6"/>
                  </a:cubicBezTo>
                  <a:cubicBezTo>
                    <a:pt x="1" y="6"/>
                    <a:pt x="1" y="7"/>
                    <a:pt x="1" y="6"/>
                  </a:cubicBezTo>
                  <a:cubicBezTo>
                    <a:pt x="2" y="6"/>
                    <a:pt x="3" y="5"/>
                    <a:pt x="4" y="5"/>
                  </a:cubicBezTo>
                  <a:cubicBezTo>
                    <a:pt x="5" y="4"/>
                    <a:pt x="6" y="3"/>
                    <a:pt x="7" y="3"/>
                  </a:cubicBezTo>
                  <a:cubicBezTo>
                    <a:pt x="7" y="3"/>
                    <a:pt x="7" y="3"/>
                    <a:pt x="7" y="3"/>
                  </a:cubicBezTo>
                  <a:cubicBezTo>
                    <a:pt x="7" y="3"/>
                    <a:pt x="7" y="4"/>
                    <a:pt x="7" y="4"/>
                  </a:cubicBezTo>
                  <a:cubicBezTo>
                    <a:pt x="7" y="5"/>
                    <a:pt x="7" y="5"/>
                    <a:pt x="7" y="6"/>
                  </a:cubicBezTo>
                  <a:cubicBezTo>
                    <a:pt x="6" y="6"/>
                    <a:pt x="6" y="7"/>
                    <a:pt x="6" y="7"/>
                  </a:cubicBezTo>
                  <a:cubicBezTo>
                    <a:pt x="6" y="7"/>
                    <a:pt x="5" y="8"/>
                    <a:pt x="5" y="8"/>
                  </a:cubicBezTo>
                  <a:cubicBezTo>
                    <a:pt x="5" y="8"/>
                    <a:pt x="5" y="8"/>
                    <a:pt x="5" y="8"/>
                  </a:cubicBezTo>
                  <a:cubicBezTo>
                    <a:pt x="5" y="8"/>
                    <a:pt x="5" y="7"/>
                    <a:pt x="5" y="7"/>
                  </a:cubicBezTo>
                  <a:cubicBezTo>
                    <a:pt x="6" y="6"/>
                    <a:pt x="6" y="5"/>
                    <a:pt x="6" y="5"/>
                  </a:cubicBezTo>
                  <a:cubicBezTo>
                    <a:pt x="6" y="4"/>
                    <a:pt x="6" y="3"/>
                    <a:pt x="5" y="3"/>
                  </a:cubicBezTo>
                  <a:cubicBezTo>
                    <a:pt x="5" y="3"/>
                    <a:pt x="4" y="3"/>
                    <a:pt x="4" y="3"/>
                  </a:cubicBezTo>
                  <a:cubicBezTo>
                    <a:pt x="4" y="4"/>
                    <a:pt x="3" y="4"/>
                    <a:pt x="3" y="4"/>
                  </a:cubicBezTo>
                  <a:cubicBezTo>
                    <a:pt x="2" y="5"/>
                    <a:pt x="2" y="5"/>
                    <a:pt x="2" y="5"/>
                  </a:cubicBezTo>
                  <a:cubicBezTo>
                    <a:pt x="1" y="6"/>
                    <a:pt x="1" y="6"/>
                    <a:pt x="1" y="6"/>
                  </a:cubicBezTo>
                  <a:cubicBezTo>
                    <a:pt x="1" y="6"/>
                    <a:pt x="1" y="6"/>
                    <a:pt x="1" y="6"/>
                  </a:cubicBezTo>
                  <a:cubicBezTo>
                    <a:pt x="1" y="6"/>
                    <a:pt x="2" y="5"/>
                    <a:pt x="3" y="5"/>
                  </a:cubicBezTo>
                  <a:cubicBezTo>
                    <a:pt x="3" y="5"/>
                    <a:pt x="4" y="5"/>
                    <a:pt x="5" y="5"/>
                  </a:cubicBezTo>
                  <a:cubicBezTo>
                    <a:pt x="5" y="6"/>
                    <a:pt x="5" y="7"/>
                    <a:pt x="5" y="7"/>
                  </a:cubicBezTo>
                  <a:cubicBezTo>
                    <a:pt x="4" y="8"/>
                    <a:pt x="4" y="9"/>
                    <a:pt x="3" y="9"/>
                  </a:cubicBezTo>
                  <a:cubicBezTo>
                    <a:pt x="3" y="9"/>
                    <a:pt x="4" y="9"/>
                    <a:pt x="4" y="9"/>
                  </a:cubicBezTo>
                  <a:cubicBezTo>
                    <a:pt x="3" y="8"/>
                    <a:pt x="4" y="7"/>
                    <a:pt x="4" y="6"/>
                  </a:cubicBezTo>
                  <a:cubicBezTo>
                    <a:pt x="4" y="6"/>
                    <a:pt x="4" y="5"/>
                    <a:pt x="4" y="6"/>
                  </a:cubicBezTo>
                  <a:cubicBezTo>
                    <a:pt x="3" y="6"/>
                    <a:pt x="3" y="7"/>
                    <a:pt x="2" y="7"/>
                  </a:cubicBezTo>
                  <a:cubicBezTo>
                    <a:pt x="3" y="8"/>
                    <a:pt x="3" y="8"/>
                    <a:pt x="3" y="8"/>
                  </a:cubicBezTo>
                  <a:cubicBezTo>
                    <a:pt x="3" y="7"/>
                    <a:pt x="3" y="7"/>
                    <a:pt x="3" y="6"/>
                  </a:cubicBezTo>
                  <a:cubicBezTo>
                    <a:pt x="3" y="6"/>
                    <a:pt x="3" y="6"/>
                    <a:pt x="3" y="6"/>
                  </a:cubicBezTo>
                  <a:cubicBezTo>
                    <a:pt x="3" y="6"/>
                    <a:pt x="2" y="7"/>
                    <a:pt x="2" y="7"/>
                  </a:cubicBezTo>
                  <a:cubicBezTo>
                    <a:pt x="2" y="7"/>
                    <a:pt x="2" y="8"/>
                    <a:pt x="2" y="7"/>
                  </a:cubicBezTo>
                  <a:cubicBezTo>
                    <a:pt x="3" y="7"/>
                    <a:pt x="3" y="6"/>
                    <a:pt x="4" y="6"/>
                  </a:cubicBezTo>
                  <a:cubicBezTo>
                    <a:pt x="4" y="6"/>
                    <a:pt x="4" y="6"/>
                    <a:pt x="3" y="6"/>
                  </a:cubicBezTo>
                  <a:cubicBezTo>
                    <a:pt x="4" y="6"/>
                    <a:pt x="3" y="7"/>
                    <a:pt x="3" y="7"/>
                  </a:cubicBezTo>
                  <a:cubicBezTo>
                    <a:pt x="3" y="8"/>
                    <a:pt x="3" y="8"/>
                    <a:pt x="3" y="8"/>
                  </a:cubicBezTo>
                  <a:cubicBezTo>
                    <a:pt x="4" y="7"/>
                    <a:pt x="4" y="7"/>
                    <a:pt x="5" y="7"/>
                  </a:cubicBezTo>
                  <a:cubicBezTo>
                    <a:pt x="5" y="7"/>
                    <a:pt x="5" y="6"/>
                    <a:pt x="4" y="6"/>
                  </a:cubicBezTo>
                  <a:cubicBezTo>
                    <a:pt x="4" y="7"/>
                    <a:pt x="4" y="8"/>
                    <a:pt x="3" y="9"/>
                  </a:cubicBezTo>
                  <a:cubicBezTo>
                    <a:pt x="3" y="9"/>
                    <a:pt x="3" y="9"/>
                    <a:pt x="3" y="9"/>
                  </a:cubicBezTo>
                  <a:cubicBezTo>
                    <a:pt x="4" y="8"/>
                    <a:pt x="4" y="7"/>
                    <a:pt x="5" y="7"/>
                  </a:cubicBezTo>
                  <a:cubicBezTo>
                    <a:pt x="5" y="6"/>
                    <a:pt x="5" y="6"/>
                    <a:pt x="5" y="6"/>
                  </a:cubicBezTo>
                  <a:cubicBezTo>
                    <a:pt x="4" y="7"/>
                    <a:pt x="4" y="7"/>
                    <a:pt x="3" y="7"/>
                  </a:cubicBezTo>
                  <a:cubicBezTo>
                    <a:pt x="3" y="7"/>
                    <a:pt x="3" y="7"/>
                    <a:pt x="3" y="8"/>
                  </a:cubicBezTo>
                  <a:cubicBezTo>
                    <a:pt x="3" y="7"/>
                    <a:pt x="4" y="6"/>
                    <a:pt x="4" y="6"/>
                  </a:cubicBezTo>
                  <a:cubicBezTo>
                    <a:pt x="4" y="6"/>
                    <a:pt x="4" y="6"/>
                    <a:pt x="4" y="6"/>
                  </a:cubicBezTo>
                  <a:cubicBezTo>
                    <a:pt x="3" y="6"/>
                    <a:pt x="2" y="7"/>
                    <a:pt x="2" y="7"/>
                  </a:cubicBezTo>
                  <a:cubicBezTo>
                    <a:pt x="2" y="7"/>
                    <a:pt x="2" y="7"/>
                    <a:pt x="2" y="7"/>
                  </a:cubicBezTo>
                  <a:cubicBezTo>
                    <a:pt x="3" y="7"/>
                    <a:pt x="3" y="6"/>
                    <a:pt x="3" y="6"/>
                  </a:cubicBezTo>
                  <a:cubicBezTo>
                    <a:pt x="3" y="6"/>
                    <a:pt x="3" y="6"/>
                    <a:pt x="3" y="6"/>
                  </a:cubicBezTo>
                  <a:cubicBezTo>
                    <a:pt x="3" y="6"/>
                    <a:pt x="3" y="7"/>
                    <a:pt x="2" y="8"/>
                  </a:cubicBezTo>
                  <a:cubicBezTo>
                    <a:pt x="2" y="8"/>
                    <a:pt x="3" y="8"/>
                    <a:pt x="3" y="8"/>
                  </a:cubicBezTo>
                  <a:cubicBezTo>
                    <a:pt x="3" y="7"/>
                    <a:pt x="4" y="6"/>
                    <a:pt x="4" y="6"/>
                  </a:cubicBezTo>
                  <a:cubicBezTo>
                    <a:pt x="4" y="6"/>
                    <a:pt x="4" y="6"/>
                    <a:pt x="4" y="6"/>
                  </a:cubicBezTo>
                  <a:cubicBezTo>
                    <a:pt x="4" y="6"/>
                    <a:pt x="4" y="7"/>
                    <a:pt x="3" y="7"/>
                  </a:cubicBezTo>
                  <a:cubicBezTo>
                    <a:pt x="3" y="8"/>
                    <a:pt x="3" y="9"/>
                    <a:pt x="3" y="9"/>
                  </a:cubicBezTo>
                  <a:cubicBezTo>
                    <a:pt x="3" y="9"/>
                    <a:pt x="3" y="9"/>
                    <a:pt x="3" y="9"/>
                  </a:cubicBezTo>
                  <a:cubicBezTo>
                    <a:pt x="4" y="9"/>
                    <a:pt x="5" y="8"/>
                    <a:pt x="5" y="8"/>
                  </a:cubicBezTo>
                  <a:cubicBezTo>
                    <a:pt x="5" y="7"/>
                    <a:pt x="5" y="6"/>
                    <a:pt x="5" y="5"/>
                  </a:cubicBezTo>
                  <a:cubicBezTo>
                    <a:pt x="4" y="5"/>
                    <a:pt x="3" y="5"/>
                    <a:pt x="3" y="5"/>
                  </a:cubicBezTo>
                  <a:cubicBezTo>
                    <a:pt x="2" y="5"/>
                    <a:pt x="1" y="6"/>
                    <a:pt x="1" y="6"/>
                  </a:cubicBezTo>
                  <a:cubicBezTo>
                    <a:pt x="0" y="6"/>
                    <a:pt x="1" y="7"/>
                    <a:pt x="1" y="6"/>
                  </a:cubicBezTo>
                  <a:cubicBezTo>
                    <a:pt x="2" y="6"/>
                    <a:pt x="2" y="5"/>
                    <a:pt x="3" y="5"/>
                  </a:cubicBezTo>
                  <a:cubicBezTo>
                    <a:pt x="3" y="5"/>
                    <a:pt x="3" y="4"/>
                    <a:pt x="4" y="4"/>
                  </a:cubicBezTo>
                  <a:cubicBezTo>
                    <a:pt x="4" y="4"/>
                    <a:pt x="5" y="3"/>
                    <a:pt x="5" y="3"/>
                  </a:cubicBezTo>
                  <a:cubicBezTo>
                    <a:pt x="6" y="3"/>
                    <a:pt x="6" y="5"/>
                    <a:pt x="5" y="5"/>
                  </a:cubicBezTo>
                  <a:cubicBezTo>
                    <a:pt x="5" y="6"/>
                    <a:pt x="5" y="6"/>
                    <a:pt x="5" y="7"/>
                  </a:cubicBezTo>
                  <a:cubicBezTo>
                    <a:pt x="5" y="7"/>
                    <a:pt x="5" y="8"/>
                    <a:pt x="5" y="8"/>
                  </a:cubicBezTo>
                  <a:cubicBezTo>
                    <a:pt x="5" y="8"/>
                    <a:pt x="5" y="8"/>
                    <a:pt x="5" y="8"/>
                  </a:cubicBezTo>
                  <a:cubicBezTo>
                    <a:pt x="6" y="8"/>
                    <a:pt x="6" y="8"/>
                    <a:pt x="6" y="7"/>
                  </a:cubicBezTo>
                  <a:cubicBezTo>
                    <a:pt x="6" y="7"/>
                    <a:pt x="7" y="6"/>
                    <a:pt x="7" y="6"/>
                  </a:cubicBezTo>
                  <a:cubicBezTo>
                    <a:pt x="7" y="5"/>
                    <a:pt x="7" y="5"/>
                    <a:pt x="7" y="4"/>
                  </a:cubicBezTo>
                  <a:cubicBezTo>
                    <a:pt x="7" y="4"/>
                    <a:pt x="7" y="3"/>
                    <a:pt x="7" y="3"/>
                  </a:cubicBezTo>
                  <a:cubicBezTo>
                    <a:pt x="7" y="3"/>
                    <a:pt x="7" y="3"/>
                    <a:pt x="7" y="3"/>
                  </a:cubicBezTo>
                  <a:cubicBezTo>
                    <a:pt x="6" y="3"/>
                    <a:pt x="5" y="3"/>
                    <a:pt x="4" y="4"/>
                  </a:cubicBezTo>
                  <a:cubicBezTo>
                    <a:pt x="3" y="5"/>
                    <a:pt x="2" y="6"/>
                    <a:pt x="1" y="6"/>
                  </a:cubicBezTo>
                  <a:cubicBezTo>
                    <a:pt x="1" y="6"/>
                    <a:pt x="1" y="6"/>
                    <a:pt x="1" y="6"/>
                  </a:cubicBezTo>
                  <a:cubicBezTo>
                    <a:pt x="2" y="5"/>
                    <a:pt x="2" y="3"/>
                    <a:pt x="1" y="2"/>
                  </a:cubicBezTo>
                  <a:cubicBezTo>
                    <a:pt x="1" y="2"/>
                    <a:pt x="1" y="2"/>
                    <a:pt x="1" y="2"/>
                  </a:cubicBezTo>
                  <a:cubicBezTo>
                    <a:pt x="0" y="4"/>
                    <a:pt x="1" y="6"/>
                    <a:pt x="2" y="7"/>
                  </a:cubicBezTo>
                  <a:cubicBezTo>
                    <a:pt x="2" y="7"/>
                    <a:pt x="2" y="7"/>
                    <a:pt x="2" y="7"/>
                  </a:cubicBezTo>
                  <a:cubicBezTo>
                    <a:pt x="2" y="6"/>
                    <a:pt x="2" y="5"/>
                    <a:pt x="2" y="4"/>
                  </a:cubicBezTo>
                  <a:cubicBezTo>
                    <a:pt x="2" y="3"/>
                    <a:pt x="1" y="1"/>
                    <a:pt x="1" y="0"/>
                  </a:cubicBezTo>
                  <a:cubicBezTo>
                    <a:pt x="1" y="0"/>
                    <a:pt x="1" y="0"/>
                    <a:pt x="1" y="0"/>
                  </a:cubicBezTo>
                  <a:cubicBezTo>
                    <a:pt x="1" y="3"/>
                    <a:pt x="1" y="5"/>
                    <a:pt x="1" y="8"/>
                  </a:cubicBezTo>
                  <a:cubicBezTo>
                    <a:pt x="1" y="8"/>
                    <a:pt x="2" y="8"/>
                    <a:pt x="2" y="8"/>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
            <p:cNvSpPr>
              <a:spLocks/>
            </p:cNvSpPr>
            <p:nvPr/>
          </p:nvSpPr>
          <p:spPr bwMode="auto">
            <a:xfrm>
              <a:off x="3810000" y="2139951"/>
              <a:ext cx="0" cy="136525"/>
            </a:xfrm>
            <a:custGeom>
              <a:avLst/>
              <a:gdLst>
                <a:gd name="T0" fmla="*/ 1 h 6"/>
                <a:gd name="T1" fmla="*/ 6 h 6"/>
                <a:gd name="T2" fmla="*/ 6 h 6"/>
                <a:gd name="T3" fmla="*/ 0 h 6"/>
                <a:gd name="T4" fmla="*/ 1 h 6"/>
              </a:gdLst>
              <a:ahLst/>
              <a:cxnLst>
                <a:cxn ang="0">
                  <a:pos x="0" y="T0"/>
                </a:cxn>
                <a:cxn ang="0">
                  <a:pos x="0" y="T1"/>
                </a:cxn>
                <a:cxn ang="0">
                  <a:pos x="0" y="T2"/>
                </a:cxn>
                <a:cxn ang="0">
                  <a:pos x="0" y="T3"/>
                </a:cxn>
                <a:cxn ang="0">
                  <a:pos x="0" y="T4"/>
                </a:cxn>
              </a:cxnLst>
              <a:rect l="0" t="0" r="r" b="b"/>
              <a:pathLst>
                <a:path h="6">
                  <a:moveTo>
                    <a:pt x="0" y="1"/>
                  </a:moveTo>
                  <a:cubicBezTo>
                    <a:pt x="0" y="2"/>
                    <a:pt x="0" y="4"/>
                    <a:pt x="0" y="6"/>
                  </a:cubicBezTo>
                  <a:cubicBezTo>
                    <a:pt x="0" y="6"/>
                    <a:pt x="0" y="6"/>
                    <a:pt x="0" y="6"/>
                  </a:cubicBezTo>
                  <a:cubicBezTo>
                    <a:pt x="0" y="4"/>
                    <a:pt x="0" y="2"/>
                    <a:pt x="0" y="0"/>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3717925" y="2208213"/>
              <a:ext cx="22225" cy="138113"/>
            </a:xfrm>
            <a:custGeom>
              <a:avLst/>
              <a:gdLst>
                <a:gd name="T0" fmla="*/ 0 w 1"/>
                <a:gd name="T1" fmla="*/ 0 h 6"/>
                <a:gd name="T2" fmla="*/ 1 w 1"/>
                <a:gd name="T3" fmla="*/ 5 h 6"/>
                <a:gd name="T4" fmla="*/ 1 w 1"/>
                <a:gd name="T5" fmla="*/ 5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2"/>
                    <a:pt x="0" y="4"/>
                    <a:pt x="1" y="5"/>
                  </a:cubicBezTo>
                  <a:cubicBezTo>
                    <a:pt x="1" y="6"/>
                    <a:pt x="1" y="6"/>
                    <a:pt x="1" y="5"/>
                  </a:cubicBezTo>
                  <a:cubicBezTo>
                    <a:pt x="1" y="4"/>
                    <a:pt x="1" y="2"/>
                    <a:pt x="1" y="0"/>
                  </a:cubicBezTo>
                  <a:cubicBezTo>
                    <a:pt x="1" y="0"/>
                    <a:pt x="0" y="0"/>
                    <a:pt x="0"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
            <p:cNvSpPr>
              <a:spLocks/>
            </p:cNvSpPr>
            <p:nvPr/>
          </p:nvSpPr>
          <p:spPr bwMode="auto">
            <a:xfrm>
              <a:off x="3671888" y="2254251"/>
              <a:ext cx="23813" cy="138113"/>
            </a:xfrm>
            <a:custGeom>
              <a:avLst/>
              <a:gdLst>
                <a:gd name="T0" fmla="*/ 1 w 1"/>
                <a:gd name="T1" fmla="*/ 0 h 6"/>
                <a:gd name="T2" fmla="*/ 1 w 1"/>
                <a:gd name="T3" fmla="*/ 6 h 6"/>
                <a:gd name="T4" fmla="*/ 1 w 1"/>
                <a:gd name="T5" fmla="*/ 6 h 6"/>
                <a:gd name="T6" fmla="*/ 1 w 1"/>
                <a:gd name="T7" fmla="*/ 0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2"/>
                    <a:pt x="1" y="4"/>
                    <a:pt x="1" y="6"/>
                  </a:cubicBezTo>
                  <a:cubicBezTo>
                    <a:pt x="1" y="6"/>
                    <a:pt x="1" y="6"/>
                    <a:pt x="1" y="6"/>
                  </a:cubicBezTo>
                  <a:cubicBezTo>
                    <a:pt x="1" y="4"/>
                    <a:pt x="1" y="2"/>
                    <a:pt x="1" y="0"/>
                  </a:cubicBezTo>
                  <a:cubicBezTo>
                    <a:pt x="1" y="0"/>
                    <a:pt x="0"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5"/>
            <p:cNvSpPr>
              <a:spLocks/>
            </p:cNvSpPr>
            <p:nvPr/>
          </p:nvSpPr>
          <p:spPr bwMode="auto">
            <a:xfrm>
              <a:off x="3603625" y="2322513"/>
              <a:ext cx="22225" cy="160338"/>
            </a:xfrm>
            <a:custGeom>
              <a:avLst/>
              <a:gdLst>
                <a:gd name="T0" fmla="*/ 0 w 1"/>
                <a:gd name="T1" fmla="*/ 1 h 7"/>
                <a:gd name="T2" fmla="*/ 0 w 1"/>
                <a:gd name="T3" fmla="*/ 7 h 7"/>
                <a:gd name="T4" fmla="*/ 1 w 1"/>
                <a:gd name="T5" fmla="*/ 7 h 7"/>
                <a:gd name="T6" fmla="*/ 0 w 1"/>
                <a:gd name="T7" fmla="*/ 1 h 7"/>
                <a:gd name="T8" fmla="*/ 0 w 1"/>
                <a:gd name="T9" fmla="*/ 1 h 7"/>
              </a:gdLst>
              <a:ahLst/>
              <a:cxnLst>
                <a:cxn ang="0">
                  <a:pos x="T0" y="T1"/>
                </a:cxn>
                <a:cxn ang="0">
                  <a:pos x="T2" y="T3"/>
                </a:cxn>
                <a:cxn ang="0">
                  <a:pos x="T4" y="T5"/>
                </a:cxn>
                <a:cxn ang="0">
                  <a:pos x="T6" y="T7"/>
                </a:cxn>
                <a:cxn ang="0">
                  <a:pos x="T8" y="T9"/>
                </a:cxn>
              </a:cxnLst>
              <a:rect l="0" t="0" r="r" b="b"/>
              <a:pathLst>
                <a:path w="1" h="7">
                  <a:moveTo>
                    <a:pt x="0" y="1"/>
                  </a:moveTo>
                  <a:cubicBezTo>
                    <a:pt x="0" y="3"/>
                    <a:pt x="0" y="5"/>
                    <a:pt x="0" y="7"/>
                  </a:cubicBezTo>
                  <a:cubicBezTo>
                    <a:pt x="0" y="7"/>
                    <a:pt x="1" y="7"/>
                    <a:pt x="1" y="7"/>
                  </a:cubicBezTo>
                  <a:cubicBezTo>
                    <a:pt x="0" y="5"/>
                    <a:pt x="1" y="3"/>
                    <a:pt x="0" y="1"/>
                  </a:cubicBezTo>
                  <a:cubicBezTo>
                    <a:pt x="0" y="0"/>
                    <a:pt x="0" y="1"/>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6"/>
            <p:cNvSpPr>
              <a:spLocks/>
            </p:cNvSpPr>
            <p:nvPr/>
          </p:nvSpPr>
          <p:spPr bwMode="auto">
            <a:xfrm>
              <a:off x="3557588" y="2392363"/>
              <a:ext cx="0" cy="158750"/>
            </a:xfrm>
            <a:custGeom>
              <a:avLst/>
              <a:gdLst>
                <a:gd name="T0" fmla="*/ 1 h 7"/>
                <a:gd name="T1" fmla="*/ 7 h 7"/>
                <a:gd name="T2" fmla="*/ 7 h 7"/>
                <a:gd name="T3" fmla="*/ 1 h 7"/>
                <a:gd name="T4" fmla="*/ 1 h 7"/>
              </a:gdLst>
              <a:ahLst/>
              <a:cxnLst>
                <a:cxn ang="0">
                  <a:pos x="0" y="T0"/>
                </a:cxn>
                <a:cxn ang="0">
                  <a:pos x="0" y="T1"/>
                </a:cxn>
                <a:cxn ang="0">
                  <a:pos x="0" y="T2"/>
                </a:cxn>
                <a:cxn ang="0">
                  <a:pos x="0" y="T3"/>
                </a:cxn>
                <a:cxn ang="0">
                  <a:pos x="0" y="T4"/>
                </a:cxn>
              </a:cxnLst>
              <a:rect l="0" t="0" r="r" b="b"/>
              <a:pathLst>
                <a:path h="7">
                  <a:moveTo>
                    <a:pt x="0" y="1"/>
                  </a:moveTo>
                  <a:cubicBezTo>
                    <a:pt x="0" y="3"/>
                    <a:pt x="0" y="5"/>
                    <a:pt x="0" y="7"/>
                  </a:cubicBezTo>
                  <a:cubicBezTo>
                    <a:pt x="0" y="7"/>
                    <a:pt x="0" y="7"/>
                    <a:pt x="0" y="7"/>
                  </a:cubicBezTo>
                  <a:cubicBezTo>
                    <a:pt x="0" y="5"/>
                    <a:pt x="0" y="3"/>
                    <a:pt x="0" y="1"/>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7"/>
            <p:cNvSpPr>
              <a:spLocks/>
            </p:cNvSpPr>
            <p:nvPr/>
          </p:nvSpPr>
          <p:spPr bwMode="auto">
            <a:xfrm>
              <a:off x="3467100" y="2460626"/>
              <a:ext cx="22225" cy="136525"/>
            </a:xfrm>
            <a:custGeom>
              <a:avLst/>
              <a:gdLst>
                <a:gd name="T0" fmla="*/ 0 w 1"/>
                <a:gd name="T1" fmla="*/ 1 h 6"/>
                <a:gd name="T2" fmla="*/ 0 w 1"/>
                <a:gd name="T3" fmla="*/ 6 h 6"/>
                <a:gd name="T4" fmla="*/ 0 w 1"/>
                <a:gd name="T5" fmla="*/ 6 h 6"/>
                <a:gd name="T6" fmla="*/ 0 w 1"/>
                <a:gd name="T7" fmla="*/ 1 h 6"/>
                <a:gd name="T8" fmla="*/ 0 w 1"/>
                <a:gd name="T9" fmla="*/ 1 h 6"/>
              </a:gdLst>
              <a:ahLst/>
              <a:cxnLst>
                <a:cxn ang="0">
                  <a:pos x="T0" y="T1"/>
                </a:cxn>
                <a:cxn ang="0">
                  <a:pos x="T2" y="T3"/>
                </a:cxn>
                <a:cxn ang="0">
                  <a:pos x="T4" y="T5"/>
                </a:cxn>
                <a:cxn ang="0">
                  <a:pos x="T6" y="T7"/>
                </a:cxn>
                <a:cxn ang="0">
                  <a:pos x="T8" y="T9"/>
                </a:cxn>
              </a:cxnLst>
              <a:rect l="0" t="0" r="r" b="b"/>
              <a:pathLst>
                <a:path w="1" h="6">
                  <a:moveTo>
                    <a:pt x="0" y="1"/>
                  </a:moveTo>
                  <a:cubicBezTo>
                    <a:pt x="0" y="2"/>
                    <a:pt x="0" y="4"/>
                    <a:pt x="0" y="6"/>
                  </a:cubicBezTo>
                  <a:cubicBezTo>
                    <a:pt x="0" y="6"/>
                    <a:pt x="0" y="6"/>
                    <a:pt x="0" y="6"/>
                  </a:cubicBezTo>
                  <a:cubicBezTo>
                    <a:pt x="1" y="4"/>
                    <a:pt x="0" y="2"/>
                    <a:pt x="0" y="1"/>
                  </a:cubicBezTo>
                  <a:cubicBezTo>
                    <a:pt x="0"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8"/>
            <p:cNvSpPr>
              <a:spLocks/>
            </p:cNvSpPr>
            <p:nvPr/>
          </p:nvSpPr>
          <p:spPr bwMode="auto">
            <a:xfrm>
              <a:off x="3398838" y="2025651"/>
              <a:ext cx="365125" cy="617538"/>
            </a:xfrm>
            <a:custGeom>
              <a:avLst/>
              <a:gdLst>
                <a:gd name="T0" fmla="*/ 5 w 16"/>
                <a:gd name="T1" fmla="*/ 25 h 27"/>
                <a:gd name="T2" fmla="*/ 16 w 16"/>
                <a:gd name="T3" fmla="*/ 14 h 27"/>
                <a:gd name="T4" fmla="*/ 16 w 16"/>
                <a:gd name="T5" fmla="*/ 14 h 27"/>
                <a:gd name="T6" fmla="*/ 12 w 16"/>
                <a:gd name="T7" fmla="*/ 18 h 27"/>
                <a:gd name="T8" fmla="*/ 9 w 16"/>
                <a:gd name="T9" fmla="*/ 23 h 27"/>
                <a:gd name="T10" fmla="*/ 5 w 16"/>
                <a:gd name="T11" fmla="*/ 26 h 27"/>
                <a:gd name="T12" fmla="*/ 2 w 16"/>
                <a:gd name="T13" fmla="*/ 24 h 27"/>
                <a:gd name="T14" fmla="*/ 1 w 16"/>
                <a:gd name="T15" fmla="*/ 22 h 27"/>
                <a:gd name="T16" fmla="*/ 1 w 16"/>
                <a:gd name="T17" fmla="*/ 20 h 27"/>
                <a:gd name="T18" fmla="*/ 4 w 16"/>
                <a:gd name="T19" fmla="*/ 15 h 27"/>
                <a:gd name="T20" fmla="*/ 11 w 16"/>
                <a:gd name="T21" fmla="*/ 6 h 27"/>
                <a:gd name="T22" fmla="*/ 16 w 16"/>
                <a:gd name="T23" fmla="*/ 1 h 27"/>
                <a:gd name="T24" fmla="*/ 16 w 16"/>
                <a:gd name="T25" fmla="*/ 0 h 27"/>
                <a:gd name="T26" fmla="*/ 7 w 16"/>
                <a:gd name="T27" fmla="*/ 9 h 27"/>
                <a:gd name="T28" fmla="*/ 3 w 16"/>
                <a:gd name="T29" fmla="*/ 13 h 27"/>
                <a:gd name="T30" fmla="*/ 2 w 16"/>
                <a:gd name="T31" fmla="*/ 15 h 27"/>
                <a:gd name="T32" fmla="*/ 0 w 16"/>
                <a:gd name="T33" fmla="*/ 17 h 27"/>
                <a:gd name="T34" fmla="*/ 0 w 16"/>
                <a:gd name="T35" fmla="*/ 17 h 27"/>
                <a:gd name="T36" fmla="*/ 7 w 16"/>
                <a:gd name="T37" fmla="*/ 11 h 27"/>
                <a:gd name="T38" fmla="*/ 14 w 16"/>
                <a:gd name="T39" fmla="*/ 4 h 27"/>
                <a:gd name="T40" fmla="*/ 14 w 16"/>
                <a:gd name="T41" fmla="*/ 4 h 27"/>
                <a:gd name="T42" fmla="*/ 11 w 16"/>
                <a:gd name="T43" fmla="*/ 8 h 27"/>
                <a:gd name="T44" fmla="*/ 9 w 16"/>
                <a:gd name="T45" fmla="*/ 10 h 27"/>
                <a:gd name="T46" fmla="*/ 7 w 16"/>
                <a:gd name="T47" fmla="*/ 12 h 27"/>
                <a:gd name="T48" fmla="*/ 3 w 16"/>
                <a:gd name="T49" fmla="*/ 16 h 27"/>
                <a:gd name="T50" fmla="*/ 1 w 16"/>
                <a:gd name="T51" fmla="*/ 18 h 27"/>
                <a:gd name="T52" fmla="*/ 1 w 16"/>
                <a:gd name="T53" fmla="*/ 19 h 27"/>
                <a:gd name="T54" fmla="*/ 1 w 16"/>
                <a:gd name="T55" fmla="*/ 23 h 27"/>
                <a:gd name="T56" fmla="*/ 1 w 16"/>
                <a:gd name="T57" fmla="*/ 26 h 27"/>
                <a:gd name="T58" fmla="*/ 2 w 16"/>
                <a:gd name="T59" fmla="*/ 26 h 27"/>
                <a:gd name="T60" fmla="*/ 1 w 16"/>
                <a:gd name="T61" fmla="*/ 22 h 27"/>
                <a:gd name="T62" fmla="*/ 1 w 16"/>
                <a:gd name="T63" fmla="*/ 18 h 27"/>
                <a:gd name="T64" fmla="*/ 3 w 16"/>
                <a:gd name="T65" fmla="*/ 17 h 27"/>
                <a:gd name="T66" fmla="*/ 5 w 16"/>
                <a:gd name="T67" fmla="*/ 15 h 27"/>
                <a:gd name="T68" fmla="*/ 9 w 16"/>
                <a:gd name="T69" fmla="*/ 10 h 27"/>
                <a:gd name="T70" fmla="*/ 14 w 16"/>
                <a:gd name="T71" fmla="*/ 4 h 27"/>
                <a:gd name="T72" fmla="*/ 14 w 16"/>
                <a:gd name="T73" fmla="*/ 4 h 27"/>
                <a:gd name="T74" fmla="*/ 7 w 16"/>
                <a:gd name="T75" fmla="*/ 11 h 27"/>
                <a:gd name="T76" fmla="*/ 0 w 16"/>
                <a:gd name="T77" fmla="*/ 17 h 27"/>
                <a:gd name="T78" fmla="*/ 1 w 16"/>
                <a:gd name="T79" fmla="*/ 17 h 27"/>
                <a:gd name="T80" fmla="*/ 2 w 16"/>
                <a:gd name="T81" fmla="*/ 16 h 27"/>
                <a:gd name="T82" fmla="*/ 4 w 16"/>
                <a:gd name="T83" fmla="*/ 14 h 27"/>
                <a:gd name="T84" fmla="*/ 8 w 16"/>
                <a:gd name="T85" fmla="*/ 9 h 27"/>
                <a:gd name="T86" fmla="*/ 16 w 16"/>
                <a:gd name="T87" fmla="*/ 1 h 27"/>
                <a:gd name="T88" fmla="*/ 16 w 16"/>
                <a:gd name="T89" fmla="*/ 0 h 27"/>
                <a:gd name="T90" fmla="*/ 8 w 16"/>
                <a:gd name="T91" fmla="*/ 9 h 27"/>
                <a:gd name="T92" fmla="*/ 4 w 16"/>
                <a:gd name="T93" fmla="*/ 14 h 27"/>
                <a:gd name="T94" fmla="*/ 1 w 16"/>
                <a:gd name="T95" fmla="*/ 18 h 27"/>
                <a:gd name="T96" fmla="*/ 1 w 16"/>
                <a:gd name="T97" fmla="*/ 22 h 27"/>
                <a:gd name="T98" fmla="*/ 2 w 16"/>
                <a:gd name="T99" fmla="*/ 25 h 27"/>
                <a:gd name="T100" fmla="*/ 3 w 16"/>
                <a:gd name="T101" fmla="*/ 26 h 27"/>
                <a:gd name="T102" fmla="*/ 5 w 16"/>
                <a:gd name="T103" fmla="*/ 27 h 27"/>
                <a:gd name="T104" fmla="*/ 6 w 16"/>
                <a:gd name="T105" fmla="*/ 26 h 27"/>
                <a:gd name="T106" fmla="*/ 10 w 16"/>
                <a:gd name="T107" fmla="*/ 22 h 27"/>
                <a:gd name="T108" fmla="*/ 16 w 16"/>
                <a:gd name="T109" fmla="*/ 14 h 27"/>
                <a:gd name="T110" fmla="*/ 16 w 16"/>
                <a:gd name="T111" fmla="*/ 14 h 27"/>
                <a:gd name="T112" fmla="*/ 5 w 16"/>
                <a:gd name="T113" fmla="*/ 25 h 27"/>
                <a:gd name="T114" fmla="*/ 5 w 16"/>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 h="27">
                  <a:moveTo>
                    <a:pt x="5" y="25"/>
                  </a:moveTo>
                  <a:cubicBezTo>
                    <a:pt x="9" y="21"/>
                    <a:pt x="12" y="18"/>
                    <a:pt x="16" y="14"/>
                  </a:cubicBezTo>
                  <a:cubicBezTo>
                    <a:pt x="16" y="14"/>
                    <a:pt x="16" y="14"/>
                    <a:pt x="16" y="14"/>
                  </a:cubicBezTo>
                  <a:cubicBezTo>
                    <a:pt x="14" y="15"/>
                    <a:pt x="13" y="17"/>
                    <a:pt x="12" y="18"/>
                  </a:cubicBezTo>
                  <a:cubicBezTo>
                    <a:pt x="11" y="20"/>
                    <a:pt x="10" y="21"/>
                    <a:pt x="9" y="23"/>
                  </a:cubicBezTo>
                  <a:cubicBezTo>
                    <a:pt x="8" y="24"/>
                    <a:pt x="7" y="25"/>
                    <a:pt x="5" y="26"/>
                  </a:cubicBezTo>
                  <a:cubicBezTo>
                    <a:pt x="4" y="27"/>
                    <a:pt x="3" y="25"/>
                    <a:pt x="2" y="24"/>
                  </a:cubicBezTo>
                  <a:cubicBezTo>
                    <a:pt x="2" y="23"/>
                    <a:pt x="1" y="23"/>
                    <a:pt x="1" y="22"/>
                  </a:cubicBezTo>
                  <a:cubicBezTo>
                    <a:pt x="1" y="21"/>
                    <a:pt x="1" y="20"/>
                    <a:pt x="1" y="20"/>
                  </a:cubicBezTo>
                  <a:cubicBezTo>
                    <a:pt x="2" y="18"/>
                    <a:pt x="3" y="17"/>
                    <a:pt x="4" y="15"/>
                  </a:cubicBezTo>
                  <a:cubicBezTo>
                    <a:pt x="6" y="12"/>
                    <a:pt x="8" y="9"/>
                    <a:pt x="11" y="6"/>
                  </a:cubicBezTo>
                  <a:cubicBezTo>
                    <a:pt x="12" y="4"/>
                    <a:pt x="14" y="2"/>
                    <a:pt x="16" y="1"/>
                  </a:cubicBezTo>
                  <a:cubicBezTo>
                    <a:pt x="16" y="1"/>
                    <a:pt x="16" y="1"/>
                    <a:pt x="16" y="0"/>
                  </a:cubicBezTo>
                  <a:cubicBezTo>
                    <a:pt x="13" y="3"/>
                    <a:pt x="10" y="6"/>
                    <a:pt x="7" y="9"/>
                  </a:cubicBezTo>
                  <a:cubicBezTo>
                    <a:pt x="6" y="11"/>
                    <a:pt x="5" y="12"/>
                    <a:pt x="3" y="13"/>
                  </a:cubicBezTo>
                  <a:cubicBezTo>
                    <a:pt x="3" y="14"/>
                    <a:pt x="2" y="15"/>
                    <a:pt x="2" y="15"/>
                  </a:cubicBezTo>
                  <a:cubicBezTo>
                    <a:pt x="1" y="16"/>
                    <a:pt x="0" y="17"/>
                    <a:pt x="0" y="17"/>
                  </a:cubicBezTo>
                  <a:cubicBezTo>
                    <a:pt x="0" y="17"/>
                    <a:pt x="0" y="18"/>
                    <a:pt x="0" y="17"/>
                  </a:cubicBezTo>
                  <a:cubicBezTo>
                    <a:pt x="3" y="16"/>
                    <a:pt x="5" y="13"/>
                    <a:pt x="7" y="11"/>
                  </a:cubicBezTo>
                  <a:cubicBezTo>
                    <a:pt x="9" y="9"/>
                    <a:pt x="12" y="6"/>
                    <a:pt x="14" y="4"/>
                  </a:cubicBezTo>
                  <a:cubicBezTo>
                    <a:pt x="14" y="4"/>
                    <a:pt x="14" y="4"/>
                    <a:pt x="14" y="4"/>
                  </a:cubicBezTo>
                  <a:cubicBezTo>
                    <a:pt x="13" y="6"/>
                    <a:pt x="12" y="7"/>
                    <a:pt x="11" y="8"/>
                  </a:cubicBezTo>
                  <a:cubicBezTo>
                    <a:pt x="10" y="9"/>
                    <a:pt x="10" y="9"/>
                    <a:pt x="9" y="10"/>
                  </a:cubicBezTo>
                  <a:cubicBezTo>
                    <a:pt x="9" y="10"/>
                    <a:pt x="8" y="11"/>
                    <a:pt x="7" y="12"/>
                  </a:cubicBezTo>
                  <a:cubicBezTo>
                    <a:pt x="6" y="13"/>
                    <a:pt x="5" y="15"/>
                    <a:pt x="3" y="16"/>
                  </a:cubicBezTo>
                  <a:cubicBezTo>
                    <a:pt x="3" y="17"/>
                    <a:pt x="2" y="17"/>
                    <a:pt x="1" y="18"/>
                  </a:cubicBezTo>
                  <a:cubicBezTo>
                    <a:pt x="1" y="18"/>
                    <a:pt x="1" y="19"/>
                    <a:pt x="1" y="19"/>
                  </a:cubicBezTo>
                  <a:cubicBezTo>
                    <a:pt x="0" y="20"/>
                    <a:pt x="1" y="22"/>
                    <a:pt x="1" y="23"/>
                  </a:cubicBezTo>
                  <a:cubicBezTo>
                    <a:pt x="1" y="24"/>
                    <a:pt x="1" y="25"/>
                    <a:pt x="1" y="26"/>
                  </a:cubicBezTo>
                  <a:cubicBezTo>
                    <a:pt x="1" y="27"/>
                    <a:pt x="2" y="27"/>
                    <a:pt x="2" y="26"/>
                  </a:cubicBezTo>
                  <a:cubicBezTo>
                    <a:pt x="1" y="25"/>
                    <a:pt x="1" y="24"/>
                    <a:pt x="1" y="22"/>
                  </a:cubicBezTo>
                  <a:cubicBezTo>
                    <a:pt x="1" y="21"/>
                    <a:pt x="1" y="20"/>
                    <a:pt x="1" y="18"/>
                  </a:cubicBezTo>
                  <a:cubicBezTo>
                    <a:pt x="2" y="18"/>
                    <a:pt x="2" y="17"/>
                    <a:pt x="3" y="17"/>
                  </a:cubicBezTo>
                  <a:cubicBezTo>
                    <a:pt x="4" y="16"/>
                    <a:pt x="4" y="15"/>
                    <a:pt x="5" y="15"/>
                  </a:cubicBezTo>
                  <a:cubicBezTo>
                    <a:pt x="7" y="13"/>
                    <a:pt x="8" y="12"/>
                    <a:pt x="9" y="10"/>
                  </a:cubicBezTo>
                  <a:cubicBezTo>
                    <a:pt x="11" y="8"/>
                    <a:pt x="13" y="7"/>
                    <a:pt x="14" y="4"/>
                  </a:cubicBezTo>
                  <a:cubicBezTo>
                    <a:pt x="15" y="4"/>
                    <a:pt x="14" y="4"/>
                    <a:pt x="14" y="4"/>
                  </a:cubicBezTo>
                  <a:cubicBezTo>
                    <a:pt x="12" y="6"/>
                    <a:pt x="9" y="8"/>
                    <a:pt x="7" y="11"/>
                  </a:cubicBezTo>
                  <a:cubicBezTo>
                    <a:pt x="5" y="13"/>
                    <a:pt x="3" y="15"/>
                    <a:pt x="0" y="17"/>
                  </a:cubicBezTo>
                  <a:cubicBezTo>
                    <a:pt x="0" y="17"/>
                    <a:pt x="0" y="17"/>
                    <a:pt x="1" y="17"/>
                  </a:cubicBezTo>
                  <a:cubicBezTo>
                    <a:pt x="1" y="17"/>
                    <a:pt x="1" y="16"/>
                    <a:pt x="2" y="16"/>
                  </a:cubicBezTo>
                  <a:cubicBezTo>
                    <a:pt x="2" y="15"/>
                    <a:pt x="3" y="14"/>
                    <a:pt x="4" y="14"/>
                  </a:cubicBezTo>
                  <a:cubicBezTo>
                    <a:pt x="5" y="12"/>
                    <a:pt x="6" y="11"/>
                    <a:pt x="8" y="9"/>
                  </a:cubicBezTo>
                  <a:cubicBezTo>
                    <a:pt x="11" y="6"/>
                    <a:pt x="13" y="4"/>
                    <a:pt x="16" y="1"/>
                  </a:cubicBezTo>
                  <a:cubicBezTo>
                    <a:pt x="16" y="1"/>
                    <a:pt x="16" y="0"/>
                    <a:pt x="16" y="0"/>
                  </a:cubicBezTo>
                  <a:cubicBezTo>
                    <a:pt x="13" y="3"/>
                    <a:pt x="10" y="6"/>
                    <a:pt x="8" y="9"/>
                  </a:cubicBezTo>
                  <a:cubicBezTo>
                    <a:pt x="7" y="11"/>
                    <a:pt x="5" y="12"/>
                    <a:pt x="4" y="14"/>
                  </a:cubicBezTo>
                  <a:cubicBezTo>
                    <a:pt x="3" y="15"/>
                    <a:pt x="2" y="17"/>
                    <a:pt x="1" y="18"/>
                  </a:cubicBezTo>
                  <a:cubicBezTo>
                    <a:pt x="1" y="19"/>
                    <a:pt x="1" y="21"/>
                    <a:pt x="1" y="22"/>
                  </a:cubicBezTo>
                  <a:cubicBezTo>
                    <a:pt x="1" y="23"/>
                    <a:pt x="2" y="24"/>
                    <a:pt x="2" y="25"/>
                  </a:cubicBezTo>
                  <a:cubicBezTo>
                    <a:pt x="2" y="25"/>
                    <a:pt x="3" y="26"/>
                    <a:pt x="3" y="26"/>
                  </a:cubicBezTo>
                  <a:cubicBezTo>
                    <a:pt x="4" y="26"/>
                    <a:pt x="4" y="27"/>
                    <a:pt x="5" y="27"/>
                  </a:cubicBezTo>
                  <a:cubicBezTo>
                    <a:pt x="5" y="27"/>
                    <a:pt x="6" y="26"/>
                    <a:pt x="6" y="26"/>
                  </a:cubicBezTo>
                  <a:cubicBezTo>
                    <a:pt x="8" y="25"/>
                    <a:pt x="9" y="23"/>
                    <a:pt x="10" y="22"/>
                  </a:cubicBezTo>
                  <a:cubicBezTo>
                    <a:pt x="11" y="19"/>
                    <a:pt x="14" y="17"/>
                    <a:pt x="16" y="14"/>
                  </a:cubicBezTo>
                  <a:cubicBezTo>
                    <a:pt x="16" y="14"/>
                    <a:pt x="16" y="13"/>
                    <a:pt x="16" y="14"/>
                  </a:cubicBezTo>
                  <a:cubicBezTo>
                    <a:pt x="12" y="18"/>
                    <a:pt x="8" y="21"/>
                    <a:pt x="5" y="25"/>
                  </a:cubicBezTo>
                  <a:cubicBezTo>
                    <a:pt x="5" y="25"/>
                    <a:pt x="5" y="25"/>
                    <a:pt x="5" y="2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9"/>
            <p:cNvSpPr>
              <a:spLocks/>
            </p:cNvSpPr>
            <p:nvPr/>
          </p:nvSpPr>
          <p:spPr bwMode="auto">
            <a:xfrm>
              <a:off x="2233613" y="3581401"/>
              <a:ext cx="296863" cy="206375"/>
            </a:xfrm>
            <a:custGeom>
              <a:avLst/>
              <a:gdLst>
                <a:gd name="T0" fmla="*/ 4 w 13"/>
                <a:gd name="T1" fmla="*/ 1 h 9"/>
                <a:gd name="T2" fmla="*/ 8 w 13"/>
                <a:gd name="T3" fmla="*/ 8 h 9"/>
                <a:gd name="T4" fmla="*/ 11 w 13"/>
                <a:gd name="T5" fmla="*/ 4 h 9"/>
                <a:gd name="T6" fmla="*/ 12 w 13"/>
                <a:gd name="T7" fmla="*/ 6 h 9"/>
                <a:gd name="T8" fmla="*/ 10 w 13"/>
                <a:gd name="T9" fmla="*/ 8 h 9"/>
                <a:gd name="T10" fmla="*/ 3 w 13"/>
                <a:gd name="T11" fmla="*/ 2 h 9"/>
                <a:gd name="T12" fmla="*/ 8 w 13"/>
                <a:gd name="T13" fmla="*/ 2 h 9"/>
                <a:gd name="T14" fmla="*/ 4 w 13"/>
                <a:gd name="T15" fmla="*/ 1 h 9"/>
                <a:gd name="T16" fmla="*/ 3 w 13"/>
                <a:gd name="T17" fmla="*/ 4 h 9"/>
                <a:gd name="T18" fmla="*/ 9 w 13"/>
                <a:gd name="T19" fmla="*/ 9 h 9"/>
                <a:gd name="T20" fmla="*/ 10 w 13"/>
                <a:gd name="T21" fmla="*/ 4 h 9"/>
                <a:gd name="T22" fmla="*/ 11 w 13"/>
                <a:gd name="T23" fmla="*/ 8 h 9"/>
                <a:gd name="T24" fmla="*/ 7 w 13"/>
                <a:gd name="T25" fmla="*/ 7 h 9"/>
                <a:gd name="T26" fmla="*/ 3 w 13"/>
                <a:gd name="T27" fmla="*/ 2 h 9"/>
                <a:gd name="T28" fmla="*/ 7 w 13"/>
                <a:gd name="T29" fmla="*/ 1 h 9"/>
                <a:gd name="T30" fmla="*/ 3 w 13"/>
                <a:gd name="T31" fmla="*/ 2 h 9"/>
                <a:gd name="T32" fmla="*/ 7 w 13"/>
                <a:gd name="T33" fmla="*/ 8 h 9"/>
                <a:gd name="T34" fmla="*/ 12 w 13"/>
                <a:gd name="T35" fmla="*/ 6 h 9"/>
                <a:gd name="T36" fmla="*/ 10 w 13"/>
                <a:gd name="T37" fmla="*/ 4 h 9"/>
                <a:gd name="T38" fmla="*/ 10 w 13"/>
                <a:gd name="T39" fmla="*/ 8 h 9"/>
                <a:gd name="T40" fmla="*/ 12 w 13"/>
                <a:gd name="T41" fmla="*/ 6 h 9"/>
                <a:gd name="T42" fmla="*/ 10 w 13"/>
                <a:gd name="T43" fmla="*/ 4 h 9"/>
                <a:gd name="T44" fmla="*/ 8 w 13"/>
                <a:gd name="T45" fmla="*/ 8 h 9"/>
                <a:gd name="T46" fmla="*/ 4 w 13"/>
                <a:gd name="T47" fmla="*/ 2 h 9"/>
                <a:gd name="T48" fmla="*/ 7 w 13"/>
                <a:gd name="T49" fmla="*/ 1 h 9"/>
                <a:gd name="T50" fmla="*/ 3 w 13"/>
                <a:gd name="T51" fmla="*/ 2 h 9"/>
                <a:gd name="T52" fmla="*/ 6 w 13"/>
                <a:gd name="T53" fmla="*/ 7 h 9"/>
                <a:gd name="T54" fmla="*/ 12 w 13"/>
                <a:gd name="T55" fmla="*/ 8 h 9"/>
                <a:gd name="T56" fmla="*/ 10 w 13"/>
                <a:gd name="T57" fmla="*/ 4 h 9"/>
                <a:gd name="T58" fmla="*/ 7 w 13"/>
                <a:gd name="T59" fmla="*/ 8 h 9"/>
                <a:gd name="T60" fmla="*/ 3 w 13"/>
                <a:gd name="T61" fmla="*/ 3 h 9"/>
                <a:gd name="T62" fmla="*/ 8 w 13"/>
                <a:gd name="T63" fmla="*/ 2 h 9"/>
                <a:gd name="T64" fmla="*/ 5 w 13"/>
                <a:gd name="T65" fmla="*/ 1 h 9"/>
                <a:gd name="T66" fmla="*/ 1 w 13"/>
                <a:gd name="T67" fmla="*/ 3 h 9"/>
                <a:gd name="T68" fmla="*/ 4 w 13"/>
                <a:gd name="T69" fmla="*/ 6 h 9"/>
                <a:gd name="T70" fmla="*/ 12 w 13"/>
                <a:gd name="T71" fmla="*/ 7 h 9"/>
                <a:gd name="T72" fmla="*/ 10 w 13"/>
                <a:gd name="T73" fmla="*/ 5 h 9"/>
                <a:gd name="T74" fmla="*/ 10 w 13"/>
                <a:gd name="T75" fmla="*/ 8 h 9"/>
                <a:gd name="T76" fmla="*/ 6 w 13"/>
                <a:gd name="T77" fmla="*/ 7 h 9"/>
                <a:gd name="T78" fmla="*/ 5 w 13"/>
                <a:gd name="T79" fmla="*/ 1 h 9"/>
                <a:gd name="T80" fmla="*/ 7 w 13"/>
                <a:gd name="T8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 h="9">
                  <a:moveTo>
                    <a:pt x="7" y="1"/>
                  </a:moveTo>
                  <a:cubicBezTo>
                    <a:pt x="6" y="0"/>
                    <a:pt x="4" y="0"/>
                    <a:pt x="4" y="1"/>
                  </a:cubicBezTo>
                  <a:cubicBezTo>
                    <a:pt x="3" y="3"/>
                    <a:pt x="4" y="4"/>
                    <a:pt x="5" y="5"/>
                  </a:cubicBezTo>
                  <a:cubicBezTo>
                    <a:pt x="5" y="7"/>
                    <a:pt x="7" y="8"/>
                    <a:pt x="8" y="8"/>
                  </a:cubicBezTo>
                  <a:cubicBezTo>
                    <a:pt x="9" y="9"/>
                    <a:pt x="11" y="9"/>
                    <a:pt x="12" y="8"/>
                  </a:cubicBezTo>
                  <a:cubicBezTo>
                    <a:pt x="12" y="7"/>
                    <a:pt x="12" y="5"/>
                    <a:pt x="11" y="4"/>
                  </a:cubicBezTo>
                  <a:cubicBezTo>
                    <a:pt x="11" y="4"/>
                    <a:pt x="10" y="4"/>
                    <a:pt x="10" y="5"/>
                  </a:cubicBezTo>
                  <a:cubicBezTo>
                    <a:pt x="11" y="5"/>
                    <a:pt x="11" y="6"/>
                    <a:pt x="12" y="6"/>
                  </a:cubicBezTo>
                  <a:cubicBezTo>
                    <a:pt x="12" y="7"/>
                    <a:pt x="12" y="7"/>
                    <a:pt x="11" y="7"/>
                  </a:cubicBezTo>
                  <a:cubicBezTo>
                    <a:pt x="11" y="8"/>
                    <a:pt x="11" y="8"/>
                    <a:pt x="10" y="8"/>
                  </a:cubicBezTo>
                  <a:cubicBezTo>
                    <a:pt x="9" y="8"/>
                    <a:pt x="7" y="8"/>
                    <a:pt x="6" y="7"/>
                  </a:cubicBezTo>
                  <a:cubicBezTo>
                    <a:pt x="4" y="6"/>
                    <a:pt x="0" y="3"/>
                    <a:pt x="3" y="2"/>
                  </a:cubicBezTo>
                  <a:cubicBezTo>
                    <a:pt x="3" y="2"/>
                    <a:pt x="4" y="2"/>
                    <a:pt x="5" y="1"/>
                  </a:cubicBezTo>
                  <a:cubicBezTo>
                    <a:pt x="6" y="1"/>
                    <a:pt x="7" y="1"/>
                    <a:pt x="8" y="2"/>
                  </a:cubicBezTo>
                  <a:cubicBezTo>
                    <a:pt x="8" y="2"/>
                    <a:pt x="8" y="1"/>
                    <a:pt x="8" y="1"/>
                  </a:cubicBezTo>
                  <a:cubicBezTo>
                    <a:pt x="7" y="1"/>
                    <a:pt x="5" y="0"/>
                    <a:pt x="4" y="1"/>
                  </a:cubicBezTo>
                  <a:cubicBezTo>
                    <a:pt x="4" y="1"/>
                    <a:pt x="3" y="1"/>
                    <a:pt x="3" y="2"/>
                  </a:cubicBezTo>
                  <a:cubicBezTo>
                    <a:pt x="3" y="3"/>
                    <a:pt x="3" y="4"/>
                    <a:pt x="3" y="4"/>
                  </a:cubicBezTo>
                  <a:cubicBezTo>
                    <a:pt x="4" y="5"/>
                    <a:pt x="5" y="6"/>
                    <a:pt x="6" y="7"/>
                  </a:cubicBezTo>
                  <a:cubicBezTo>
                    <a:pt x="7" y="8"/>
                    <a:pt x="8" y="9"/>
                    <a:pt x="9" y="9"/>
                  </a:cubicBezTo>
                  <a:cubicBezTo>
                    <a:pt x="10" y="9"/>
                    <a:pt x="11" y="8"/>
                    <a:pt x="11" y="7"/>
                  </a:cubicBezTo>
                  <a:cubicBezTo>
                    <a:pt x="11" y="6"/>
                    <a:pt x="11" y="5"/>
                    <a:pt x="10" y="4"/>
                  </a:cubicBezTo>
                  <a:cubicBezTo>
                    <a:pt x="10" y="4"/>
                    <a:pt x="10" y="4"/>
                    <a:pt x="10" y="5"/>
                  </a:cubicBezTo>
                  <a:cubicBezTo>
                    <a:pt x="11" y="5"/>
                    <a:pt x="13" y="7"/>
                    <a:pt x="11" y="8"/>
                  </a:cubicBezTo>
                  <a:cubicBezTo>
                    <a:pt x="10" y="8"/>
                    <a:pt x="10" y="8"/>
                    <a:pt x="9" y="8"/>
                  </a:cubicBezTo>
                  <a:cubicBezTo>
                    <a:pt x="8" y="8"/>
                    <a:pt x="8" y="8"/>
                    <a:pt x="7" y="7"/>
                  </a:cubicBezTo>
                  <a:cubicBezTo>
                    <a:pt x="6" y="7"/>
                    <a:pt x="5" y="6"/>
                    <a:pt x="4" y="6"/>
                  </a:cubicBezTo>
                  <a:cubicBezTo>
                    <a:pt x="3" y="5"/>
                    <a:pt x="2" y="4"/>
                    <a:pt x="3" y="2"/>
                  </a:cubicBezTo>
                  <a:cubicBezTo>
                    <a:pt x="3" y="2"/>
                    <a:pt x="4" y="2"/>
                    <a:pt x="5" y="1"/>
                  </a:cubicBezTo>
                  <a:cubicBezTo>
                    <a:pt x="6" y="1"/>
                    <a:pt x="6" y="1"/>
                    <a:pt x="7" y="1"/>
                  </a:cubicBezTo>
                  <a:cubicBezTo>
                    <a:pt x="7" y="1"/>
                    <a:pt x="7" y="1"/>
                    <a:pt x="7" y="1"/>
                  </a:cubicBezTo>
                  <a:cubicBezTo>
                    <a:pt x="6" y="1"/>
                    <a:pt x="4" y="1"/>
                    <a:pt x="3" y="2"/>
                  </a:cubicBezTo>
                  <a:cubicBezTo>
                    <a:pt x="3" y="3"/>
                    <a:pt x="4" y="5"/>
                    <a:pt x="5" y="6"/>
                  </a:cubicBezTo>
                  <a:cubicBezTo>
                    <a:pt x="6" y="6"/>
                    <a:pt x="6" y="7"/>
                    <a:pt x="7" y="8"/>
                  </a:cubicBezTo>
                  <a:cubicBezTo>
                    <a:pt x="8" y="8"/>
                    <a:pt x="10" y="9"/>
                    <a:pt x="11" y="9"/>
                  </a:cubicBezTo>
                  <a:cubicBezTo>
                    <a:pt x="12" y="8"/>
                    <a:pt x="12" y="7"/>
                    <a:pt x="12" y="6"/>
                  </a:cubicBezTo>
                  <a:cubicBezTo>
                    <a:pt x="11" y="6"/>
                    <a:pt x="11" y="5"/>
                    <a:pt x="10" y="4"/>
                  </a:cubicBezTo>
                  <a:cubicBezTo>
                    <a:pt x="10" y="4"/>
                    <a:pt x="10" y="4"/>
                    <a:pt x="10" y="4"/>
                  </a:cubicBezTo>
                  <a:cubicBezTo>
                    <a:pt x="11" y="4"/>
                    <a:pt x="11" y="5"/>
                    <a:pt x="12" y="6"/>
                  </a:cubicBezTo>
                  <a:cubicBezTo>
                    <a:pt x="12" y="7"/>
                    <a:pt x="11" y="8"/>
                    <a:pt x="10" y="8"/>
                  </a:cubicBezTo>
                  <a:cubicBezTo>
                    <a:pt x="10" y="8"/>
                    <a:pt x="10" y="8"/>
                    <a:pt x="10" y="8"/>
                  </a:cubicBezTo>
                  <a:cubicBezTo>
                    <a:pt x="11" y="8"/>
                    <a:pt x="12" y="7"/>
                    <a:pt x="12" y="6"/>
                  </a:cubicBezTo>
                  <a:cubicBezTo>
                    <a:pt x="12" y="5"/>
                    <a:pt x="11" y="4"/>
                    <a:pt x="10" y="4"/>
                  </a:cubicBezTo>
                  <a:cubicBezTo>
                    <a:pt x="10" y="4"/>
                    <a:pt x="10" y="4"/>
                    <a:pt x="10" y="4"/>
                  </a:cubicBezTo>
                  <a:cubicBezTo>
                    <a:pt x="11" y="5"/>
                    <a:pt x="12" y="6"/>
                    <a:pt x="11" y="8"/>
                  </a:cubicBezTo>
                  <a:cubicBezTo>
                    <a:pt x="11" y="9"/>
                    <a:pt x="9" y="8"/>
                    <a:pt x="8" y="8"/>
                  </a:cubicBezTo>
                  <a:cubicBezTo>
                    <a:pt x="7" y="7"/>
                    <a:pt x="6" y="6"/>
                    <a:pt x="5" y="5"/>
                  </a:cubicBezTo>
                  <a:cubicBezTo>
                    <a:pt x="4" y="5"/>
                    <a:pt x="3" y="3"/>
                    <a:pt x="4" y="2"/>
                  </a:cubicBezTo>
                  <a:cubicBezTo>
                    <a:pt x="5" y="1"/>
                    <a:pt x="5" y="1"/>
                    <a:pt x="6" y="1"/>
                  </a:cubicBezTo>
                  <a:cubicBezTo>
                    <a:pt x="6" y="1"/>
                    <a:pt x="7" y="1"/>
                    <a:pt x="7" y="1"/>
                  </a:cubicBezTo>
                  <a:cubicBezTo>
                    <a:pt x="7" y="1"/>
                    <a:pt x="7" y="1"/>
                    <a:pt x="7" y="1"/>
                  </a:cubicBezTo>
                  <a:cubicBezTo>
                    <a:pt x="6" y="1"/>
                    <a:pt x="5" y="1"/>
                    <a:pt x="3" y="2"/>
                  </a:cubicBezTo>
                  <a:cubicBezTo>
                    <a:pt x="2" y="2"/>
                    <a:pt x="2" y="3"/>
                    <a:pt x="3" y="4"/>
                  </a:cubicBezTo>
                  <a:cubicBezTo>
                    <a:pt x="3" y="5"/>
                    <a:pt x="4" y="6"/>
                    <a:pt x="6" y="7"/>
                  </a:cubicBezTo>
                  <a:cubicBezTo>
                    <a:pt x="7" y="7"/>
                    <a:pt x="8" y="8"/>
                    <a:pt x="9" y="8"/>
                  </a:cubicBezTo>
                  <a:cubicBezTo>
                    <a:pt x="10" y="9"/>
                    <a:pt x="11" y="9"/>
                    <a:pt x="12" y="8"/>
                  </a:cubicBezTo>
                  <a:cubicBezTo>
                    <a:pt x="12" y="7"/>
                    <a:pt x="11" y="5"/>
                    <a:pt x="10" y="4"/>
                  </a:cubicBezTo>
                  <a:cubicBezTo>
                    <a:pt x="10" y="4"/>
                    <a:pt x="10" y="4"/>
                    <a:pt x="10" y="4"/>
                  </a:cubicBezTo>
                  <a:cubicBezTo>
                    <a:pt x="11" y="5"/>
                    <a:pt x="11" y="7"/>
                    <a:pt x="11" y="8"/>
                  </a:cubicBezTo>
                  <a:cubicBezTo>
                    <a:pt x="10" y="9"/>
                    <a:pt x="8" y="8"/>
                    <a:pt x="7" y="8"/>
                  </a:cubicBezTo>
                  <a:cubicBezTo>
                    <a:pt x="6" y="7"/>
                    <a:pt x="5" y="6"/>
                    <a:pt x="4" y="5"/>
                  </a:cubicBezTo>
                  <a:cubicBezTo>
                    <a:pt x="4" y="4"/>
                    <a:pt x="3" y="4"/>
                    <a:pt x="3" y="3"/>
                  </a:cubicBezTo>
                  <a:cubicBezTo>
                    <a:pt x="3" y="2"/>
                    <a:pt x="4" y="1"/>
                    <a:pt x="4" y="1"/>
                  </a:cubicBezTo>
                  <a:cubicBezTo>
                    <a:pt x="5" y="0"/>
                    <a:pt x="7" y="1"/>
                    <a:pt x="8" y="2"/>
                  </a:cubicBezTo>
                  <a:cubicBezTo>
                    <a:pt x="8" y="1"/>
                    <a:pt x="8" y="1"/>
                    <a:pt x="8" y="1"/>
                  </a:cubicBezTo>
                  <a:cubicBezTo>
                    <a:pt x="7" y="1"/>
                    <a:pt x="6" y="1"/>
                    <a:pt x="5" y="1"/>
                  </a:cubicBezTo>
                  <a:cubicBezTo>
                    <a:pt x="5" y="1"/>
                    <a:pt x="4" y="1"/>
                    <a:pt x="3" y="2"/>
                  </a:cubicBezTo>
                  <a:cubicBezTo>
                    <a:pt x="2" y="2"/>
                    <a:pt x="1" y="2"/>
                    <a:pt x="1" y="3"/>
                  </a:cubicBezTo>
                  <a:cubicBezTo>
                    <a:pt x="1" y="4"/>
                    <a:pt x="2" y="4"/>
                    <a:pt x="2" y="4"/>
                  </a:cubicBezTo>
                  <a:cubicBezTo>
                    <a:pt x="2" y="5"/>
                    <a:pt x="3" y="6"/>
                    <a:pt x="4" y="6"/>
                  </a:cubicBezTo>
                  <a:cubicBezTo>
                    <a:pt x="5" y="7"/>
                    <a:pt x="8" y="8"/>
                    <a:pt x="10" y="8"/>
                  </a:cubicBezTo>
                  <a:cubicBezTo>
                    <a:pt x="11" y="8"/>
                    <a:pt x="12" y="8"/>
                    <a:pt x="12" y="7"/>
                  </a:cubicBezTo>
                  <a:cubicBezTo>
                    <a:pt x="12" y="6"/>
                    <a:pt x="11" y="5"/>
                    <a:pt x="11" y="4"/>
                  </a:cubicBezTo>
                  <a:cubicBezTo>
                    <a:pt x="11" y="4"/>
                    <a:pt x="11" y="5"/>
                    <a:pt x="10" y="5"/>
                  </a:cubicBezTo>
                  <a:cubicBezTo>
                    <a:pt x="11" y="5"/>
                    <a:pt x="11" y="6"/>
                    <a:pt x="11" y="7"/>
                  </a:cubicBezTo>
                  <a:cubicBezTo>
                    <a:pt x="12" y="7"/>
                    <a:pt x="11" y="8"/>
                    <a:pt x="10" y="8"/>
                  </a:cubicBezTo>
                  <a:cubicBezTo>
                    <a:pt x="10" y="9"/>
                    <a:pt x="9" y="8"/>
                    <a:pt x="8" y="8"/>
                  </a:cubicBezTo>
                  <a:cubicBezTo>
                    <a:pt x="7" y="8"/>
                    <a:pt x="7" y="7"/>
                    <a:pt x="6" y="7"/>
                  </a:cubicBezTo>
                  <a:cubicBezTo>
                    <a:pt x="5" y="6"/>
                    <a:pt x="4" y="4"/>
                    <a:pt x="4" y="2"/>
                  </a:cubicBezTo>
                  <a:cubicBezTo>
                    <a:pt x="4" y="2"/>
                    <a:pt x="4" y="1"/>
                    <a:pt x="5" y="1"/>
                  </a:cubicBezTo>
                  <a:cubicBezTo>
                    <a:pt x="5" y="1"/>
                    <a:pt x="6" y="1"/>
                    <a:pt x="6" y="1"/>
                  </a:cubicBezTo>
                  <a:cubicBezTo>
                    <a:pt x="7" y="2"/>
                    <a:pt x="7" y="1"/>
                    <a:pt x="7"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0"/>
            <p:cNvSpPr>
              <a:spLocks/>
            </p:cNvSpPr>
            <p:nvPr/>
          </p:nvSpPr>
          <p:spPr bwMode="auto">
            <a:xfrm>
              <a:off x="2119313" y="3467101"/>
              <a:ext cx="547688" cy="479425"/>
            </a:xfrm>
            <a:custGeom>
              <a:avLst/>
              <a:gdLst>
                <a:gd name="T0" fmla="*/ 7 w 24"/>
                <a:gd name="T1" fmla="*/ 1 h 21"/>
                <a:gd name="T2" fmla="*/ 2 w 24"/>
                <a:gd name="T3" fmla="*/ 5 h 21"/>
                <a:gd name="T4" fmla="*/ 12 w 24"/>
                <a:gd name="T5" fmla="*/ 19 h 21"/>
                <a:gd name="T6" fmla="*/ 23 w 24"/>
                <a:gd name="T7" fmla="*/ 12 h 21"/>
                <a:gd name="T8" fmla="*/ 19 w 24"/>
                <a:gd name="T9" fmla="*/ 6 h 21"/>
                <a:gd name="T10" fmla="*/ 21 w 24"/>
                <a:gd name="T11" fmla="*/ 10 h 21"/>
                <a:gd name="T12" fmla="*/ 21 w 24"/>
                <a:gd name="T13" fmla="*/ 18 h 21"/>
                <a:gd name="T14" fmla="*/ 7 w 24"/>
                <a:gd name="T15" fmla="*/ 17 h 21"/>
                <a:gd name="T16" fmla="*/ 1 w 24"/>
                <a:gd name="T17" fmla="*/ 6 h 21"/>
                <a:gd name="T18" fmla="*/ 8 w 24"/>
                <a:gd name="T19" fmla="*/ 1 h 21"/>
                <a:gd name="T20" fmla="*/ 16 w 24"/>
                <a:gd name="T21" fmla="*/ 3 h 21"/>
                <a:gd name="T22" fmla="*/ 8 w 24"/>
                <a:gd name="T23" fmla="*/ 1 h 21"/>
                <a:gd name="T24" fmla="*/ 3 w 24"/>
                <a:gd name="T25" fmla="*/ 11 h 21"/>
                <a:gd name="T26" fmla="*/ 18 w 24"/>
                <a:gd name="T27" fmla="*/ 20 h 21"/>
                <a:gd name="T28" fmla="*/ 22 w 24"/>
                <a:gd name="T29" fmla="*/ 10 h 21"/>
                <a:gd name="T30" fmla="*/ 19 w 24"/>
                <a:gd name="T31" fmla="*/ 7 h 21"/>
                <a:gd name="T32" fmla="*/ 23 w 24"/>
                <a:gd name="T33" fmla="*/ 15 h 21"/>
                <a:gd name="T34" fmla="*/ 22 w 24"/>
                <a:gd name="T35" fmla="*/ 10 h 21"/>
                <a:gd name="T36" fmla="*/ 18 w 24"/>
                <a:gd name="T37" fmla="*/ 7 h 21"/>
                <a:gd name="T38" fmla="*/ 22 w 24"/>
                <a:gd name="T39" fmla="*/ 15 h 21"/>
                <a:gd name="T40" fmla="*/ 15 w 24"/>
                <a:gd name="T41" fmla="*/ 20 h 21"/>
                <a:gd name="T42" fmla="*/ 7 w 24"/>
                <a:gd name="T43" fmla="*/ 15 h 21"/>
                <a:gd name="T44" fmla="*/ 1 w 24"/>
                <a:gd name="T45" fmla="*/ 5 h 21"/>
                <a:gd name="T46" fmla="*/ 8 w 24"/>
                <a:gd name="T47" fmla="*/ 1 h 21"/>
                <a:gd name="T48" fmla="*/ 16 w 24"/>
                <a:gd name="T49" fmla="*/ 3 h 21"/>
                <a:gd name="T50" fmla="*/ 11 w 24"/>
                <a:gd name="T51" fmla="*/ 1 h 21"/>
                <a:gd name="T52" fmla="*/ 2 w 24"/>
                <a:gd name="T53" fmla="*/ 3 h 21"/>
                <a:gd name="T54" fmla="*/ 4 w 24"/>
                <a:gd name="T55" fmla="*/ 14 h 21"/>
                <a:gd name="T56" fmla="*/ 15 w 24"/>
                <a:gd name="T57" fmla="*/ 20 h 21"/>
                <a:gd name="T58" fmla="*/ 23 w 24"/>
                <a:gd name="T59" fmla="*/ 15 h 21"/>
                <a:gd name="T60" fmla="*/ 19 w 24"/>
                <a:gd name="T61" fmla="*/ 6 h 21"/>
                <a:gd name="T62" fmla="*/ 22 w 24"/>
                <a:gd name="T63" fmla="*/ 10 h 21"/>
                <a:gd name="T64" fmla="*/ 21 w 24"/>
                <a:gd name="T65" fmla="*/ 19 h 21"/>
                <a:gd name="T66" fmla="*/ 13 w 24"/>
                <a:gd name="T67" fmla="*/ 19 h 21"/>
                <a:gd name="T68" fmla="*/ 2 w 24"/>
                <a:gd name="T69" fmla="*/ 10 h 21"/>
                <a:gd name="T70" fmla="*/ 5 w 24"/>
                <a:gd name="T71" fmla="*/ 2 h 21"/>
                <a:gd name="T72" fmla="*/ 15 w 24"/>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21">
                  <a:moveTo>
                    <a:pt x="15" y="3"/>
                  </a:moveTo>
                  <a:cubicBezTo>
                    <a:pt x="13" y="1"/>
                    <a:pt x="10" y="0"/>
                    <a:pt x="7" y="1"/>
                  </a:cubicBezTo>
                  <a:cubicBezTo>
                    <a:pt x="6" y="1"/>
                    <a:pt x="5" y="1"/>
                    <a:pt x="4" y="2"/>
                  </a:cubicBezTo>
                  <a:cubicBezTo>
                    <a:pt x="3" y="3"/>
                    <a:pt x="2" y="4"/>
                    <a:pt x="2" y="5"/>
                  </a:cubicBezTo>
                  <a:cubicBezTo>
                    <a:pt x="1" y="8"/>
                    <a:pt x="3" y="12"/>
                    <a:pt x="5" y="14"/>
                  </a:cubicBezTo>
                  <a:cubicBezTo>
                    <a:pt x="7" y="16"/>
                    <a:pt x="9" y="18"/>
                    <a:pt x="12" y="19"/>
                  </a:cubicBezTo>
                  <a:cubicBezTo>
                    <a:pt x="15" y="20"/>
                    <a:pt x="18" y="21"/>
                    <a:pt x="20" y="19"/>
                  </a:cubicBezTo>
                  <a:cubicBezTo>
                    <a:pt x="23" y="18"/>
                    <a:pt x="24" y="15"/>
                    <a:pt x="23" y="12"/>
                  </a:cubicBezTo>
                  <a:cubicBezTo>
                    <a:pt x="23" y="11"/>
                    <a:pt x="22" y="10"/>
                    <a:pt x="21" y="9"/>
                  </a:cubicBezTo>
                  <a:cubicBezTo>
                    <a:pt x="20" y="8"/>
                    <a:pt x="19" y="7"/>
                    <a:pt x="19" y="6"/>
                  </a:cubicBezTo>
                  <a:cubicBezTo>
                    <a:pt x="19" y="6"/>
                    <a:pt x="18" y="6"/>
                    <a:pt x="18" y="6"/>
                  </a:cubicBezTo>
                  <a:cubicBezTo>
                    <a:pt x="19" y="7"/>
                    <a:pt x="20" y="8"/>
                    <a:pt x="21" y="10"/>
                  </a:cubicBezTo>
                  <a:cubicBezTo>
                    <a:pt x="22" y="11"/>
                    <a:pt x="23" y="12"/>
                    <a:pt x="23" y="14"/>
                  </a:cubicBezTo>
                  <a:cubicBezTo>
                    <a:pt x="23" y="15"/>
                    <a:pt x="22" y="17"/>
                    <a:pt x="21" y="18"/>
                  </a:cubicBezTo>
                  <a:cubicBezTo>
                    <a:pt x="20" y="19"/>
                    <a:pt x="18" y="19"/>
                    <a:pt x="16" y="19"/>
                  </a:cubicBezTo>
                  <a:cubicBezTo>
                    <a:pt x="13" y="19"/>
                    <a:pt x="10" y="18"/>
                    <a:pt x="7" y="17"/>
                  </a:cubicBezTo>
                  <a:cubicBezTo>
                    <a:pt x="5" y="15"/>
                    <a:pt x="3" y="13"/>
                    <a:pt x="2" y="10"/>
                  </a:cubicBezTo>
                  <a:cubicBezTo>
                    <a:pt x="1" y="9"/>
                    <a:pt x="1" y="8"/>
                    <a:pt x="1" y="6"/>
                  </a:cubicBezTo>
                  <a:cubicBezTo>
                    <a:pt x="1" y="5"/>
                    <a:pt x="2" y="4"/>
                    <a:pt x="3" y="2"/>
                  </a:cubicBezTo>
                  <a:cubicBezTo>
                    <a:pt x="4" y="1"/>
                    <a:pt x="6" y="0"/>
                    <a:pt x="8" y="1"/>
                  </a:cubicBezTo>
                  <a:cubicBezTo>
                    <a:pt x="9" y="1"/>
                    <a:pt x="11" y="1"/>
                    <a:pt x="13" y="2"/>
                  </a:cubicBezTo>
                  <a:cubicBezTo>
                    <a:pt x="14" y="2"/>
                    <a:pt x="15" y="3"/>
                    <a:pt x="16" y="3"/>
                  </a:cubicBezTo>
                  <a:cubicBezTo>
                    <a:pt x="16" y="4"/>
                    <a:pt x="16" y="3"/>
                    <a:pt x="16" y="3"/>
                  </a:cubicBezTo>
                  <a:cubicBezTo>
                    <a:pt x="14" y="1"/>
                    <a:pt x="11" y="1"/>
                    <a:pt x="8" y="1"/>
                  </a:cubicBezTo>
                  <a:cubicBezTo>
                    <a:pt x="5" y="1"/>
                    <a:pt x="2" y="2"/>
                    <a:pt x="1" y="4"/>
                  </a:cubicBezTo>
                  <a:cubicBezTo>
                    <a:pt x="0" y="7"/>
                    <a:pt x="2" y="9"/>
                    <a:pt x="3" y="11"/>
                  </a:cubicBezTo>
                  <a:cubicBezTo>
                    <a:pt x="5" y="14"/>
                    <a:pt x="7" y="16"/>
                    <a:pt x="9" y="18"/>
                  </a:cubicBezTo>
                  <a:cubicBezTo>
                    <a:pt x="11" y="19"/>
                    <a:pt x="15" y="21"/>
                    <a:pt x="18" y="20"/>
                  </a:cubicBezTo>
                  <a:cubicBezTo>
                    <a:pt x="20" y="20"/>
                    <a:pt x="22" y="17"/>
                    <a:pt x="22" y="14"/>
                  </a:cubicBezTo>
                  <a:cubicBezTo>
                    <a:pt x="22" y="13"/>
                    <a:pt x="22" y="12"/>
                    <a:pt x="22" y="10"/>
                  </a:cubicBezTo>
                  <a:cubicBezTo>
                    <a:pt x="21" y="9"/>
                    <a:pt x="20" y="8"/>
                    <a:pt x="19" y="7"/>
                  </a:cubicBezTo>
                  <a:cubicBezTo>
                    <a:pt x="19" y="7"/>
                    <a:pt x="19" y="7"/>
                    <a:pt x="19" y="7"/>
                  </a:cubicBezTo>
                  <a:cubicBezTo>
                    <a:pt x="20" y="8"/>
                    <a:pt x="21" y="9"/>
                    <a:pt x="22" y="10"/>
                  </a:cubicBezTo>
                  <a:cubicBezTo>
                    <a:pt x="23" y="12"/>
                    <a:pt x="23" y="13"/>
                    <a:pt x="23" y="15"/>
                  </a:cubicBezTo>
                  <a:cubicBezTo>
                    <a:pt x="23" y="15"/>
                    <a:pt x="23" y="15"/>
                    <a:pt x="23" y="15"/>
                  </a:cubicBezTo>
                  <a:cubicBezTo>
                    <a:pt x="24" y="13"/>
                    <a:pt x="23" y="12"/>
                    <a:pt x="22" y="10"/>
                  </a:cubicBezTo>
                  <a:cubicBezTo>
                    <a:pt x="21" y="9"/>
                    <a:pt x="20" y="7"/>
                    <a:pt x="19" y="7"/>
                  </a:cubicBezTo>
                  <a:cubicBezTo>
                    <a:pt x="19" y="6"/>
                    <a:pt x="18" y="7"/>
                    <a:pt x="18" y="7"/>
                  </a:cubicBezTo>
                  <a:cubicBezTo>
                    <a:pt x="20" y="8"/>
                    <a:pt x="21" y="9"/>
                    <a:pt x="21" y="11"/>
                  </a:cubicBezTo>
                  <a:cubicBezTo>
                    <a:pt x="22" y="13"/>
                    <a:pt x="22" y="14"/>
                    <a:pt x="22" y="15"/>
                  </a:cubicBezTo>
                  <a:cubicBezTo>
                    <a:pt x="21" y="17"/>
                    <a:pt x="20" y="18"/>
                    <a:pt x="19" y="19"/>
                  </a:cubicBezTo>
                  <a:cubicBezTo>
                    <a:pt x="18" y="20"/>
                    <a:pt x="17" y="20"/>
                    <a:pt x="15" y="20"/>
                  </a:cubicBezTo>
                  <a:cubicBezTo>
                    <a:pt x="14" y="20"/>
                    <a:pt x="12" y="19"/>
                    <a:pt x="11" y="18"/>
                  </a:cubicBezTo>
                  <a:cubicBezTo>
                    <a:pt x="9" y="18"/>
                    <a:pt x="8" y="16"/>
                    <a:pt x="7" y="15"/>
                  </a:cubicBezTo>
                  <a:cubicBezTo>
                    <a:pt x="5" y="14"/>
                    <a:pt x="3" y="11"/>
                    <a:pt x="2" y="9"/>
                  </a:cubicBezTo>
                  <a:cubicBezTo>
                    <a:pt x="1" y="8"/>
                    <a:pt x="1" y="6"/>
                    <a:pt x="1" y="5"/>
                  </a:cubicBezTo>
                  <a:cubicBezTo>
                    <a:pt x="1" y="4"/>
                    <a:pt x="2" y="3"/>
                    <a:pt x="4" y="2"/>
                  </a:cubicBezTo>
                  <a:cubicBezTo>
                    <a:pt x="5" y="1"/>
                    <a:pt x="6" y="1"/>
                    <a:pt x="8" y="1"/>
                  </a:cubicBezTo>
                  <a:cubicBezTo>
                    <a:pt x="9" y="1"/>
                    <a:pt x="11" y="1"/>
                    <a:pt x="12" y="2"/>
                  </a:cubicBezTo>
                  <a:cubicBezTo>
                    <a:pt x="13" y="2"/>
                    <a:pt x="15" y="3"/>
                    <a:pt x="16" y="3"/>
                  </a:cubicBezTo>
                  <a:cubicBezTo>
                    <a:pt x="16" y="3"/>
                    <a:pt x="16" y="3"/>
                    <a:pt x="16" y="3"/>
                  </a:cubicBezTo>
                  <a:cubicBezTo>
                    <a:pt x="14" y="2"/>
                    <a:pt x="13" y="2"/>
                    <a:pt x="11" y="1"/>
                  </a:cubicBezTo>
                  <a:cubicBezTo>
                    <a:pt x="10" y="0"/>
                    <a:pt x="8" y="0"/>
                    <a:pt x="6" y="0"/>
                  </a:cubicBezTo>
                  <a:cubicBezTo>
                    <a:pt x="5" y="0"/>
                    <a:pt x="3" y="1"/>
                    <a:pt x="2" y="3"/>
                  </a:cubicBezTo>
                  <a:cubicBezTo>
                    <a:pt x="1" y="4"/>
                    <a:pt x="1" y="5"/>
                    <a:pt x="1" y="7"/>
                  </a:cubicBezTo>
                  <a:cubicBezTo>
                    <a:pt x="0" y="9"/>
                    <a:pt x="2" y="12"/>
                    <a:pt x="4" y="14"/>
                  </a:cubicBezTo>
                  <a:cubicBezTo>
                    <a:pt x="5" y="16"/>
                    <a:pt x="8" y="18"/>
                    <a:pt x="11" y="19"/>
                  </a:cubicBezTo>
                  <a:cubicBezTo>
                    <a:pt x="12" y="19"/>
                    <a:pt x="13" y="20"/>
                    <a:pt x="15" y="20"/>
                  </a:cubicBezTo>
                  <a:cubicBezTo>
                    <a:pt x="17" y="20"/>
                    <a:pt x="18" y="20"/>
                    <a:pt x="20" y="19"/>
                  </a:cubicBezTo>
                  <a:cubicBezTo>
                    <a:pt x="21" y="18"/>
                    <a:pt x="23" y="17"/>
                    <a:pt x="23" y="15"/>
                  </a:cubicBezTo>
                  <a:cubicBezTo>
                    <a:pt x="24" y="14"/>
                    <a:pt x="23" y="13"/>
                    <a:pt x="23" y="12"/>
                  </a:cubicBezTo>
                  <a:cubicBezTo>
                    <a:pt x="22" y="9"/>
                    <a:pt x="20" y="8"/>
                    <a:pt x="19" y="6"/>
                  </a:cubicBezTo>
                  <a:cubicBezTo>
                    <a:pt x="19" y="6"/>
                    <a:pt x="18" y="6"/>
                    <a:pt x="18" y="6"/>
                  </a:cubicBezTo>
                  <a:cubicBezTo>
                    <a:pt x="19" y="8"/>
                    <a:pt x="21" y="9"/>
                    <a:pt x="22" y="10"/>
                  </a:cubicBezTo>
                  <a:cubicBezTo>
                    <a:pt x="23" y="11"/>
                    <a:pt x="23" y="13"/>
                    <a:pt x="23" y="15"/>
                  </a:cubicBezTo>
                  <a:cubicBezTo>
                    <a:pt x="23" y="16"/>
                    <a:pt x="22" y="17"/>
                    <a:pt x="21" y="19"/>
                  </a:cubicBezTo>
                  <a:cubicBezTo>
                    <a:pt x="20" y="20"/>
                    <a:pt x="19" y="20"/>
                    <a:pt x="17" y="20"/>
                  </a:cubicBezTo>
                  <a:cubicBezTo>
                    <a:pt x="16" y="20"/>
                    <a:pt x="14" y="20"/>
                    <a:pt x="13" y="19"/>
                  </a:cubicBezTo>
                  <a:cubicBezTo>
                    <a:pt x="11" y="19"/>
                    <a:pt x="10" y="18"/>
                    <a:pt x="8" y="17"/>
                  </a:cubicBezTo>
                  <a:cubicBezTo>
                    <a:pt x="6" y="15"/>
                    <a:pt x="4" y="13"/>
                    <a:pt x="2" y="10"/>
                  </a:cubicBezTo>
                  <a:cubicBezTo>
                    <a:pt x="2" y="8"/>
                    <a:pt x="1" y="6"/>
                    <a:pt x="2" y="5"/>
                  </a:cubicBezTo>
                  <a:cubicBezTo>
                    <a:pt x="2" y="3"/>
                    <a:pt x="3" y="2"/>
                    <a:pt x="5" y="2"/>
                  </a:cubicBezTo>
                  <a:cubicBezTo>
                    <a:pt x="7" y="0"/>
                    <a:pt x="10" y="1"/>
                    <a:pt x="13" y="2"/>
                  </a:cubicBezTo>
                  <a:cubicBezTo>
                    <a:pt x="13" y="2"/>
                    <a:pt x="14" y="3"/>
                    <a:pt x="15" y="3"/>
                  </a:cubicBezTo>
                  <a:cubicBezTo>
                    <a:pt x="15" y="3"/>
                    <a:pt x="15" y="3"/>
                    <a:pt x="15"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1"/>
            <p:cNvSpPr>
              <a:spLocks/>
            </p:cNvSpPr>
            <p:nvPr/>
          </p:nvSpPr>
          <p:spPr bwMode="auto">
            <a:xfrm>
              <a:off x="1936750" y="3306763"/>
              <a:ext cx="912813" cy="869950"/>
            </a:xfrm>
            <a:custGeom>
              <a:avLst/>
              <a:gdLst>
                <a:gd name="T0" fmla="*/ 12 w 40"/>
                <a:gd name="T1" fmla="*/ 0 h 38"/>
                <a:gd name="T2" fmla="*/ 2 w 40"/>
                <a:gd name="T3" fmla="*/ 16 h 38"/>
                <a:gd name="T4" fmla="*/ 29 w 40"/>
                <a:gd name="T5" fmla="*/ 37 h 38"/>
                <a:gd name="T6" fmla="*/ 37 w 40"/>
                <a:gd name="T7" fmla="*/ 16 h 38"/>
                <a:gd name="T8" fmla="*/ 39 w 40"/>
                <a:gd name="T9" fmla="*/ 29 h 38"/>
                <a:gd name="T10" fmla="*/ 4 w 40"/>
                <a:gd name="T11" fmla="*/ 22 h 38"/>
                <a:gd name="T12" fmla="*/ 5 w 40"/>
                <a:gd name="T13" fmla="*/ 3 h 38"/>
                <a:gd name="T14" fmla="*/ 26 w 40"/>
                <a:gd name="T15" fmla="*/ 5 h 38"/>
                <a:gd name="T16" fmla="*/ 19 w 40"/>
                <a:gd name="T17" fmla="*/ 1 h 38"/>
                <a:gd name="T18" fmla="*/ 3 w 40"/>
                <a:gd name="T19" fmla="*/ 5 h 38"/>
                <a:gd name="T20" fmla="*/ 6 w 40"/>
                <a:gd name="T21" fmla="*/ 22 h 38"/>
                <a:gd name="T22" fmla="*/ 13 w 40"/>
                <a:gd name="T23" fmla="*/ 29 h 38"/>
                <a:gd name="T24" fmla="*/ 2 w 40"/>
                <a:gd name="T25" fmla="*/ 8 h 38"/>
                <a:gd name="T26" fmla="*/ 10 w 40"/>
                <a:gd name="T27" fmla="*/ 25 h 38"/>
                <a:gd name="T28" fmla="*/ 28 w 40"/>
                <a:gd name="T29" fmla="*/ 36 h 38"/>
                <a:gd name="T30" fmla="*/ 24 w 40"/>
                <a:gd name="T31" fmla="*/ 35 h 38"/>
                <a:gd name="T32" fmla="*/ 37 w 40"/>
                <a:gd name="T33" fmla="*/ 33 h 38"/>
                <a:gd name="T34" fmla="*/ 36 w 40"/>
                <a:gd name="T35" fmla="*/ 15 h 38"/>
                <a:gd name="T36" fmla="*/ 38 w 40"/>
                <a:gd name="T37" fmla="*/ 28 h 38"/>
                <a:gd name="T38" fmla="*/ 24 w 40"/>
                <a:gd name="T39" fmla="*/ 36 h 38"/>
                <a:gd name="T40" fmla="*/ 39 w 40"/>
                <a:gd name="T41" fmla="*/ 29 h 38"/>
                <a:gd name="T42" fmla="*/ 32 w 40"/>
                <a:gd name="T43" fmla="*/ 33 h 38"/>
                <a:gd name="T44" fmla="*/ 11 w 40"/>
                <a:gd name="T45" fmla="*/ 27 h 38"/>
                <a:gd name="T46" fmla="*/ 6 w 40"/>
                <a:gd name="T47" fmla="*/ 3 h 38"/>
                <a:gd name="T48" fmla="*/ 21 w 40"/>
                <a:gd name="T49" fmla="*/ 4 h 38"/>
                <a:gd name="T50" fmla="*/ 22 w 40"/>
                <a:gd name="T51" fmla="*/ 4 h 38"/>
                <a:gd name="T52" fmla="*/ 5 w 40"/>
                <a:gd name="T53" fmla="*/ 3 h 38"/>
                <a:gd name="T54" fmla="*/ 11 w 40"/>
                <a:gd name="T55" fmla="*/ 28 h 38"/>
                <a:gd name="T56" fmla="*/ 31 w 40"/>
                <a:gd name="T57" fmla="*/ 34 h 38"/>
                <a:gd name="T58" fmla="*/ 36 w 40"/>
                <a:gd name="T59" fmla="*/ 16 h 38"/>
                <a:gd name="T60" fmla="*/ 25 w 40"/>
                <a:gd name="T61" fmla="*/ 36 h 38"/>
                <a:gd name="T62" fmla="*/ 38 w 40"/>
                <a:gd name="T63" fmla="*/ 29 h 38"/>
                <a:gd name="T64" fmla="*/ 35 w 40"/>
                <a:gd name="T65" fmla="*/ 14 h 38"/>
                <a:gd name="T66" fmla="*/ 36 w 40"/>
                <a:gd name="T67" fmla="*/ 33 h 38"/>
                <a:gd name="T68" fmla="*/ 18 w 40"/>
                <a:gd name="T69" fmla="*/ 33 h 38"/>
                <a:gd name="T70" fmla="*/ 28 w 40"/>
                <a:gd name="T71" fmla="*/ 36 h 38"/>
                <a:gd name="T72" fmla="*/ 9 w 40"/>
                <a:gd name="T73" fmla="*/ 24 h 38"/>
                <a:gd name="T74" fmla="*/ 2 w 40"/>
                <a:gd name="T75" fmla="*/ 8 h 38"/>
                <a:gd name="T76" fmla="*/ 8 w 40"/>
                <a:gd name="T77" fmla="*/ 26 h 38"/>
                <a:gd name="T78" fmla="*/ 9 w 40"/>
                <a:gd name="T79" fmla="*/ 25 h 38"/>
                <a:gd name="T80" fmla="*/ 1 w 40"/>
                <a:gd name="T81" fmla="*/ 11 h 38"/>
                <a:gd name="T82" fmla="*/ 13 w 40"/>
                <a:gd name="T83" fmla="*/ 1 h 38"/>
                <a:gd name="T84" fmla="*/ 28 w 40"/>
                <a:gd name="T85" fmla="*/ 6 h 38"/>
                <a:gd name="T86" fmla="*/ 1 w 40"/>
                <a:gd name="T87" fmla="*/ 8 h 38"/>
                <a:gd name="T88" fmla="*/ 16 w 40"/>
                <a:gd name="T89" fmla="*/ 32 h 38"/>
                <a:gd name="T90" fmla="*/ 37 w 40"/>
                <a:gd name="T91" fmla="*/ 15 h 38"/>
                <a:gd name="T92" fmla="*/ 37 w 40"/>
                <a:gd name="T93" fmla="*/ 20 h 38"/>
                <a:gd name="T94" fmla="*/ 23 w 40"/>
                <a:gd name="T95" fmla="*/ 36 h 38"/>
                <a:gd name="T96" fmla="*/ 2 w 40"/>
                <a:gd name="T97" fmla="*/ 9 h 38"/>
                <a:gd name="T98" fmla="*/ 15 w 40"/>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8">
                  <a:moveTo>
                    <a:pt x="27" y="5"/>
                  </a:moveTo>
                  <a:cubicBezTo>
                    <a:pt x="24" y="3"/>
                    <a:pt x="21" y="2"/>
                    <a:pt x="17" y="1"/>
                  </a:cubicBezTo>
                  <a:cubicBezTo>
                    <a:pt x="16" y="1"/>
                    <a:pt x="15" y="0"/>
                    <a:pt x="14" y="0"/>
                  </a:cubicBezTo>
                  <a:cubicBezTo>
                    <a:pt x="13" y="0"/>
                    <a:pt x="12" y="0"/>
                    <a:pt x="12" y="0"/>
                  </a:cubicBezTo>
                  <a:cubicBezTo>
                    <a:pt x="10" y="0"/>
                    <a:pt x="9" y="0"/>
                    <a:pt x="8" y="1"/>
                  </a:cubicBezTo>
                  <a:cubicBezTo>
                    <a:pt x="6" y="1"/>
                    <a:pt x="5" y="2"/>
                    <a:pt x="4" y="3"/>
                  </a:cubicBezTo>
                  <a:cubicBezTo>
                    <a:pt x="3" y="4"/>
                    <a:pt x="2" y="5"/>
                    <a:pt x="2" y="6"/>
                  </a:cubicBezTo>
                  <a:cubicBezTo>
                    <a:pt x="1" y="9"/>
                    <a:pt x="1" y="13"/>
                    <a:pt x="2" y="16"/>
                  </a:cubicBezTo>
                  <a:cubicBezTo>
                    <a:pt x="3" y="19"/>
                    <a:pt x="5" y="22"/>
                    <a:pt x="8" y="25"/>
                  </a:cubicBezTo>
                  <a:cubicBezTo>
                    <a:pt x="10" y="27"/>
                    <a:pt x="13" y="30"/>
                    <a:pt x="15" y="32"/>
                  </a:cubicBezTo>
                  <a:cubicBezTo>
                    <a:pt x="18" y="34"/>
                    <a:pt x="21" y="36"/>
                    <a:pt x="24" y="37"/>
                  </a:cubicBezTo>
                  <a:cubicBezTo>
                    <a:pt x="26" y="37"/>
                    <a:pt x="28" y="38"/>
                    <a:pt x="29" y="37"/>
                  </a:cubicBezTo>
                  <a:cubicBezTo>
                    <a:pt x="31" y="37"/>
                    <a:pt x="32" y="36"/>
                    <a:pt x="34" y="35"/>
                  </a:cubicBezTo>
                  <a:cubicBezTo>
                    <a:pt x="36" y="33"/>
                    <a:pt x="38" y="30"/>
                    <a:pt x="38" y="26"/>
                  </a:cubicBezTo>
                  <a:cubicBezTo>
                    <a:pt x="38" y="24"/>
                    <a:pt x="38" y="22"/>
                    <a:pt x="37" y="21"/>
                  </a:cubicBezTo>
                  <a:cubicBezTo>
                    <a:pt x="37" y="19"/>
                    <a:pt x="37" y="18"/>
                    <a:pt x="37" y="16"/>
                  </a:cubicBezTo>
                  <a:cubicBezTo>
                    <a:pt x="36" y="13"/>
                    <a:pt x="34" y="10"/>
                    <a:pt x="31" y="9"/>
                  </a:cubicBezTo>
                  <a:cubicBezTo>
                    <a:pt x="31" y="9"/>
                    <a:pt x="31" y="9"/>
                    <a:pt x="31" y="9"/>
                  </a:cubicBezTo>
                  <a:cubicBezTo>
                    <a:pt x="34" y="12"/>
                    <a:pt x="37" y="15"/>
                    <a:pt x="38" y="19"/>
                  </a:cubicBezTo>
                  <a:cubicBezTo>
                    <a:pt x="40" y="22"/>
                    <a:pt x="40" y="25"/>
                    <a:pt x="39" y="29"/>
                  </a:cubicBezTo>
                  <a:cubicBezTo>
                    <a:pt x="38" y="31"/>
                    <a:pt x="36" y="33"/>
                    <a:pt x="33" y="34"/>
                  </a:cubicBezTo>
                  <a:cubicBezTo>
                    <a:pt x="29" y="36"/>
                    <a:pt x="25" y="35"/>
                    <a:pt x="21" y="34"/>
                  </a:cubicBezTo>
                  <a:cubicBezTo>
                    <a:pt x="18" y="33"/>
                    <a:pt x="15" y="31"/>
                    <a:pt x="12" y="29"/>
                  </a:cubicBezTo>
                  <a:cubicBezTo>
                    <a:pt x="9" y="27"/>
                    <a:pt x="6" y="25"/>
                    <a:pt x="4" y="22"/>
                  </a:cubicBezTo>
                  <a:cubicBezTo>
                    <a:pt x="2" y="19"/>
                    <a:pt x="0" y="16"/>
                    <a:pt x="0" y="12"/>
                  </a:cubicBezTo>
                  <a:cubicBezTo>
                    <a:pt x="0" y="11"/>
                    <a:pt x="1" y="10"/>
                    <a:pt x="1" y="9"/>
                  </a:cubicBezTo>
                  <a:cubicBezTo>
                    <a:pt x="1" y="8"/>
                    <a:pt x="1" y="7"/>
                    <a:pt x="2" y="7"/>
                  </a:cubicBezTo>
                  <a:cubicBezTo>
                    <a:pt x="2" y="5"/>
                    <a:pt x="3" y="4"/>
                    <a:pt x="5" y="3"/>
                  </a:cubicBezTo>
                  <a:cubicBezTo>
                    <a:pt x="6" y="2"/>
                    <a:pt x="8" y="1"/>
                    <a:pt x="10" y="1"/>
                  </a:cubicBezTo>
                  <a:cubicBezTo>
                    <a:pt x="11" y="0"/>
                    <a:pt x="13" y="0"/>
                    <a:pt x="15" y="1"/>
                  </a:cubicBezTo>
                  <a:cubicBezTo>
                    <a:pt x="17" y="1"/>
                    <a:pt x="19" y="1"/>
                    <a:pt x="21" y="2"/>
                  </a:cubicBezTo>
                  <a:cubicBezTo>
                    <a:pt x="23" y="3"/>
                    <a:pt x="24" y="4"/>
                    <a:pt x="26" y="5"/>
                  </a:cubicBezTo>
                  <a:cubicBezTo>
                    <a:pt x="26" y="5"/>
                    <a:pt x="27" y="6"/>
                    <a:pt x="28" y="6"/>
                  </a:cubicBezTo>
                  <a:cubicBezTo>
                    <a:pt x="28" y="6"/>
                    <a:pt x="28" y="6"/>
                    <a:pt x="28" y="6"/>
                  </a:cubicBezTo>
                  <a:cubicBezTo>
                    <a:pt x="27" y="5"/>
                    <a:pt x="25" y="4"/>
                    <a:pt x="24" y="3"/>
                  </a:cubicBezTo>
                  <a:cubicBezTo>
                    <a:pt x="22" y="3"/>
                    <a:pt x="20" y="2"/>
                    <a:pt x="19" y="1"/>
                  </a:cubicBezTo>
                  <a:cubicBezTo>
                    <a:pt x="17" y="1"/>
                    <a:pt x="15" y="1"/>
                    <a:pt x="13" y="1"/>
                  </a:cubicBezTo>
                  <a:cubicBezTo>
                    <a:pt x="11" y="1"/>
                    <a:pt x="9" y="2"/>
                    <a:pt x="7" y="2"/>
                  </a:cubicBezTo>
                  <a:cubicBezTo>
                    <a:pt x="6" y="2"/>
                    <a:pt x="5" y="3"/>
                    <a:pt x="4" y="3"/>
                  </a:cubicBezTo>
                  <a:cubicBezTo>
                    <a:pt x="4" y="4"/>
                    <a:pt x="3" y="4"/>
                    <a:pt x="3" y="5"/>
                  </a:cubicBezTo>
                  <a:cubicBezTo>
                    <a:pt x="2" y="6"/>
                    <a:pt x="1" y="8"/>
                    <a:pt x="1" y="9"/>
                  </a:cubicBezTo>
                  <a:cubicBezTo>
                    <a:pt x="1" y="11"/>
                    <a:pt x="1" y="13"/>
                    <a:pt x="1" y="15"/>
                  </a:cubicBezTo>
                  <a:cubicBezTo>
                    <a:pt x="2" y="17"/>
                    <a:pt x="3" y="18"/>
                    <a:pt x="4" y="20"/>
                  </a:cubicBezTo>
                  <a:cubicBezTo>
                    <a:pt x="4" y="21"/>
                    <a:pt x="5" y="21"/>
                    <a:pt x="6" y="22"/>
                  </a:cubicBezTo>
                  <a:cubicBezTo>
                    <a:pt x="7" y="23"/>
                    <a:pt x="7" y="24"/>
                    <a:pt x="8" y="25"/>
                  </a:cubicBezTo>
                  <a:cubicBezTo>
                    <a:pt x="9" y="25"/>
                    <a:pt x="10" y="26"/>
                    <a:pt x="11" y="27"/>
                  </a:cubicBezTo>
                  <a:cubicBezTo>
                    <a:pt x="11" y="28"/>
                    <a:pt x="12" y="28"/>
                    <a:pt x="13" y="29"/>
                  </a:cubicBezTo>
                  <a:cubicBezTo>
                    <a:pt x="13" y="29"/>
                    <a:pt x="13" y="29"/>
                    <a:pt x="13" y="29"/>
                  </a:cubicBezTo>
                  <a:cubicBezTo>
                    <a:pt x="10" y="28"/>
                    <a:pt x="8" y="25"/>
                    <a:pt x="6" y="23"/>
                  </a:cubicBezTo>
                  <a:cubicBezTo>
                    <a:pt x="4" y="20"/>
                    <a:pt x="3" y="16"/>
                    <a:pt x="3" y="13"/>
                  </a:cubicBezTo>
                  <a:cubicBezTo>
                    <a:pt x="3" y="12"/>
                    <a:pt x="3" y="11"/>
                    <a:pt x="3" y="10"/>
                  </a:cubicBezTo>
                  <a:cubicBezTo>
                    <a:pt x="3" y="9"/>
                    <a:pt x="3" y="9"/>
                    <a:pt x="2" y="8"/>
                  </a:cubicBezTo>
                  <a:cubicBezTo>
                    <a:pt x="2" y="8"/>
                    <a:pt x="2" y="8"/>
                    <a:pt x="2" y="8"/>
                  </a:cubicBezTo>
                  <a:cubicBezTo>
                    <a:pt x="1" y="9"/>
                    <a:pt x="1" y="11"/>
                    <a:pt x="2" y="12"/>
                  </a:cubicBezTo>
                  <a:cubicBezTo>
                    <a:pt x="2" y="13"/>
                    <a:pt x="3" y="15"/>
                    <a:pt x="3" y="16"/>
                  </a:cubicBezTo>
                  <a:cubicBezTo>
                    <a:pt x="5" y="20"/>
                    <a:pt x="7" y="23"/>
                    <a:pt x="10" y="25"/>
                  </a:cubicBezTo>
                  <a:cubicBezTo>
                    <a:pt x="12" y="28"/>
                    <a:pt x="15" y="30"/>
                    <a:pt x="18" y="32"/>
                  </a:cubicBezTo>
                  <a:cubicBezTo>
                    <a:pt x="20" y="33"/>
                    <a:pt x="21" y="34"/>
                    <a:pt x="23" y="35"/>
                  </a:cubicBezTo>
                  <a:cubicBezTo>
                    <a:pt x="25" y="36"/>
                    <a:pt x="27" y="36"/>
                    <a:pt x="28" y="36"/>
                  </a:cubicBezTo>
                  <a:cubicBezTo>
                    <a:pt x="28" y="36"/>
                    <a:pt x="28" y="36"/>
                    <a:pt x="28" y="36"/>
                  </a:cubicBezTo>
                  <a:cubicBezTo>
                    <a:pt x="23" y="36"/>
                    <a:pt x="19" y="33"/>
                    <a:pt x="15" y="31"/>
                  </a:cubicBezTo>
                  <a:cubicBezTo>
                    <a:pt x="15" y="31"/>
                    <a:pt x="15" y="31"/>
                    <a:pt x="15" y="31"/>
                  </a:cubicBezTo>
                  <a:cubicBezTo>
                    <a:pt x="16" y="32"/>
                    <a:pt x="18" y="33"/>
                    <a:pt x="19" y="34"/>
                  </a:cubicBezTo>
                  <a:cubicBezTo>
                    <a:pt x="21" y="34"/>
                    <a:pt x="23" y="35"/>
                    <a:pt x="24" y="35"/>
                  </a:cubicBezTo>
                  <a:cubicBezTo>
                    <a:pt x="26" y="35"/>
                    <a:pt x="28" y="36"/>
                    <a:pt x="30" y="35"/>
                  </a:cubicBezTo>
                  <a:cubicBezTo>
                    <a:pt x="31" y="35"/>
                    <a:pt x="32" y="35"/>
                    <a:pt x="33" y="35"/>
                  </a:cubicBezTo>
                  <a:cubicBezTo>
                    <a:pt x="33" y="34"/>
                    <a:pt x="34" y="34"/>
                    <a:pt x="35" y="34"/>
                  </a:cubicBezTo>
                  <a:cubicBezTo>
                    <a:pt x="36" y="34"/>
                    <a:pt x="36" y="33"/>
                    <a:pt x="37" y="33"/>
                  </a:cubicBezTo>
                  <a:cubicBezTo>
                    <a:pt x="37" y="32"/>
                    <a:pt x="38" y="31"/>
                    <a:pt x="38" y="31"/>
                  </a:cubicBezTo>
                  <a:cubicBezTo>
                    <a:pt x="39" y="29"/>
                    <a:pt x="39" y="27"/>
                    <a:pt x="39" y="26"/>
                  </a:cubicBezTo>
                  <a:cubicBezTo>
                    <a:pt x="39" y="24"/>
                    <a:pt x="38" y="22"/>
                    <a:pt x="38" y="20"/>
                  </a:cubicBezTo>
                  <a:cubicBezTo>
                    <a:pt x="37" y="18"/>
                    <a:pt x="36" y="16"/>
                    <a:pt x="36" y="15"/>
                  </a:cubicBezTo>
                  <a:cubicBezTo>
                    <a:pt x="35" y="13"/>
                    <a:pt x="34" y="11"/>
                    <a:pt x="32" y="10"/>
                  </a:cubicBezTo>
                  <a:cubicBezTo>
                    <a:pt x="32" y="10"/>
                    <a:pt x="32" y="10"/>
                    <a:pt x="32" y="10"/>
                  </a:cubicBezTo>
                  <a:cubicBezTo>
                    <a:pt x="34" y="12"/>
                    <a:pt x="36" y="15"/>
                    <a:pt x="37" y="18"/>
                  </a:cubicBezTo>
                  <a:cubicBezTo>
                    <a:pt x="38" y="22"/>
                    <a:pt x="38" y="25"/>
                    <a:pt x="38" y="28"/>
                  </a:cubicBezTo>
                  <a:cubicBezTo>
                    <a:pt x="37" y="30"/>
                    <a:pt x="37" y="32"/>
                    <a:pt x="36" y="33"/>
                  </a:cubicBezTo>
                  <a:cubicBezTo>
                    <a:pt x="35" y="34"/>
                    <a:pt x="34" y="34"/>
                    <a:pt x="33" y="35"/>
                  </a:cubicBezTo>
                  <a:cubicBezTo>
                    <a:pt x="30" y="35"/>
                    <a:pt x="27" y="35"/>
                    <a:pt x="25" y="36"/>
                  </a:cubicBezTo>
                  <a:cubicBezTo>
                    <a:pt x="24" y="36"/>
                    <a:pt x="24" y="36"/>
                    <a:pt x="24" y="36"/>
                  </a:cubicBezTo>
                  <a:cubicBezTo>
                    <a:pt x="25" y="37"/>
                    <a:pt x="27" y="37"/>
                    <a:pt x="28" y="37"/>
                  </a:cubicBezTo>
                  <a:cubicBezTo>
                    <a:pt x="29" y="37"/>
                    <a:pt x="31" y="37"/>
                    <a:pt x="32" y="36"/>
                  </a:cubicBezTo>
                  <a:cubicBezTo>
                    <a:pt x="34" y="36"/>
                    <a:pt x="35" y="35"/>
                    <a:pt x="36" y="33"/>
                  </a:cubicBezTo>
                  <a:cubicBezTo>
                    <a:pt x="37" y="32"/>
                    <a:pt x="38" y="30"/>
                    <a:pt x="39" y="29"/>
                  </a:cubicBezTo>
                  <a:cubicBezTo>
                    <a:pt x="40" y="24"/>
                    <a:pt x="38" y="20"/>
                    <a:pt x="36" y="16"/>
                  </a:cubicBezTo>
                  <a:cubicBezTo>
                    <a:pt x="36" y="16"/>
                    <a:pt x="36" y="16"/>
                    <a:pt x="36" y="16"/>
                  </a:cubicBezTo>
                  <a:cubicBezTo>
                    <a:pt x="38" y="19"/>
                    <a:pt x="39" y="23"/>
                    <a:pt x="38" y="26"/>
                  </a:cubicBezTo>
                  <a:cubicBezTo>
                    <a:pt x="38" y="29"/>
                    <a:pt x="35" y="32"/>
                    <a:pt x="32" y="33"/>
                  </a:cubicBezTo>
                  <a:cubicBezTo>
                    <a:pt x="30" y="34"/>
                    <a:pt x="28" y="34"/>
                    <a:pt x="27" y="34"/>
                  </a:cubicBezTo>
                  <a:cubicBezTo>
                    <a:pt x="26" y="34"/>
                    <a:pt x="25" y="34"/>
                    <a:pt x="24" y="34"/>
                  </a:cubicBezTo>
                  <a:cubicBezTo>
                    <a:pt x="23" y="34"/>
                    <a:pt x="22" y="33"/>
                    <a:pt x="21" y="33"/>
                  </a:cubicBezTo>
                  <a:cubicBezTo>
                    <a:pt x="18" y="31"/>
                    <a:pt x="14" y="30"/>
                    <a:pt x="11" y="27"/>
                  </a:cubicBezTo>
                  <a:cubicBezTo>
                    <a:pt x="8" y="25"/>
                    <a:pt x="5" y="23"/>
                    <a:pt x="3" y="19"/>
                  </a:cubicBezTo>
                  <a:cubicBezTo>
                    <a:pt x="3" y="18"/>
                    <a:pt x="2" y="16"/>
                    <a:pt x="2" y="14"/>
                  </a:cubicBezTo>
                  <a:cubicBezTo>
                    <a:pt x="2" y="13"/>
                    <a:pt x="2" y="11"/>
                    <a:pt x="2" y="10"/>
                  </a:cubicBezTo>
                  <a:cubicBezTo>
                    <a:pt x="2" y="7"/>
                    <a:pt x="4" y="4"/>
                    <a:pt x="6" y="3"/>
                  </a:cubicBezTo>
                  <a:cubicBezTo>
                    <a:pt x="7" y="2"/>
                    <a:pt x="9" y="2"/>
                    <a:pt x="10" y="2"/>
                  </a:cubicBezTo>
                  <a:cubicBezTo>
                    <a:pt x="11" y="2"/>
                    <a:pt x="12" y="2"/>
                    <a:pt x="13" y="2"/>
                  </a:cubicBezTo>
                  <a:cubicBezTo>
                    <a:pt x="14" y="2"/>
                    <a:pt x="15" y="2"/>
                    <a:pt x="16" y="2"/>
                  </a:cubicBezTo>
                  <a:cubicBezTo>
                    <a:pt x="18" y="2"/>
                    <a:pt x="19" y="3"/>
                    <a:pt x="21" y="4"/>
                  </a:cubicBezTo>
                  <a:cubicBezTo>
                    <a:pt x="21" y="4"/>
                    <a:pt x="22" y="4"/>
                    <a:pt x="23" y="5"/>
                  </a:cubicBezTo>
                  <a:cubicBezTo>
                    <a:pt x="23" y="5"/>
                    <a:pt x="24" y="5"/>
                    <a:pt x="25" y="6"/>
                  </a:cubicBezTo>
                  <a:cubicBezTo>
                    <a:pt x="25" y="6"/>
                    <a:pt x="25" y="5"/>
                    <a:pt x="25" y="5"/>
                  </a:cubicBezTo>
                  <a:cubicBezTo>
                    <a:pt x="24" y="5"/>
                    <a:pt x="23" y="4"/>
                    <a:pt x="22" y="4"/>
                  </a:cubicBezTo>
                  <a:cubicBezTo>
                    <a:pt x="21" y="3"/>
                    <a:pt x="20" y="3"/>
                    <a:pt x="20" y="3"/>
                  </a:cubicBezTo>
                  <a:cubicBezTo>
                    <a:pt x="18" y="2"/>
                    <a:pt x="16" y="2"/>
                    <a:pt x="14" y="2"/>
                  </a:cubicBezTo>
                  <a:cubicBezTo>
                    <a:pt x="12" y="2"/>
                    <a:pt x="10" y="2"/>
                    <a:pt x="8" y="2"/>
                  </a:cubicBezTo>
                  <a:cubicBezTo>
                    <a:pt x="7" y="2"/>
                    <a:pt x="6" y="3"/>
                    <a:pt x="5" y="3"/>
                  </a:cubicBezTo>
                  <a:cubicBezTo>
                    <a:pt x="3" y="5"/>
                    <a:pt x="2" y="8"/>
                    <a:pt x="1" y="10"/>
                  </a:cubicBezTo>
                  <a:cubicBezTo>
                    <a:pt x="1" y="12"/>
                    <a:pt x="1" y="13"/>
                    <a:pt x="1" y="15"/>
                  </a:cubicBezTo>
                  <a:cubicBezTo>
                    <a:pt x="2" y="17"/>
                    <a:pt x="2" y="18"/>
                    <a:pt x="3" y="20"/>
                  </a:cubicBezTo>
                  <a:cubicBezTo>
                    <a:pt x="5" y="23"/>
                    <a:pt x="8" y="25"/>
                    <a:pt x="11" y="28"/>
                  </a:cubicBezTo>
                  <a:cubicBezTo>
                    <a:pt x="14" y="30"/>
                    <a:pt x="17" y="31"/>
                    <a:pt x="21" y="33"/>
                  </a:cubicBezTo>
                  <a:cubicBezTo>
                    <a:pt x="22" y="33"/>
                    <a:pt x="23" y="34"/>
                    <a:pt x="23" y="34"/>
                  </a:cubicBezTo>
                  <a:cubicBezTo>
                    <a:pt x="24" y="34"/>
                    <a:pt x="25" y="35"/>
                    <a:pt x="26" y="35"/>
                  </a:cubicBezTo>
                  <a:cubicBezTo>
                    <a:pt x="28" y="35"/>
                    <a:pt x="30" y="34"/>
                    <a:pt x="31" y="34"/>
                  </a:cubicBezTo>
                  <a:cubicBezTo>
                    <a:pt x="34" y="33"/>
                    <a:pt x="37" y="30"/>
                    <a:pt x="38" y="27"/>
                  </a:cubicBezTo>
                  <a:cubicBezTo>
                    <a:pt x="39" y="25"/>
                    <a:pt x="39" y="23"/>
                    <a:pt x="38" y="21"/>
                  </a:cubicBezTo>
                  <a:cubicBezTo>
                    <a:pt x="38" y="20"/>
                    <a:pt x="37" y="18"/>
                    <a:pt x="36" y="16"/>
                  </a:cubicBezTo>
                  <a:cubicBezTo>
                    <a:pt x="36" y="16"/>
                    <a:pt x="36" y="16"/>
                    <a:pt x="36" y="16"/>
                  </a:cubicBezTo>
                  <a:cubicBezTo>
                    <a:pt x="37" y="20"/>
                    <a:pt x="39" y="24"/>
                    <a:pt x="39" y="28"/>
                  </a:cubicBezTo>
                  <a:cubicBezTo>
                    <a:pt x="38" y="31"/>
                    <a:pt x="35" y="35"/>
                    <a:pt x="32" y="36"/>
                  </a:cubicBezTo>
                  <a:cubicBezTo>
                    <a:pt x="31" y="37"/>
                    <a:pt x="29" y="37"/>
                    <a:pt x="28" y="37"/>
                  </a:cubicBezTo>
                  <a:cubicBezTo>
                    <a:pt x="27" y="37"/>
                    <a:pt x="26" y="36"/>
                    <a:pt x="25" y="36"/>
                  </a:cubicBezTo>
                  <a:cubicBezTo>
                    <a:pt x="25" y="36"/>
                    <a:pt x="25" y="36"/>
                    <a:pt x="25" y="36"/>
                  </a:cubicBezTo>
                  <a:cubicBezTo>
                    <a:pt x="27" y="35"/>
                    <a:pt x="30" y="36"/>
                    <a:pt x="33" y="35"/>
                  </a:cubicBezTo>
                  <a:cubicBezTo>
                    <a:pt x="34" y="35"/>
                    <a:pt x="35" y="34"/>
                    <a:pt x="36" y="33"/>
                  </a:cubicBezTo>
                  <a:cubicBezTo>
                    <a:pt x="37" y="32"/>
                    <a:pt x="38" y="30"/>
                    <a:pt x="38" y="29"/>
                  </a:cubicBezTo>
                  <a:cubicBezTo>
                    <a:pt x="40" y="22"/>
                    <a:pt x="38" y="15"/>
                    <a:pt x="33" y="10"/>
                  </a:cubicBezTo>
                  <a:cubicBezTo>
                    <a:pt x="33" y="10"/>
                    <a:pt x="32" y="10"/>
                    <a:pt x="32" y="10"/>
                  </a:cubicBezTo>
                  <a:cubicBezTo>
                    <a:pt x="32" y="10"/>
                    <a:pt x="32" y="10"/>
                    <a:pt x="32" y="10"/>
                  </a:cubicBezTo>
                  <a:cubicBezTo>
                    <a:pt x="33" y="11"/>
                    <a:pt x="34" y="13"/>
                    <a:pt x="35" y="14"/>
                  </a:cubicBezTo>
                  <a:cubicBezTo>
                    <a:pt x="36" y="16"/>
                    <a:pt x="37" y="18"/>
                    <a:pt x="37" y="19"/>
                  </a:cubicBezTo>
                  <a:cubicBezTo>
                    <a:pt x="38" y="21"/>
                    <a:pt x="39" y="23"/>
                    <a:pt x="39" y="25"/>
                  </a:cubicBezTo>
                  <a:cubicBezTo>
                    <a:pt x="39" y="27"/>
                    <a:pt x="39" y="29"/>
                    <a:pt x="38" y="31"/>
                  </a:cubicBezTo>
                  <a:cubicBezTo>
                    <a:pt x="37" y="31"/>
                    <a:pt x="37" y="32"/>
                    <a:pt x="36" y="33"/>
                  </a:cubicBezTo>
                  <a:cubicBezTo>
                    <a:pt x="36" y="33"/>
                    <a:pt x="35" y="34"/>
                    <a:pt x="34" y="34"/>
                  </a:cubicBezTo>
                  <a:cubicBezTo>
                    <a:pt x="33" y="34"/>
                    <a:pt x="31" y="35"/>
                    <a:pt x="29" y="35"/>
                  </a:cubicBezTo>
                  <a:cubicBezTo>
                    <a:pt x="27" y="35"/>
                    <a:pt x="25" y="35"/>
                    <a:pt x="23" y="34"/>
                  </a:cubicBezTo>
                  <a:cubicBezTo>
                    <a:pt x="21" y="34"/>
                    <a:pt x="20" y="33"/>
                    <a:pt x="18" y="33"/>
                  </a:cubicBezTo>
                  <a:cubicBezTo>
                    <a:pt x="17" y="32"/>
                    <a:pt x="16" y="32"/>
                    <a:pt x="15" y="31"/>
                  </a:cubicBezTo>
                  <a:cubicBezTo>
                    <a:pt x="15" y="31"/>
                    <a:pt x="15" y="31"/>
                    <a:pt x="15" y="31"/>
                  </a:cubicBezTo>
                  <a:cubicBezTo>
                    <a:pt x="19" y="33"/>
                    <a:pt x="23" y="37"/>
                    <a:pt x="28" y="36"/>
                  </a:cubicBezTo>
                  <a:cubicBezTo>
                    <a:pt x="29" y="36"/>
                    <a:pt x="29" y="36"/>
                    <a:pt x="28" y="36"/>
                  </a:cubicBezTo>
                  <a:cubicBezTo>
                    <a:pt x="27" y="35"/>
                    <a:pt x="25" y="35"/>
                    <a:pt x="23" y="35"/>
                  </a:cubicBezTo>
                  <a:cubicBezTo>
                    <a:pt x="21" y="34"/>
                    <a:pt x="19" y="33"/>
                    <a:pt x="18" y="32"/>
                  </a:cubicBezTo>
                  <a:cubicBezTo>
                    <a:pt x="16" y="31"/>
                    <a:pt x="14" y="29"/>
                    <a:pt x="13" y="28"/>
                  </a:cubicBezTo>
                  <a:cubicBezTo>
                    <a:pt x="11" y="27"/>
                    <a:pt x="10" y="25"/>
                    <a:pt x="9" y="24"/>
                  </a:cubicBezTo>
                  <a:cubicBezTo>
                    <a:pt x="7" y="21"/>
                    <a:pt x="5" y="19"/>
                    <a:pt x="4" y="15"/>
                  </a:cubicBezTo>
                  <a:cubicBezTo>
                    <a:pt x="3" y="14"/>
                    <a:pt x="3" y="13"/>
                    <a:pt x="2" y="12"/>
                  </a:cubicBezTo>
                  <a:cubicBezTo>
                    <a:pt x="2" y="11"/>
                    <a:pt x="1" y="9"/>
                    <a:pt x="2" y="8"/>
                  </a:cubicBezTo>
                  <a:cubicBezTo>
                    <a:pt x="2" y="8"/>
                    <a:pt x="2" y="8"/>
                    <a:pt x="2" y="8"/>
                  </a:cubicBezTo>
                  <a:cubicBezTo>
                    <a:pt x="2" y="9"/>
                    <a:pt x="2" y="9"/>
                    <a:pt x="2" y="10"/>
                  </a:cubicBezTo>
                  <a:cubicBezTo>
                    <a:pt x="3" y="11"/>
                    <a:pt x="2" y="11"/>
                    <a:pt x="2" y="12"/>
                  </a:cubicBezTo>
                  <a:cubicBezTo>
                    <a:pt x="2" y="14"/>
                    <a:pt x="3" y="15"/>
                    <a:pt x="3" y="17"/>
                  </a:cubicBezTo>
                  <a:cubicBezTo>
                    <a:pt x="4" y="20"/>
                    <a:pt x="6" y="23"/>
                    <a:pt x="8" y="26"/>
                  </a:cubicBezTo>
                  <a:cubicBezTo>
                    <a:pt x="9" y="27"/>
                    <a:pt x="11" y="29"/>
                    <a:pt x="13" y="29"/>
                  </a:cubicBezTo>
                  <a:cubicBezTo>
                    <a:pt x="13" y="29"/>
                    <a:pt x="13" y="29"/>
                    <a:pt x="13" y="29"/>
                  </a:cubicBezTo>
                  <a:cubicBezTo>
                    <a:pt x="13" y="28"/>
                    <a:pt x="12" y="28"/>
                    <a:pt x="11" y="27"/>
                  </a:cubicBezTo>
                  <a:cubicBezTo>
                    <a:pt x="11" y="27"/>
                    <a:pt x="10" y="26"/>
                    <a:pt x="9" y="25"/>
                  </a:cubicBezTo>
                  <a:cubicBezTo>
                    <a:pt x="9" y="25"/>
                    <a:pt x="8" y="24"/>
                    <a:pt x="7" y="23"/>
                  </a:cubicBezTo>
                  <a:cubicBezTo>
                    <a:pt x="7" y="22"/>
                    <a:pt x="6" y="22"/>
                    <a:pt x="5" y="21"/>
                  </a:cubicBezTo>
                  <a:cubicBezTo>
                    <a:pt x="4" y="20"/>
                    <a:pt x="3" y="18"/>
                    <a:pt x="2" y="16"/>
                  </a:cubicBezTo>
                  <a:cubicBezTo>
                    <a:pt x="1" y="14"/>
                    <a:pt x="1" y="12"/>
                    <a:pt x="1" y="11"/>
                  </a:cubicBezTo>
                  <a:cubicBezTo>
                    <a:pt x="1" y="9"/>
                    <a:pt x="2" y="7"/>
                    <a:pt x="3" y="5"/>
                  </a:cubicBezTo>
                  <a:cubicBezTo>
                    <a:pt x="3" y="5"/>
                    <a:pt x="4" y="4"/>
                    <a:pt x="4" y="4"/>
                  </a:cubicBezTo>
                  <a:cubicBezTo>
                    <a:pt x="5" y="3"/>
                    <a:pt x="6" y="3"/>
                    <a:pt x="7" y="3"/>
                  </a:cubicBezTo>
                  <a:cubicBezTo>
                    <a:pt x="9" y="2"/>
                    <a:pt x="11" y="1"/>
                    <a:pt x="13" y="1"/>
                  </a:cubicBezTo>
                  <a:cubicBezTo>
                    <a:pt x="15" y="1"/>
                    <a:pt x="17" y="1"/>
                    <a:pt x="19" y="2"/>
                  </a:cubicBezTo>
                  <a:cubicBezTo>
                    <a:pt x="21" y="2"/>
                    <a:pt x="22" y="3"/>
                    <a:pt x="24" y="4"/>
                  </a:cubicBezTo>
                  <a:cubicBezTo>
                    <a:pt x="25" y="4"/>
                    <a:pt x="27" y="5"/>
                    <a:pt x="28" y="6"/>
                  </a:cubicBezTo>
                  <a:cubicBezTo>
                    <a:pt x="28" y="6"/>
                    <a:pt x="28" y="6"/>
                    <a:pt x="28" y="6"/>
                  </a:cubicBezTo>
                  <a:cubicBezTo>
                    <a:pt x="26" y="5"/>
                    <a:pt x="25" y="4"/>
                    <a:pt x="23" y="3"/>
                  </a:cubicBezTo>
                  <a:cubicBezTo>
                    <a:pt x="22" y="2"/>
                    <a:pt x="20" y="1"/>
                    <a:pt x="18" y="1"/>
                  </a:cubicBezTo>
                  <a:cubicBezTo>
                    <a:pt x="15" y="0"/>
                    <a:pt x="11" y="0"/>
                    <a:pt x="7" y="1"/>
                  </a:cubicBezTo>
                  <a:cubicBezTo>
                    <a:pt x="4" y="2"/>
                    <a:pt x="2" y="5"/>
                    <a:pt x="1" y="8"/>
                  </a:cubicBezTo>
                  <a:cubicBezTo>
                    <a:pt x="1" y="9"/>
                    <a:pt x="0" y="10"/>
                    <a:pt x="0" y="10"/>
                  </a:cubicBezTo>
                  <a:cubicBezTo>
                    <a:pt x="0" y="11"/>
                    <a:pt x="0" y="12"/>
                    <a:pt x="0" y="13"/>
                  </a:cubicBezTo>
                  <a:cubicBezTo>
                    <a:pt x="0" y="15"/>
                    <a:pt x="1" y="17"/>
                    <a:pt x="2" y="19"/>
                  </a:cubicBezTo>
                  <a:cubicBezTo>
                    <a:pt x="5" y="25"/>
                    <a:pt x="10" y="29"/>
                    <a:pt x="16" y="32"/>
                  </a:cubicBezTo>
                  <a:cubicBezTo>
                    <a:pt x="20" y="34"/>
                    <a:pt x="23" y="35"/>
                    <a:pt x="27" y="36"/>
                  </a:cubicBezTo>
                  <a:cubicBezTo>
                    <a:pt x="30" y="36"/>
                    <a:pt x="34" y="35"/>
                    <a:pt x="37" y="33"/>
                  </a:cubicBezTo>
                  <a:cubicBezTo>
                    <a:pt x="39" y="31"/>
                    <a:pt x="40" y="28"/>
                    <a:pt x="40" y="25"/>
                  </a:cubicBezTo>
                  <a:cubicBezTo>
                    <a:pt x="40" y="22"/>
                    <a:pt x="39" y="18"/>
                    <a:pt x="37" y="15"/>
                  </a:cubicBezTo>
                  <a:cubicBezTo>
                    <a:pt x="35" y="13"/>
                    <a:pt x="33" y="11"/>
                    <a:pt x="31" y="9"/>
                  </a:cubicBezTo>
                  <a:cubicBezTo>
                    <a:pt x="31" y="9"/>
                    <a:pt x="31" y="9"/>
                    <a:pt x="31" y="9"/>
                  </a:cubicBezTo>
                  <a:cubicBezTo>
                    <a:pt x="34" y="10"/>
                    <a:pt x="35" y="13"/>
                    <a:pt x="36" y="16"/>
                  </a:cubicBezTo>
                  <a:cubicBezTo>
                    <a:pt x="36" y="17"/>
                    <a:pt x="37" y="19"/>
                    <a:pt x="37" y="20"/>
                  </a:cubicBezTo>
                  <a:cubicBezTo>
                    <a:pt x="37" y="22"/>
                    <a:pt x="38" y="24"/>
                    <a:pt x="38" y="26"/>
                  </a:cubicBezTo>
                  <a:cubicBezTo>
                    <a:pt x="37" y="29"/>
                    <a:pt x="36" y="33"/>
                    <a:pt x="33" y="35"/>
                  </a:cubicBezTo>
                  <a:cubicBezTo>
                    <a:pt x="32" y="36"/>
                    <a:pt x="30" y="37"/>
                    <a:pt x="28" y="37"/>
                  </a:cubicBezTo>
                  <a:cubicBezTo>
                    <a:pt x="27" y="37"/>
                    <a:pt x="25" y="37"/>
                    <a:pt x="23" y="36"/>
                  </a:cubicBezTo>
                  <a:cubicBezTo>
                    <a:pt x="20" y="35"/>
                    <a:pt x="17" y="33"/>
                    <a:pt x="14" y="31"/>
                  </a:cubicBezTo>
                  <a:cubicBezTo>
                    <a:pt x="12" y="28"/>
                    <a:pt x="9" y="26"/>
                    <a:pt x="7" y="23"/>
                  </a:cubicBezTo>
                  <a:cubicBezTo>
                    <a:pt x="5" y="21"/>
                    <a:pt x="3" y="17"/>
                    <a:pt x="2" y="14"/>
                  </a:cubicBezTo>
                  <a:cubicBezTo>
                    <a:pt x="2" y="12"/>
                    <a:pt x="2" y="11"/>
                    <a:pt x="2" y="9"/>
                  </a:cubicBezTo>
                  <a:cubicBezTo>
                    <a:pt x="2" y="7"/>
                    <a:pt x="2" y="6"/>
                    <a:pt x="3" y="4"/>
                  </a:cubicBezTo>
                  <a:cubicBezTo>
                    <a:pt x="4" y="3"/>
                    <a:pt x="5" y="2"/>
                    <a:pt x="6" y="2"/>
                  </a:cubicBezTo>
                  <a:cubicBezTo>
                    <a:pt x="8" y="1"/>
                    <a:pt x="9" y="1"/>
                    <a:pt x="10" y="0"/>
                  </a:cubicBezTo>
                  <a:cubicBezTo>
                    <a:pt x="12" y="0"/>
                    <a:pt x="14" y="1"/>
                    <a:pt x="15" y="1"/>
                  </a:cubicBezTo>
                  <a:cubicBezTo>
                    <a:pt x="17" y="1"/>
                    <a:pt x="19" y="2"/>
                    <a:pt x="21" y="2"/>
                  </a:cubicBezTo>
                  <a:cubicBezTo>
                    <a:pt x="23" y="3"/>
                    <a:pt x="25" y="4"/>
                    <a:pt x="27" y="6"/>
                  </a:cubicBezTo>
                  <a:cubicBezTo>
                    <a:pt x="27" y="6"/>
                    <a:pt x="28" y="5"/>
                    <a:pt x="27" y="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2"/>
            <p:cNvSpPr>
              <a:spLocks/>
            </p:cNvSpPr>
            <p:nvPr/>
          </p:nvSpPr>
          <p:spPr bwMode="auto">
            <a:xfrm>
              <a:off x="1662113" y="3100388"/>
              <a:ext cx="1439863" cy="1327150"/>
            </a:xfrm>
            <a:custGeom>
              <a:avLst/>
              <a:gdLst>
                <a:gd name="T0" fmla="*/ 15 w 63"/>
                <a:gd name="T1" fmla="*/ 2 h 58"/>
                <a:gd name="T2" fmla="*/ 1 w 63"/>
                <a:gd name="T3" fmla="*/ 14 h 58"/>
                <a:gd name="T4" fmla="*/ 5 w 63"/>
                <a:gd name="T5" fmla="*/ 29 h 58"/>
                <a:gd name="T6" fmla="*/ 12 w 63"/>
                <a:gd name="T7" fmla="*/ 38 h 58"/>
                <a:gd name="T8" fmla="*/ 25 w 63"/>
                <a:gd name="T9" fmla="*/ 50 h 58"/>
                <a:gd name="T10" fmla="*/ 57 w 63"/>
                <a:gd name="T11" fmla="*/ 54 h 58"/>
                <a:gd name="T12" fmla="*/ 61 w 63"/>
                <a:gd name="T13" fmla="*/ 37 h 58"/>
                <a:gd name="T14" fmla="*/ 58 w 63"/>
                <a:gd name="T15" fmla="*/ 28 h 58"/>
                <a:gd name="T16" fmla="*/ 48 w 63"/>
                <a:gd name="T17" fmla="*/ 14 h 58"/>
                <a:gd name="T18" fmla="*/ 51 w 63"/>
                <a:gd name="T19" fmla="*/ 18 h 58"/>
                <a:gd name="T20" fmla="*/ 61 w 63"/>
                <a:gd name="T21" fmla="*/ 33 h 58"/>
                <a:gd name="T22" fmla="*/ 62 w 63"/>
                <a:gd name="T23" fmla="*/ 43 h 58"/>
                <a:gd name="T24" fmla="*/ 55 w 63"/>
                <a:gd name="T25" fmla="*/ 55 h 58"/>
                <a:gd name="T26" fmla="*/ 43 w 63"/>
                <a:gd name="T27" fmla="*/ 56 h 58"/>
                <a:gd name="T28" fmla="*/ 32 w 63"/>
                <a:gd name="T29" fmla="*/ 54 h 58"/>
                <a:gd name="T30" fmla="*/ 17 w 63"/>
                <a:gd name="T31" fmla="*/ 44 h 58"/>
                <a:gd name="T32" fmla="*/ 1 w 63"/>
                <a:gd name="T33" fmla="*/ 16 h 58"/>
                <a:gd name="T34" fmla="*/ 9 w 63"/>
                <a:gd name="T35" fmla="*/ 5 h 58"/>
                <a:gd name="T36" fmla="*/ 26 w 63"/>
                <a:gd name="T37" fmla="*/ 2 h 58"/>
                <a:gd name="T38" fmla="*/ 40 w 63"/>
                <a:gd name="T39" fmla="*/ 9 h 58"/>
                <a:gd name="T40" fmla="*/ 45 w 63"/>
                <a:gd name="T41" fmla="*/ 12 h 58"/>
                <a:gd name="T42" fmla="*/ 36 w 63"/>
                <a:gd name="T43" fmla="*/ 6 h 58"/>
                <a:gd name="T44" fmla="*/ 6 w 63"/>
                <a:gd name="T45" fmla="*/ 6 h 58"/>
                <a:gd name="T46" fmla="*/ 2 w 63"/>
                <a:gd name="T47" fmla="*/ 23 h 58"/>
                <a:gd name="T48" fmla="*/ 14 w 63"/>
                <a:gd name="T49" fmla="*/ 40 h 58"/>
                <a:gd name="T50" fmla="*/ 31 w 63"/>
                <a:gd name="T51" fmla="*/ 54 h 58"/>
                <a:gd name="T52" fmla="*/ 46 w 63"/>
                <a:gd name="T53" fmla="*/ 58 h 58"/>
                <a:gd name="T54" fmla="*/ 55 w 63"/>
                <a:gd name="T55" fmla="*/ 56 h 58"/>
                <a:gd name="T56" fmla="*/ 60 w 63"/>
                <a:gd name="T57" fmla="*/ 50 h 58"/>
                <a:gd name="T58" fmla="*/ 58 w 63"/>
                <a:gd name="T59" fmla="*/ 53 h 58"/>
                <a:gd name="T60" fmla="*/ 49 w 63"/>
                <a:gd name="T61" fmla="*/ 57 h 58"/>
                <a:gd name="T62" fmla="*/ 33 w 63"/>
                <a:gd name="T63" fmla="*/ 54 h 58"/>
                <a:gd name="T64" fmla="*/ 16 w 63"/>
                <a:gd name="T65" fmla="*/ 42 h 58"/>
                <a:gd name="T66" fmla="*/ 3 w 63"/>
                <a:gd name="T67" fmla="*/ 24 h 58"/>
                <a:gd name="T68" fmla="*/ 6 w 63"/>
                <a:gd name="T69" fmla="*/ 6 h 58"/>
                <a:gd name="T70" fmla="*/ 25 w 63"/>
                <a:gd name="T71" fmla="*/ 2 h 58"/>
                <a:gd name="T72" fmla="*/ 41 w 63"/>
                <a:gd name="T73" fmla="*/ 9 h 58"/>
                <a:gd name="T74" fmla="*/ 44 w 63"/>
                <a:gd name="T75" fmla="*/ 12 h 58"/>
                <a:gd name="T76" fmla="*/ 35 w 63"/>
                <a:gd name="T77" fmla="*/ 5 h 58"/>
                <a:gd name="T78" fmla="*/ 13 w 63"/>
                <a:gd name="T79" fmla="*/ 3 h 58"/>
                <a:gd name="T80" fmla="*/ 4 w 63"/>
                <a:gd name="T81" fmla="*/ 8 h 58"/>
                <a:gd name="T82" fmla="*/ 3 w 63"/>
                <a:gd name="T83" fmla="*/ 25 h 58"/>
                <a:gd name="T84" fmla="*/ 26 w 63"/>
                <a:gd name="T85" fmla="*/ 51 h 58"/>
                <a:gd name="T86" fmla="*/ 37 w 63"/>
                <a:gd name="T87" fmla="*/ 56 h 58"/>
                <a:gd name="T88" fmla="*/ 48 w 63"/>
                <a:gd name="T89" fmla="*/ 57 h 58"/>
                <a:gd name="T90" fmla="*/ 58 w 63"/>
                <a:gd name="T91" fmla="*/ 53 h 58"/>
                <a:gd name="T92" fmla="*/ 62 w 63"/>
                <a:gd name="T93" fmla="*/ 35 h 58"/>
                <a:gd name="T94" fmla="*/ 53 w 63"/>
                <a:gd name="T95" fmla="*/ 20 h 58"/>
                <a:gd name="T96" fmla="*/ 50 w 63"/>
                <a:gd name="T97" fmla="*/ 15 h 58"/>
                <a:gd name="T98" fmla="*/ 48 w 63"/>
                <a:gd name="T99" fmla="*/ 14 h 58"/>
                <a:gd name="T100" fmla="*/ 58 w 63"/>
                <a:gd name="T101" fmla="*/ 28 h 58"/>
                <a:gd name="T102" fmla="*/ 62 w 63"/>
                <a:gd name="T103" fmla="*/ 43 h 58"/>
                <a:gd name="T104" fmla="*/ 58 w 63"/>
                <a:gd name="T105" fmla="*/ 52 h 58"/>
                <a:gd name="T106" fmla="*/ 43 w 63"/>
                <a:gd name="T107" fmla="*/ 57 h 58"/>
                <a:gd name="T108" fmla="*/ 18 w 63"/>
                <a:gd name="T109" fmla="*/ 44 h 58"/>
                <a:gd name="T110" fmla="*/ 10 w 63"/>
                <a:gd name="T111" fmla="*/ 35 h 58"/>
                <a:gd name="T112" fmla="*/ 1 w 63"/>
                <a:gd name="T113" fmla="*/ 16 h 58"/>
                <a:gd name="T114" fmla="*/ 14 w 63"/>
                <a:gd name="T115" fmla="*/ 2 h 58"/>
                <a:gd name="T116" fmla="*/ 37 w 63"/>
                <a:gd name="T11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58">
                  <a:moveTo>
                    <a:pt x="37" y="6"/>
                  </a:moveTo>
                  <a:cubicBezTo>
                    <a:pt x="30" y="2"/>
                    <a:pt x="22" y="0"/>
                    <a:pt x="15" y="2"/>
                  </a:cubicBezTo>
                  <a:cubicBezTo>
                    <a:pt x="12" y="3"/>
                    <a:pt x="8" y="4"/>
                    <a:pt x="6" y="6"/>
                  </a:cubicBezTo>
                  <a:cubicBezTo>
                    <a:pt x="4" y="8"/>
                    <a:pt x="2" y="11"/>
                    <a:pt x="1" y="14"/>
                  </a:cubicBezTo>
                  <a:cubicBezTo>
                    <a:pt x="0" y="17"/>
                    <a:pt x="1" y="21"/>
                    <a:pt x="2" y="24"/>
                  </a:cubicBezTo>
                  <a:cubicBezTo>
                    <a:pt x="3" y="26"/>
                    <a:pt x="4" y="27"/>
                    <a:pt x="5" y="29"/>
                  </a:cubicBezTo>
                  <a:cubicBezTo>
                    <a:pt x="6" y="30"/>
                    <a:pt x="7" y="32"/>
                    <a:pt x="8" y="33"/>
                  </a:cubicBezTo>
                  <a:cubicBezTo>
                    <a:pt x="9" y="35"/>
                    <a:pt x="10" y="37"/>
                    <a:pt x="12" y="38"/>
                  </a:cubicBezTo>
                  <a:cubicBezTo>
                    <a:pt x="13" y="40"/>
                    <a:pt x="14" y="41"/>
                    <a:pt x="16" y="42"/>
                  </a:cubicBezTo>
                  <a:cubicBezTo>
                    <a:pt x="19" y="45"/>
                    <a:pt x="22" y="48"/>
                    <a:pt x="25" y="50"/>
                  </a:cubicBezTo>
                  <a:cubicBezTo>
                    <a:pt x="30" y="53"/>
                    <a:pt x="35" y="55"/>
                    <a:pt x="41" y="57"/>
                  </a:cubicBezTo>
                  <a:cubicBezTo>
                    <a:pt x="46" y="58"/>
                    <a:pt x="52" y="57"/>
                    <a:pt x="57" y="54"/>
                  </a:cubicBezTo>
                  <a:cubicBezTo>
                    <a:pt x="59" y="52"/>
                    <a:pt x="61" y="50"/>
                    <a:pt x="62" y="47"/>
                  </a:cubicBezTo>
                  <a:cubicBezTo>
                    <a:pt x="62" y="44"/>
                    <a:pt x="62" y="40"/>
                    <a:pt x="61" y="37"/>
                  </a:cubicBezTo>
                  <a:cubicBezTo>
                    <a:pt x="61" y="35"/>
                    <a:pt x="60" y="34"/>
                    <a:pt x="60" y="32"/>
                  </a:cubicBezTo>
                  <a:cubicBezTo>
                    <a:pt x="59" y="31"/>
                    <a:pt x="58" y="29"/>
                    <a:pt x="58" y="28"/>
                  </a:cubicBezTo>
                  <a:cubicBezTo>
                    <a:pt x="56" y="24"/>
                    <a:pt x="54" y="21"/>
                    <a:pt x="51" y="18"/>
                  </a:cubicBezTo>
                  <a:cubicBezTo>
                    <a:pt x="50" y="16"/>
                    <a:pt x="49" y="15"/>
                    <a:pt x="48" y="14"/>
                  </a:cubicBezTo>
                  <a:cubicBezTo>
                    <a:pt x="48" y="14"/>
                    <a:pt x="48" y="14"/>
                    <a:pt x="48" y="14"/>
                  </a:cubicBezTo>
                  <a:cubicBezTo>
                    <a:pt x="49" y="15"/>
                    <a:pt x="50" y="16"/>
                    <a:pt x="51" y="18"/>
                  </a:cubicBezTo>
                  <a:cubicBezTo>
                    <a:pt x="53" y="19"/>
                    <a:pt x="54" y="21"/>
                    <a:pt x="55" y="22"/>
                  </a:cubicBezTo>
                  <a:cubicBezTo>
                    <a:pt x="57" y="26"/>
                    <a:pt x="59" y="29"/>
                    <a:pt x="61" y="33"/>
                  </a:cubicBezTo>
                  <a:cubicBezTo>
                    <a:pt x="61" y="35"/>
                    <a:pt x="62" y="36"/>
                    <a:pt x="62" y="38"/>
                  </a:cubicBezTo>
                  <a:cubicBezTo>
                    <a:pt x="62" y="40"/>
                    <a:pt x="62" y="41"/>
                    <a:pt x="62" y="43"/>
                  </a:cubicBezTo>
                  <a:cubicBezTo>
                    <a:pt x="62" y="46"/>
                    <a:pt x="61" y="49"/>
                    <a:pt x="59" y="52"/>
                  </a:cubicBezTo>
                  <a:cubicBezTo>
                    <a:pt x="58" y="53"/>
                    <a:pt x="56" y="54"/>
                    <a:pt x="55" y="55"/>
                  </a:cubicBezTo>
                  <a:cubicBezTo>
                    <a:pt x="53" y="56"/>
                    <a:pt x="51" y="56"/>
                    <a:pt x="49" y="56"/>
                  </a:cubicBezTo>
                  <a:cubicBezTo>
                    <a:pt x="47" y="56"/>
                    <a:pt x="45" y="56"/>
                    <a:pt x="43" y="56"/>
                  </a:cubicBezTo>
                  <a:cubicBezTo>
                    <a:pt x="41" y="56"/>
                    <a:pt x="39" y="56"/>
                    <a:pt x="37" y="55"/>
                  </a:cubicBezTo>
                  <a:cubicBezTo>
                    <a:pt x="36" y="55"/>
                    <a:pt x="34" y="55"/>
                    <a:pt x="32" y="54"/>
                  </a:cubicBezTo>
                  <a:cubicBezTo>
                    <a:pt x="30" y="53"/>
                    <a:pt x="28" y="52"/>
                    <a:pt x="27" y="51"/>
                  </a:cubicBezTo>
                  <a:cubicBezTo>
                    <a:pt x="23" y="49"/>
                    <a:pt x="20" y="46"/>
                    <a:pt x="17" y="44"/>
                  </a:cubicBezTo>
                  <a:cubicBezTo>
                    <a:pt x="12" y="38"/>
                    <a:pt x="6" y="32"/>
                    <a:pt x="3" y="25"/>
                  </a:cubicBezTo>
                  <a:cubicBezTo>
                    <a:pt x="2" y="22"/>
                    <a:pt x="1" y="19"/>
                    <a:pt x="1" y="16"/>
                  </a:cubicBezTo>
                  <a:cubicBezTo>
                    <a:pt x="1" y="13"/>
                    <a:pt x="2" y="10"/>
                    <a:pt x="5" y="8"/>
                  </a:cubicBezTo>
                  <a:cubicBezTo>
                    <a:pt x="6" y="7"/>
                    <a:pt x="7" y="6"/>
                    <a:pt x="9" y="5"/>
                  </a:cubicBezTo>
                  <a:cubicBezTo>
                    <a:pt x="11" y="4"/>
                    <a:pt x="12" y="3"/>
                    <a:pt x="14" y="3"/>
                  </a:cubicBezTo>
                  <a:cubicBezTo>
                    <a:pt x="18" y="1"/>
                    <a:pt x="22" y="1"/>
                    <a:pt x="26" y="2"/>
                  </a:cubicBezTo>
                  <a:cubicBezTo>
                    <a:pt x="29" y="3"/>
                    <a:pt x="33" y="4"/>
                    <a:pt x="36" y="6"/>
                  </a:cubicBezTo>
                  <a:cubicBezTo>
                    <a:pt x="37" y="7"/>
                    <a:pt x="39" y="8"/>
                    <a:pt x="40" y="9"/>
                  </a:cubicBezTo>
                  <a:cubicBezTo>
                    <a:pt x="41" y="10"/>
                    <a:pt x="43" y="11"/>
                    <a:pt x="44" y="12"/>
                  </a:cubicBezTo>
                  <a:cubicBezTo>
                    <a:pt x="44" y="12"/>
                    <a:pt x="45" y="12"/>
                    <a:pt x="45" y="12"/>
                  </a:cubicBezTo>
                  <a:cubicBezTo>
                    <a:pt x="44" y="10"/>
                    <a:pt x="42" y="10"/>
                    <a:pt x="41" y="9"/>
                  </a:cubicBezTo>
                  <a:cubicBezTo>
                    <a:pt x="39" y="8"/>
                    <a:pt x="37" y="7"/>
                    <a:pt x="36" y="6"/>
                  </a:cubicBezTo>
                  <a:cubicBezTo>
                    <a:pt x="32" y="4"/>
                    <a:pt x="29" y="3"/>
                    <a:pt x="25" y="2"/>
                  </a:cubicBezTo>
                  <a:cubicBezTo>
                    <a:pt x="19" y="1"/>
                    <a:pt x="12" y="2"/>
                    <a:pt x="6" y="6"/>
                  </a:cubicBezTo>
                  <a:cubicBezTo>
                    <a:pt x="4" y="8"/>
                    <a:pt x="1" y="10"/>
                    <a:pt x="1" y="13"/>
                  </a:cubicBezTo>
                  <a:cubicBezTo>
                    <a:pt x="0" y="17"/>
                    <a:pt x="0" y="20"/>
                    <a:pt x="2" y="23"/>
                  </a:cubicBezTo>
                  <a:cubicBezTo>
                    <a:pt x="3" y="26"/>
                    <a:pt x="5" y="29"/>
                    <a:pt x="7" y="32"/>
                  </a:cubicBezTo>
                  <a:cubicBezTo>
                    <a:pt x="9" y="35"/>
                    <a:pt x="11" y="38"/>
                    <a:pt x="14" y="40"/>
                  </a:cubicBezTo>
                  <a:cubicBezTo>
                    <a:pt x="17" y="43"/>
                    <a:pt x="19" y="45"/>
                    <a:pt x="22" y="48"/>
                  </a:cubicBezTo>
                  <a:cubicBezTo>
                    <a:pt x="25" y="50"/>
                    <a:pt x="28" y="52"/>
                    <a:pt x="31" y="54"/>
                  </a:cubicBezTo>
                  <a:cubicBezTo>
                    <a:pt x="34" y="55"/>
                    <a:pt x="37" y="57"/>
                    <a:pt x="40" y="57"/>
                  </a:cubicBezTo>
                  <a:cubicBezTo>
                    <a:pt x="42" y="58"/>
                    <a:pt x="44" y="58"/>
                    <a:pt x="46" y="58"/>
                  </a:cubicBezTo>
                  <a:cubicBezTo>
                    <a:pt x="48" y="58"/>
                    <a:pt x="50" y="58"/>
                    <a:pt x="51" y="57"/>
                  </a:cubicBezTo>
                  <a:cubicBezTo>
                    <a:pt x="53" y="57"/>
                    <a:pt x="54" y="56"/>
                    <a:pt x="55" y="56"/>
                  </a:cubicBezTo>
                  <a:cubicBezTo>
                    <a:pt x="56" y="56"/>
                    <a:pt x="56" y="55"/>
                    <a:pt x="57" y="54"/>
                  </a:cubicBezTo>
                  <a:cubicBezTo>
                    <a:pt x="59" y="53"/>
                    <a:pt x="60" y="51"/>
                    <a:pt x="60" y="50"/>
                  </a:cubicBezTo>
                  <a:cubicBezTo>
                    <a:pt x="60" y="49"/>
                    <a:pt x="60" y="49"/>
                    <a:pt x="60" y="50"/>
                  </a:cubicBezTo>
                  <a:cubicBezTo>
                    <a:pt x="59" y="51"/>
                    <a:pt x="59" y="52"/>
                    <a:pt x="58" y="53"/>
                  </a:cubicBezTo>
                  <a:cubicBezTo>
                    <a:pt x="57" y="54"/>
                    <a:pt x="56" y="55"/>
                    <a:pt x="54" y="56"/>
                  </a:cubicBezTo>
                  <a:cubicBezTo>
                    <a:pt x="53" y="57"/>
                    <a:pt x="51" y="57"/>
                    <a:pt x="49" y="57"/>
                  </a:cubicBezTo>
                  <a:cubicBezTo>
                    <a:pt x="47" y="57"/>
                    <a:pt x="45" y="57"/>
                    <a:pt x="43" y="57"/>
                  </a:cubicBezTo>
                  <a:cubicBezTo>
                    <a:pt x="39" y="57"/>
                    <a:pt x="36" y="56"/>
                    <a:pt x="33" y="54"/>
                  </a:cubicBezTo>
                  <a:cubicBezTo>
                    <a:pt x="30" y="53"/>
                    <a:pt x="27" y="51"/>
                    <a:pt x="24" y="49"/>
                  </a:cubicBezTo>
                  <a:cubicBezTo>
                    <a:pt x="22" y="46"/>
                    <a:pt x="19" y="44"/>
                    <a:pt x="16" y="42"/>
                  </a:cubicBezTo>
                  <a:cubicBezTo>
                    <a:pt x="13" y="39"/>
                    <a:pt x="11" y="36"/>
                    <a:pt x="8" y="33"/>
                  </a:cubicBezTo>
                  <a:cubicBezTo>
                    <a:pt x="6" y="30"/>
                    <a:pt x="4" y="28"/>
                    <a:pt x="3" y="24"/>
                  </a:cubicBezTo>
                  <a:cubicBezTo>
                    <a:pt x="1" y="21"/>
                    <a:pt x="0" y="18"/>
                    <a:pt x="1" y="15"/>
                  </a:cubicBezTo>
                  <a:cubicBezTo>
                    <a:pt x="1" y="11"/>
                    <a:pt x="3" y="9"/>
                    <a:pt x="6" y="6"/>
                  </a:cubicBezTo>
                  <a:cubicBezTo>
                    <a:pt x="8" y="4"/>
                    <a:pt x="11" y="3"/>
                    <a:pt x="15" y="2"/>
                  </a:cubicBezTo>
                  <a:cubicBezTo>
                    <a:pt x="18" y="1"/>
                    <a:pt x="22" y="2"/>
                    <a:pt x="25" y="2"/>
                  </a:cubicBezTo>
                  <a:cubicBezTo>
                    <a:pt x="29" y="3"/>
                    <a:pt x="32" y="5"/>
                    <a:pt x="35" y="6"/>
                  </a:cubicBezTo>
                  <a:cubicBezTo>
                    <a:pt x="37" y="7"/>
                    <a:pt x="39" y="8"/>
                    <a:pt x="41" y="9"/>
                  </a:cubicBezTo>
                  <a:cubicBezTo>
                    <a:pt x="42" y="10"/>
                    <a:pt x="44" y="11"/>
                    <a:pt x="44" y="12"/>
                  </a:cubicBezTo>
                  <a:cubicBezTo>
                    <a:pt x="44" y="12"/>
                    <a:pt x="44" y="12"/>
                    <a:pt x="44" y="12"/>
                  </a:cubicBezTo>
                  <a:cubicBezTo>
                    <a:pt x="43" y="11"/>
                    <a:pt x="41" y="10"/>
                    <a:pt x="40" y="8"/>
                  </a:cubicBezTo>
                  <a:cubicBezTo>
                    <a:pt x="38" y="7"/>
                    <a:pt x="36" y="6"/>
                    <a:pt x="35" y="5"/>
                  </a:cubicBezTo>
                  <a:cubicBezTo>
                    <a:pt x="31" y="3"/>
                    <a:pt x="28" y="2"/>
                    <a:pt x="24" y="1"/>
                  </a:cubicBezTo>
                  <a:cubicBezTo>
                    <a:pt x="20" y="1"/>
                    <a:pt x="16" y="1"/>
                    <a:pt x="13" y="3"/>
                  </a:cubicBezTo>
                  <a:cubicBezTo>
                    <a:pt x="11" y="3"/>
                    <a:pt x="9" y="4"/>
                    <a:pt x="8" y="5"/>
                  </a:cubicBezTo>
                  <a:cubicBezTo>
                    <a:pt x="6" y="6"/>
                    <a:pt x="5" y="7"/>
                    <a:pt x="4" y="8"/>
                  </a:cubicBezTo>
                  <a:cubicBezTo>
                    <a:pt x="2" y="10"/>
                    <a:pt x="1" y="13"/>
                    <a:pt x="1" y="16"/>
                  </a:cubicBezTo>
                  <a:cubicBezTo>
                    <a:pt x="1" y="19"/>
                    <a:pt x="2" y="22"/>
                    <a:pt x="3" y="25"/>
                  </a:cubicBezTo>
                  <a:cubicBezTo>
                    <a:pt x="6" y="32"/>
                    <a:pt x="11" y="38"/>
                    <a:pt x="17" y="44"/>
                  </a:cubicBezTo>
                  <a:cubicBezTo>
                    <a:pt x="20" y="46"/>
                    <a:pt x="23" y="49"/>
                    <a:pt x="26" y="51"/>
                  </a:cubicBezTo>
                  <a:cubicBezTo>
                    <a:pt x="28" y="52"/>
                    <a:pt x="29" y="53"/>
                    <a:pt x="31" y="54"/>
                  </a:cubicBezTo>
                  <a:cubicBezTo>
                    <a:pt x="33" y="55"/>
                    <a:pt x="35" y="55"/>
                    <a:pt x="37" y="56"/>
                  </a:cubicBezTo>
                  <a:cubicBezTo>
                    <a:pt x="39" y="56"/>
                    <a:pt x="40" y="56"/>
                    <a:pt x="42" y="56"/>
                  </a:cubicBezTo>
                  <a:cubicBezTo>
                    <a:pt x="44" y="56"/>
                    <a:pt x="46" y="57"/>
                    <a:pt x="48" y="57"/>
                  </a:cubicBezTo>
                  <a:cubicBezTo>
                    <a:pt x="50" y="56"/>
                    <a:pt x="52" y="56"/>
                    <a:pt x="54" y="56"/>
                  </a:cubicBezTo>
                  <a:cubicBezTo>
                    <a:pt x="55" y="55"/>
                    <a:pt x="57" y="54"/>
                    <a:pt x="58" y="53"/>
                  </a:cubicBezTo>
                  <a:cubicBezTo>
                    <a:pt x="61" y="51"/>
                    <a:pt x="62" y="48"/>
                    <a:pt x="62" y="45"/>
                  </a:cubicBezTo>
                  <a:cubicBezTo>
                    <a:pt x="63" y="42"/>
                    <a:pt x="62" y="38"/>
                    <a:pt x="62" y="35"/>
                  </a:cubicBezTo>
                  <a:cubicBezTo>
                    <a:pt x="61" y="32"/>
                    <a:pt x="59" y="28"/>
                    <a:pt x="57" y="25"/>
                  </a:cubicBezTo>
                  <a:cubicBezTo>
                    <a:pt x="56" y="23"/>
                    <a:pt x="55" y="21"/>
                    <a:pt x="53" y="20"/>
                  </a:cubicBezTo>
                  <a:cubicBezTo>
                    <a:pt x="53" y="19"/>
                    <a:pt x="52" y="18"/>
                    <a:pt x="51" y="17"/>
                  </a:cubicBezTo>
                  <a:cubicBezTo>
                    <a:pt x="51" y="17"/>
                    <a:pt x="50" y="16"/>
                    <a:pt x="50" y="15"/>
                  </a:cubicBezTo>
                  <a:cubicBezTo>
                    <a:pt x="49" y="15"/>
                    <a:pt x="49" y="14"/>
                    <a:pt x="48" y="14"/>
                  </a:cubicBezTo>
                  <a:cubicBezTo>
                    <a:pt x="48" y="14"/>
                    <a:pt x="47" y="14"/>
                    <a:pt x="48" y="14"/>
                  </a:cubicBezTo>
                  <a:cubicBezTo>
                    <a:pt x="50" y="17"/>
                    <a:pt x="53" y="20"/>
                    <a:pt x="55" y="23"/>
                  </a:cubicBezTo>
                  <a:cubicBezTo>
                    <a:pt x="56" y="25"/>
                    <a:pt x="57" y="26"/>
                    <a:pt x="58" y="28"/>
                  </a:cubicBezTo>
                  <a:cubicBezTo>
                    <a:pt x="58" y="30"/>
                    <a:pt x="59" y="31"/>
                    <a:pt x="60" y="33"/>
                  </a:cubicBezTo>
                  <a:cubicBezTo>
                    <a:pt x="61" y="36"/>
                    <a:pt x="62" y="39"/>
                    <a:pt x="62" y="43"/>
                  </a:cubicBezTo>
                  <a:cubicBezTo>
                    <a:pt x="62" y="45"/>
                    <a:pt x="62" y="46"/>
                    <a:pt x="61" y="48"/>
                  </a:cubicBezTo>
                  <a:cubicBezTo>
                    <a:pt x="60" y="49"/>
                    <a:pt x="59" y="51"/>
                    <a:pt x="58" y="52"/>
                  </a:cubicBezTo>
                  <a:cubicBezTo>
                    <a:pt x="57" y="54"/>
                    <a:pt x="54" y="55"/>
                    <a:pt x="52" y="56"/>
                  </a:cubicBezTo>
                  <a:cubicBezTo>
                    <a:pt x="49" y="57"/>
                    <a:pt x="46" y="57"/>
                    <a:pt x="43" y="57"/>
                  </a:cubicBezTo>
                  <a:cubicBezTo>
                    <a:pt x="38" y="56"/>
                    <a:pt x="32" y="54"/>
                    <a:pt x="27" y="51"/>
                  </a:cubicBezTo>
                  <a:cubicBezTo>
                    <a:pt x="24" y="49"/>
                    <a:pt x="21" y="47"/>
                    <a:pt x="18" y="44"/>
                  </a:cubicBezTo>
                  <a:cubicBezTo>
                    <a:pt x="17" y="43"/>
                    <a:pt x="15" y="41"/>
                    <a:pt x="14" y="40"/>
                  </a:cubicBezTo>
                  <a:cubicBezTo>
                    <a:pt x="12" y="38"/>
                    <a:pt x="11" y="37"/>
                    <a:pt x="10" y="35"/>
                  </a:cubicBezTo>
                  <a:cubicBezTo>
                    <a:pt x="7" y="33"/>
                    <a:pt x="5" y="29"/>
                    <a:pt x="4" y="26"/>
                  </a:cubicBezTo>
                  <a:cubicBezTo>
                    <a:pt x="2" y="23"/>
                    <a:pt x="1" y="19"/>
                    <a:pt x="1" y="16"/>
                  </a:cubicBezTo>
                  <a:cubicBezTo>
                    <a:pt x="1" y="12"/>
                    <a:pt x="3" y="9"/>
                    <a:pt x="5" y="7"/>
                  </a:cubicBezTo>
                  <a:cubicBezTo>
                    <a:pt x="8" y="5"/>
                    <a:pt x="11" y="3"/>
                    <a:pt x="14" y="2"/>
                  </a:cubicBezTo>
                  <a:cubicBezTo>
                    <a:pt x="21" y="0"/>
                    <a:pt x="29" y="3"/>
                    <a:pt x="36" y="6"/>
                  </a:cubicBezTo>
                  <a:cubicBezTo>
                    <a:pt x="37" y="6"/>
                    <a:pt x="37" y="6"/>
                    <a:pt x="37" y="6"/>
                  </a:cubicBezTo>
                  <a:cubicBezTo>
                    <a:pt x="37" y="6"/>
                    <a:pt x="37" y="6"/>
                    <a:pt x="37" y="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3"/>
            <p:cNvSpPr>
              <a:spLocks/>
            </p:cNvSpPr>
            <p:nvPr/>
          </p:nvSpPr>
          <p:spPr bwMode="auto">
            <a:xfrm>
              <a:off x="1343025" y="2849563"/>
              <a:ext cx="2009775" cy="1852613"/>
            </a:xfrm>
            <a:custGeom>
              <a:avLst/>
              <a:gdLst>
                <a:gd name="T0" fmla="*/ 24 w 88"/>
                <a:gd name="T1" fmla="*/ 1 h 81"/>
                <a:gd name="T2" fmla="*/ 1 w 88"/>
                <a:gd name="T3" fmla="*/ 25 h 81"/>
                <a:gd name="T4" fmla="*/ 11 w 88"/>
                <a:gd name="T5" fmla="*/ 50 h 81"/>
                <a:gd name="T6" fmla="*/ 46 w 88"/>
                <a:gd name="T7" fmla="*/ 76 h 81"/>
                <a:gd name="T8" fmla="*/ 74 w 88"/>
                <a:gd name="T9" fmla="*/ 78 h 81"/>
                <a:gd name="T10" fmla="*/ 86 w 88"/>
                <a:gd name="T11" fmla="*/ 58 h 81"/>
                <a:gd name="T12" fmla="*/ 76 w 88"/>
                <a:gd name="T13" fmla="*/ 33 h 81"/>
                <a:gd name="T14" fmla="*/ 67 w 88"/>
                <a:gd name="T15" fmla="*/ 21 h 81"/>
                <a:gd name="T16" fmla="*/ 83 w 88"/>
                <a:gd name="T17" fmla="*/ 47 h 81"/>
                <a:gd name="T18" fmla="*/ 60 w 88"/>
                <a:gd name="T19" fmla="*/ 78 h 81"/>
                <a:gd name="T20" fmla="*/ 32 w 88"/>
                <a:gd name="T21" fmla="*/ 68 h 81"/>
                <a:gd name="T22" fmla="*/ 3 w 88"/>
                <a:gd name="T23" fmla="*/ 35 h 81"/>
                <a:gd name="T24" fmla="*/ 6 w 88"/>
                <a:gd name="T25" fmla="*/ 9 h 81"/>
                <a:gd name="T26" fmla="*/ 25 w 88"/>
                <a:gd name="T27" fmla="*/ 1 h 81"/>
                <a:gd name="T28" fmla="*/ 47 w 88"/>
                <a:gd name="T29" fmla="*/ 9 h 81"/>
                <a:gd name="T30" fmla="*/ 63 w 88"/>
                <a:gd name="T31" fmla="*/ 19 h 81"/>
                <a:gd name="T32" fmla="*/ 52 w 88"/>
                <a:gd name="T33" fmla="*/ 11 h 81"/>
                <a:gd name="T34" fmla="*/ 3 w 88"/>
                <a:gd name="T35" fmla="*/ 13 h 81"/>
                <a:gd name="T36" fmla="*/ 16 w 88"/>
                <a:gd name="T37" fmla="*/ 54 h 81"/>
                <a:gd name="T38" fmla="*/ 36 w 88"/>
                <a:gd name="T39" fmla="*/ 72 h 81"/>
                <a:gd name="T40" fmla="*/ 56 w 88"/>
                <a:gd name="T41" fmla="*/ 80 h 81"/>
                <a:gd name="T42" fmla="*/ 77 w 88"/>
                <a:gd name="T43" fmla="*/ 77 h 81"/>
                <a:gd name="T44" fmla="*/ 81 w 88"/>
                <a:gd name="T45" fmla="*/ 42 h 81"/>
                <a:gd name="T46" fmla="*/ 63 w 88"/>
                <a:gd name="T47" fmla="*/ 19 h 81"/>
                <a:gd name="T48" fmla="*/ 81 w 88"/>
                <a:gd name="T49" fmla="*/ 44 h 81"/>
                <a:gd name="T50" fmla="*/ 74 w 88"/>
                <a:gd name="T51" fmla="*/ 77 h 81"/>
                <a:gd name="T52" fmla="*/ 32 w 88"/>
                <a:gd name="T53" fmla="*/ 69 h 81"/>
                <a:gd name="T54" fmla="*/ 4 w 88"/>
                <a:gd name="T55" fmla="*/ 35 h 81"/>
                <a:gd name="T56" fmla="*/ 46 w 88"/>
                <a:gd name="T57" fmla="*/ 8 h 81"/>
                <a:gd name="T58" fmla="*/ 64 w 88"/>
                <a:gd name="T59" fmla="*/ 19 h 81"/>
                <a:gd name="T60" fmla="*/ 51 w 88"/>
                <a:gd name="T61" fmla="*/ 11 h 81"/>
                <a:gd name="T62" fmla="*/ 16 w 88"/>
                <a:gd name="T63" fmla="*/ 2 h 81"/>
                <a:gd name="T64" fmla="*/ 3 w 88"/>
                <a:gd name="T65" fmla="*/ 15 h 81"/>
                <a:gd name="T66" fmla="*/ 3 w 88"/>
                <a:gd name="T67" fmla="*/ 36 h 81"/>
                <a:gd name="T68" fmla="*/ 26 w 88"/>
                <a:gd name="T69" fmla="*/ 64 h 81"/>
                <a:gd name="T70" fmla="*/ 65 w 88"/>
                <a:gd name="T71" fmla="*/ 79 h 81"/>
                <a:gd name="T72" fmla="*/ 85 w 88"/>
                <a:gd name="T73" fmla="*/ 56 h 81"/>
                <a:gd name="T74" fmla="*/ 71 w 88"/>
                <a:gd name="T75" fmla="*/ 26 h 81"/>
                <a:gd name="T76" fmla="*/ 71 w 88"/>
                <a:gd name="T77" fmla="*/ 27 h 81"/>
                <a:gd name="T78" fmla="*/ 82 w 88"/>
                <a:gd name="T79" fmla="*/ 46 h 81"/>
                <a:gd name="T80" fmla="*/ 63 w 88"/>
                <a:gd name="T81" fmla="*/ 80 h 81"/>
                <a:gd name="T82" fmla="*/ 30 w 88"/>
                <a:gd name="T83" fmla="*/ 68 h 81"/>
                <a:gd name="T84" fmla="*/ 5 w 88"/>
                <a:gd name="T85" fmla="*/ 40 h 81"/>
                <a:gd name="T86" fmla="*/ 6 w 88"/>
                <a:gd name="T87" fmla="*/ 10 h 81"/>
                <a:gd name="T88" fmla="*/ 60 w 88"/>
                <a:gd name="T89"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81">
                  <a:moveTo>
                    <a:pt x="60" y="15"/>
                  </a:moveTo>
                  <a:cubicBezTo>
                    <a:pt x="54" y="9"/>
                    <a:pt x="45" y="5"/>
                    <a:pt x="37" y="3"/>
                  </a:cubicBezTo>
                  <a:cubicBezTo>
                    <a:pt x="33" y="2"/>
                    <a:pt x="28" y="1"/>
                    <a:pt x="24" y="1"/>
                  </a:cubicBezTo>
                  <a:cubicBezTo>
                    <a:pt x="20" y="2"/>
                    <a:pt x="15" y="3"/>
                    <a:pt x="11" y="5"/>
                  </a:cubicBezTo>
                  <a:cubicBezTo>
                    <a:pt x="8" y="7"/>
                    <a:pt x="5" y="10"/>
                    <a:pt x="3" y="13"/>
                  </a:cubicBezTo>
                  <a:cubicBezTo>
                    <a:pt x="1" y="17"/>
                    <a:pt x="0" y="21"/>
                    <a:pt x="1" y="25"/>
                  </a:cubicBezTo>
                  <a:cubicBezTo>
                    <a:pt x="1" y="29"/>
                    <a:pt x="1" y="33"/>
                    <a:pt x="3" y="37"/>
                  </a:cubicBezTo>
                  <a:cubicBezTo>
                    <a:pt x="4" y="39"/>
                    <a:pt x="5" y="41"/>
                    <a:pt x="7" y="44"/>
                  </a:cubicBezTo>
                  <a:cubicBezTo>
                    <a:pt x="8" y="46"/>
                    <a:pt x="10" y="48"/>
                    <a:pt x="11" y="50"/>
                  </a:cubicBezTo>
                  <a:cubicBezTo>
                    <a:pt x="14" y="54"/>
                    <a:pt x="18" y="58"/>
                    <a:pt x="21" y="61"/>
                  </a:cubicBezTo>
                  <a:cubicBezTo>
                    <a:pt x="25" y="64"/>
                    <a:pt x="29" y="67"/>
                    <a:pt x="33" y="70"/>
                  </a:cubicBezTo>
                  <a:cubicBezTo>
                    <a:pt x="37" y="72"/>
                    <a:pt x="41" y="75"/>
                    <a:pt x="46" y="76"/>
                  </a:cubicBezTo>
                  <a:cubicBezTo>
                    <a:pt x="50" y="78"/>
                    <a:pt x="55" y="80"/>
                    <a:pt x="59" y="81"/>
                  </a:cubicBezTo>
                  <a:cubicBezTo>
                    <a:pt x="62" y="81"/>
                    <a:pt x="64" y="81"/>
                    <a:pt x="67" y="81"/>
                  </a:cubicBezTo>
                  <a:cubicBezTo>
                    <a:pt x="69" y="80"/>
                    <a:pt x="71" y="79"/>
                    <a:pt x="74" y="78"/>
                  </a:cubicBezTo>
                  <a:cubicBezTo>
                    <a:pt x="76" y="78"/>
                    <a:pt x="78" y="77"/>
                    <a:pt x="80" y="75"/>
                  </a:cubicBezTo>
                  <a:cubicBezTo>
                    <a:pt x="81" y="74"/>
                    <a:pt x="83" y="72"/>
                    <a:pt x="84" y="71"/>
                  </a:cubicBezTo>
                  <a:cubicBezTo>
                    <a:pt x="86" y="67"/>
                    <a:pt x="86" y="62"/>
                    <a:pt x="86" y="58"/>
                  </a:cubicBezTo>
                  <a:cubicBezTo>
                    <a:pt x="85" y="53"/>
                    <a:pt x="84" y="49"/>
                    <a:pt x="82" y="45"/>
                  </a:cubicBezTo>
                  <a:cubicBezTo>
                    <a:pt x="81" y="43"/>
                    <a:pt x="80" y="41"/>
                    <a:pt x="80" y="39"/>
                  </a:cubicBezTo>
                  <a:cubicBezTo>
                    <a:pt x="79" y="37"/>
                    <a:pt x="77" y="35"/>
                    <a:pt x="76" y="33"/>
                  </a:cubicBezTo>
                  <a:cubicBezTo>
                    <a:pt x="74" y="30"/>
                    <a:pt x="73" y="28"/>
                    <a:pt x="72" y="26"/>
                  </a:cubicBezTo>
                  <a:cubicBezTo>
                    <a:pt x="70" y="24"/>
                    <a:pt x="69" y="22"/>
                    <a:pt x="67" y="21"/>
                  </a:cubicBezTo>
                  <a:cubicBezTo>
                    <a:pt x="67" y="21"/>
                    <a:pt x="67" y="21"/>
                    <a:pt x="67" y="21"/>
                  </a:cubicBezTo>
                  <a:cubicBezTo>
                    <a:pt x="68" y="23"/>
                    <a:pt x="70" y="25"/>
                    <a:pt x="71" y="26"/>
                  </a:cubicBezTo>
                  <a:cubicBezTo>
                    <a:pt x="73" y="29"/>
                    <a:pt x="74" y="31"/>
                    <a:pt x="76" y="33"/>
                  </a:cubicBezTo>
                  <a:cubicBezTo>
                    <a:pt x="78" y="37"/>
                    <a:pt x="81" y="42"/>
                    <a:pt x="83" y="47"/>
                  </a:cubicBezTo>
                  <a:cubicBezTo>
                    <a:pt x="84" y="51"/>
                    <a:pt x="85" y="56"/>
                    <a:pt x="85" y="60"/>
                  </a:cubicBezTo>
                  <a:cubicBezTo>
                    <a:pt x="85" y="64"/>
                    <a:pt x="83" y="69"/>
                    <a:pt x="81" y="72"/>
                  </a:cubicBezTo>
                  <a:cubicBezTo>
                    <a:pt x="76" y="79"/>
                    <a:pt x="67" y="79"/>
                    <a:pt x="60" y="78"/>
                  </a:cubicBezTo>
                  <a:cubicBezTo>
                    <a:pt x="58" y="78"/>
                    <a:pt x="55" y="77"/>
                    <a:pt x="53" y="77"/>
                  </a:cubicBezTo>
                  <a:cubicBezTo>
                    <a:pt x="51" y="76"/>
                    <a:pt x="48" y="75"/>
                    <a:pt x="46" y="75"/>
                  </a:cubicBezTo>
                  <a:cubicBezTo>
                    <a:pt x="41" y="73"/>
                    <a:pt x="36" y="71"/>
                    <a:pt x="32" y="68"/>
                  </a:cubicBezTo>
                  <a:cubicBezTo>
                    <a:pt x="24" y="63"/>
                    <a:pt x="17" y="56"/>
                    <a:pt x="11" y="48"/>
                  </a:cubicBezTo>
                  <a:cubicBezTo>
                    <a:pt x="9" y="46"/>
                    <a:pt x="8" y="44"/>
                    <a:pt x="7" y="42"/>
                  </a:cubicBezTo>
                  <a:cubicBezTo>
                    <a:pt x="5" y="40"/>
                    <a:pt x="4" y="37"/>
                    <a:pt x="3" y="35"/>
                  </a:cubicBezTo>
                  <a:cubicBezTo>
                    <a:pt x="1" y="31"/>
                    <a:pt x="1" y="25"/>
                    <a:pt x="1" y="20"/>
                  </a:cubicBezTo>
                  <a:cubicBezTo>
                    <a:pt x="2" y="18"/>
                    <a:pt x="2" y="16"/>
                    <a:pt x="3" y="14"/>
                  </a:cubicBezTo>
                  <a:cubicBezTo>
                    <a:pt x="4" y="12"/>
                    <a:pt x="5" y="10"/>
                    <a:pt x="6" y="9"/>
                  </a:cubicBezTo>
                  <a:cubicBezTo>
                    <a:pt x="8" y="7"/>
                    <a:pt x="9" y="6"/>
                    <a:pt x="11" y="5"/>
                  </a:cubicBezTo>
                  <a:cubicBezTo>
                    <a:pt x="13" y="3"/>
                    <a:pt x="16" y="2"/>
                    <a:pt x="18" y="2"/>
                  </a:cubicBezTo>
                  <a:cubicBezTo>
                    <a:pt x="21" y="1"/>
                    <a:pt x="23" y="1"/>
                    <a:pt x="25" y="1"/>
                  </a:cubicBezTo>
                  <a:cubicBezTo>
                    <a:pt x="28" y="1"/>
                    <a:pt x="31" y="2"/>
                    <a:pt x="33" y="3"/>
                  </a:cubicBezTo>
                  <a:cubicBezTo>
                    <a:pt x="35" y="4"/>
                    <a:pt x="38" y="5"/>
                    <a:pt x="40" y="6"/>
                  </a:cubicBezTo>
                  <a:cubicBezTo>
                    <a:pt x="43" y="7"/>
                    <a:pt x="45" y="8"/>
                    <a:pt x="47" y="9"/>
                  </a:cubicBezTo>
                  <a:cubicBezTo>
                    <a:pt x="50" y="11"/>
                    <a:pt x="53" y="12"/>
                    <a:pt x="56" y="14"/>
                  </a:cubicBezTo>
                  <a:cubicBezTo>
                    <a:pt x="58" y="15"/>
                    <a:pt x="59" y="16"/>
                    <a:pt x="60" y="17"/>
                  </a:cubicBezTo>
                  <a:cubicBezTo>
                    <a:pt x="61" y="18"/>
                    <a:pt x="62" y="19"/>
                    <a:pt x="63" y="19"/>
                  </a:cubicBezTo>
                  <a:cubicBezTo>
                    <a:pt x="64" y="19"/>
                    <a:pt x="64" y="19"/>
                    <a:pt x="64" y="19"/>
                  </a:cubicBezTo>
                  <a:cubicBezTo>
                    <a:pt x="62" y="17"/>
                    <a:pt x="60" y="16"/>
                    <a:pt x="58" y="15"/>
                  </a:cubicBezTo>
                  <a:cubicBezTo>
                    <a:pt x="57" y="13"/>
                    <a:pt x="55" y="12"/>
                    <a:pt x="52" y="11"/>
                  </a:cubicBezTo>
                  <a:cubicBezTo>
                    <a:pt x="48" y="8"/>
                    <a:pt x="44" y="6"/>
                    <a:pt x="39" y="4"/>
                  </a:cubicBezTo>
                  <a:cubicBezTo>
                    <a:pt x="29" y="2"/>
                    <a:pt x="19" y="2"/>
                    <a:pt x="11" y="7"/>
                  </a:cubicBezTo>
                  <a:cubicBezTo>
                    <a:pt x="8" y="8"/>
                    <a:pt x="5" y="10"/>
                    <a:pt x="3" y="13"/>
                  </a:cubicBezTo>
                  <a:cubicBezTo>
                    <a:pt x="2" y="16"/>
                    <a:pt x="1" y="18"/>
                    <a:pt x="1" y="21"/>
                  </a:cubicBezTo>
                  <a:cubicBezTo>
                    <a:pt x="0" y="27"/>
                    <a:pt x="2" y="33"/>
                    <a:pt x="5" y="39"/>
                  </a:cubicBezTo>
                  <a:cubicBezTo>
                    <a:pt x="8" y="44"/>
                    <a:pt x="12" y="50"/>
                    <a:pt x="16" y="54"/>
                  </a:cubicBezTo>
                  <a:cubicBezTo>
                    <a:pt x="18" y="57"/>
                    <a:pt x="21" y="60"/>
                    <a:pt x="24" y="62"/>
                  </a:cubicBezTo>
                  <a:cubicBezTo>
                    <a:pt x="26" y="64"/>
                    <a:pt x="28" y="66"/>
                    <a:pt x="30" y="68"/>
                  </a:cubicBezTo>
                  <a:cubicBezTo>
                    <a:pt x="32" y="69"/>
                    <a:pt x="34" y="71"/>
                    <a:pt x="36" y="72"/>
                  </a:cubicBezTo>
                  <a:cubicBezTo>
                    <a:pt x="38" y="73"/>
                    <a:pt x="40" y="75"/>
                    <a:pt x="42" y="76"/>
                  </a:cubicBezTo>
                  <a:cubicBezTo>
                    <a:pt x="44" y="77"/>
                    <a:pt x="46" y="78"/>
                    <a:pt x="49" y="78"/>
                  </a:cubicBezTo>
                  <a:cubicBezTo>
                    <a:pt x="51" y="79"/>
                    <a:pt x="53" y="80"/>
                    <a:pt x="56" y="80"/>
                  </a:cubicBezTo>
                  <a:cubicBezTo>
                    <a:pt x="58" y="80"/>
                    <a:pt x="61" y="80"/>
                    <a:pt x="63" y="80"/>
                  </a:cubicBezTo>
                  <a:cubicBezTo>
                    <a:pt x="66" y="80"/>
                    <a:pt x="68" y="79"/>
                    <a:pt x="71" y="79"/>
                  </a:cubicBezTo>
                  <a:cubicBezTo>
                    <a:pt x="73" y="78"/>
                    <a:pt x="75" y="78"/>
                    <a:pt x="77" y="77"/>
                  </a:cubicBezTo>
                  <a:cubicBezTo>
                    <a:pt x="80" y="75"/>
                    <a:pt x="83" y="72"/>
                    <a:pt x="84" y="68"/>
                  </a:cubicBezTo>
                  <a:cubicBezTo>
                    <a:pt x="86" y="65"/>
                    <a:pt x="86" y="61"/>
                    <a:pt x="86" y="57"/>
                  </a:cubicBezTo>
                  <a:cubicBezTo>
                    <a:pt x="85" y="52"/>
                    <a:pt x="83" y="47"/>
                    <a:pt x="81" y="42"/>
                  </a:cubicBezTo>
                  <a:cubicBezTo>
                    <a:pt x="79" y="38"/>
                    <a:pt x="76" y="34"/>
                    <a:pt x="73" y="30"/>
                  </a:cubicBezTo>
                  <a:cubicBezTo>
                    <a:pt x="70" y="26"/>
                    <a:pt x="67" y="22"/>
                    <a:pt x="63" y="19"/>
                  </a:cubicBezTo>
                  <a:cubicBezTo>
                    <a:pt x="63" y="19"/>
                    <a:pt x="63" y="19"/>
                    <a:pt x="63" y="19"/>
                  </a:cubicBezTo>
                  <a:cubicBezTo>
                    <a:pt x="67" y="22"/>
                    <a:pt x="70" y="26"/>
                    <a:pt x="73" y="31"/>
                  </a:cubicBezTo>
                  <a:cubicBezTo>
                    <a:pt x="75" y="33"/>
                    <a:pt x="76" y="35"/>
                    <a:pt x="78" y="37"/>
                  </a:cubicBezTo>
                  <a:cubicBezTo>
                    <a:pt x="79" y="39"/>
                    <a:pt x="80" y="42"/>
                    <a:pt x="81" y="44"/>
                  </a:cubicBezTo>
                  <a:cubicBezTo>
                    <a:pt x="83" y="49"/>
                    <a:pt x="86" y="53"/>
                    <a:pt x="86" y="59"/>
                  </a:cubicBezTo>
                  <a:cubicBezTo>
                    <a:pt x="86" y="63"/>
                    <a:pt x="85" y="67"/>
                    <a:pt x="83" y="70"/>
                  </a:cubicBezTo>
                  <a:cubicBezTo>
                    <a:pt x="81" y="73"/>
                    <a:pt x="78" y="76"/>
                    <a:pt x="74" y="77"/>
                  </a:cubicBezTo>
                  <a:cubicBezTo>
                    <a:pt x="70" y="79"/>
                    <a:pt x="64" y="79"/>
                    <a:pt x="59" y="79"/>
                  </a:cubicBezTo>
                  <a:cubicBezTo>
                    <a:pt x="54" y="80"/>
                    <a:pt x="49" y="78"/>
                    <a:pt x="45" y="77"/>
                  </a:cubicBezTo>
                  <a:cubicBezTo>
                    <a:pt x="40" y="75"/>
                    <a:pt x="36" y="72"/>
                    <a:pt x="32" y="69"/>
                  </a:cubicBezTo>
                  <a:cubicBezTo>
                    <a:pt x="28" y="66"/>
                    <a:pt x="24" y="63"/>
                    <a:pt x="20" y="59"/>
                  </a:cubicBezTo>
                  <a:cubicBezTo>
                    <a:pt x="18" y="57"/>
                    <a:pt x="16" y="54"/>
                    <a:pt x="14" y="52"/>
                  </a:cubicBezTo>
                  <a:cubicBezTo>
                    <a:pt x="10" y="47"/>
                    <a:pt x="6" y="41"/>
                    <a:pt x="4" y="35"/>
                  </a:cubicBezTo>
                  <a:cubicBezTo>
                    <a:pt x="1" y="30"/>
                    <a:pt x="0" y="24"/>
                    <a:pt x="2" y="18"/>
                  </a:cubicBezTo>
                  <a:cubicBezTo>
                    <a:pt x="4" y="11"/>
                    <a:pt x="10" y="6"/>
                    <a:pt x="17" y="4"/>
                  </a:cubicBezTo>
                  <a:cubicBezTo>
                    <a:pt x="27" y="1"/>
                    <a:pt x="37" y="4"/>
                    <a:pt x="46" y="8"/>
                  </a:cubicBezTo>
                  <a:cubicBezTo>
                    <a:pt x="49" y="9"/>
                    <a:pt x="52" y="11"/>
                    <a:pt x="56" y="13"/>
                  </a:cubicBezTo>
                  <a:cubicBezTo>
                    <a:pt x="58" y="15"/>
                    <a:pt x="61" y="16"/>
                    <a:pt x="63" y="19"/>
                  </a:cubicBezTo>
                  <a:cubicBezTo>
                    <a:pt x="63" y="19"/>
                    <a:pt x="63" y="19"/>
                    <a:pt x="64" y="19"/>
                  </a:cubicBezTo>
                  <a:cubicBezTo>
                    <a:pt x="62" y="19"/>
                    <a:pt x="62" y="18"/>
                    <a:pt x="61" y="17"/>
                  </a:cubicBezTo>
                  <a:cubicBezTo>
                    <a:pt x="60" y="17"/>
                    <a:pt x="59" y="16"/>
                    <a:pt x="58" y="15"/>
                  </a:cubicBezTo>
                  <a:cubicBezTo>
                    <a:pt x="56" y="14"/>
                    <a:pt x="54" y="12"/>
                    <a:pt x="51" y="11"/>
                  </a:cubicBezTo>
                  <a:cubicBezTo>
                    <a:pt x="47" y="8"/>
                    <a:pt x="42" y="6"/>
                    <a:pt x="37" y="4"/>
                  </a:cubicBezTo>
                  <a:cubicBezTo>
                    <a:pt x="33" y="2"/>
                    <a:pt x="28" y="1"/>
                    <a:pt x="23" y="1"/>
                  </a:cubicBezTo>
                  <a:cubicBezTo>
                    <a:pt x="20" y="1"/>
                    <a:pt x="18" y="2"/>
                    <a:pt x="16" y="2"/>
                  </a:cubicBezTo>
                  <a:cubicBezTo>
                    <a:pt x="13" y="3"/>
                    <a:pt x="11" y="4"/>
                    <a:pt x="9" y="5"/>
                  </a:cubicBezTo>
                  <a:cubicBezTo>
                    <a:pt x="8" y="7"/>
                    <a:pt x="6" y="8"/>
                    <a:pt x="5" y="9"/>
                  </a:cubicBezTo>
                  <a:cubicBezTo>
                    <a:pt x="4" y="11"/>
                    <a:pt x="3" y="13"/>
                    <a:pt x="3" y="15"/>
                  </a:cubicBezTo>
                  <a:cubicBezTo>
                    <a:pt x="2" y="17"/>
                    <a:pt x="1" y="19"/>
                    <a:pt x="1" y="21"/>
                  </a:cubicBezTo>
                  <a:cubicBezTo>
                    <a:pt x="1" y="24"/>
                    <a:pt x="1" y="26"/>
                    <a:pt x="1" y="29"/>
                  </a:cubicBezTo>
                  <a:cubicBezTo>
                    <a:pt x="1" y="31"/>
                    <a:pt x="2" y="34"/>
                    <a:pt x="3" y="36"/>
                  </a:cubicBezTo>
                  <a:cubicBezTo>
                    <a:pt x="4" y="38"/>
                    <a:pt x="5" y="40"/>
                    <a:pt x="7" y="42"/>
                  </a:cubicBezTo>
                  <a:cubicBezTo>
                    <a:pt x="9" y="46"/>
                    <a:pt x="12" y="50"/>
                    <a:pt x="15" y="54"/>
                  </a:cubicBezTo>
                  <a:cubicBezTo>
                    <a:pt x="18" y="58"/>
                    <a:pt x="22" y="61"/>
                    <a:pt x="26" y="64"/>
                  </a:cubicBezTo>
                  <a:cubicBezTo>
                    <a:pt x="30" y="67"/>
                    <a:pt x="34" y="70"/>
                    <a:pt x="38" y="72"/>
                  </a:cubicBezTo>
                  <a:cubicBezTo>
                    <a:pt x="43" y="74"/>
                    <a:pt x="48" y="76"/>
                    <a:pt x="53" y="77"/>
                  </a:cubicBezTo>
                  <a:cubicBezTo>
                    <a:pt x="57" y="78"/>
                    <a:pt x="61" y="79"/>
                    <a:pt x="65" y="79"/>
                  </a:cubicBezTo>
                  <a:cubicBezTo>
                    <a:pt x="69" y="79"/>
                    <a:pt x="73" y="79"/>
                    <a:pt x="76" y="77"/>
                  </a:cubicBezTo>
                  <a:cubicBezTo>
                    <a:pt x="80" y="75"/>
                    <a:pt x="82" y="72"/>
                    <a:pt x="83" y="68"/>
                  </a:cubicBezTo>
                  <a:cubicBezTo>
                    <a:pt x="85" y="64"/>
                    <a:pt x="85" y="60"/>
                    <a:pt x="85" y="56"/>
                  </a:cubicBezTo>
                  <a:cubicBezTo>
                    <a:pt x="85" y="51"/>
                    <a:pt x="83" y="47"/>
                    <a:pt x="81" y="43"/>
                  </a:cubicBezTo>
                  <a:cubicBezTo>
                    <a:pt x="79" y="39"/>
                    <a:pt x="77" y="35"/>
                    <a:pt x="75" y="31"/>
                  </a:cubicBezTo>
                  <a:cubicBezTo>
                    <a:pt x="74" y="29"/>
                    <a:pt x="72" y="27"/>
                    <a:pt x="71" y="26"/>
                  </a:cubicBezTo>
                  <a:cubicBezTo>
                    <a:pt x="70" y="24"/>
                    <a:pt x="68" y="23"/>
                    <a:pt x="67" y="21"/>
                  </a:cubicBezTo>
                  <a:cubicBezTo>
                    <a:pt x="67" y="21"/>
                    <a:pt x="67" y="21"/>
                    <a:pt x="67" y="21"/>
                  </a:cubicBezTo>
                  <a:cubicBezTo>
                    <a:pt x="69" y="23"/>
                    <a:pt x="70" y="25"/>
                    <a:pt x="71" y="27"/>
                  </a:cubicBezTo>
                  <a:cubicBezTo>
                    <a:pt x="73" y="29"/>
                    <a:pt x="74" y="31"/>
                    <a:pt x="76" y="33"/>
                  </a:cubicBezTo>
                  <a:cubicBezTo>
                    <a:pt x="77" y="35"/>
                    <a:pt x="78" y="38"/>
                    <a:pt x="80" y="40"/>
                  </a:cubicBezTo>
                  <a:cubicBezTo>
                    <a:pt x="80" y="42"/>
                    <a:pt x="81" y="44"/>
                    <a:pt x="82" y="46"/>
                  </a:cubicBezTo>
                  <a:cubicBezTo>
                    <a:pt x="85" y="54"/>
                    <a:pt x="88" y="64"/>
                    <a:pt x="83" y="72"/>
                  </a:cubicBezTo>
                  <a:cubicBezTo>
                    <a:pt x="80" y="76"/>
                    <a:pt x="75" y="78"/>
                    <a:pt x="71" y="79"/>
                  </a:cubicBezTo>
                  <a:cubicBezTo>
                    <a:pt x="68" y="80"/>
                    <a:pt x="66" y="80"/>
                    <a:pt x="63" y="80"/>
                  </a:cubicBezTo>
                  <a:cubicBezTo>
                    <a:pt x="61" y="81"/>
                    <a:pt x="59" y="80"/>
                    <a:pt x="56" y="80"/>
                  </a:cubicBezTo>
                  <a:cubicBezTo>
                    <a:pt x="51" y="79"/>
                    <a:pt x="47" y="77"/>
                    <a:pt x="42" y="75"/>
                  </a:cubicBezTo>
                  <a:cubicBezTo>
                    <a:pt x="38" y="73"/>
                    <a:pt x="34" y="70"/>
                    <a:pt x="30" y="68"/>
                  </a:cubicBezTo>
                  <a:cubicBezTo>
                    <a:pt x="26" y="65"/>
                    <a:pt x="22" y="62"/>
                    <a:pt x="19" y="58"/>
                  </a:cubicBezTo>
                  <a:cubicBezTo>
                    <a:pt x="15" y="54"/>
                    <a:pt x="12" y="50"/>
                    <a:pt x="9" y="46"/>
                  </a:cubicBezTo>
                  <a:cubicBezTo>
                    <a:pt x="7" y="44"/>
                    <a:pt x="6" y="42"/>
                    <a:pt x="5" y="40"/>
                  </a:cubicBezTo>
                  <a:cubicBezTo>
                    <a:pt x="3" y="37"/>
                    <a:pt x="2" y="35"/>
                    <a:pt x="2" y="33"/>
                  </a:cubicBezTo>
                  <a:cubicBezTo>
                    <a:pt x="1" y="29"/>
                    <a:pt x="1" y="25"/>
                    <a:pt x="1" y="21"/>
                  </a:cubicBezTo>
                  <a:cubicBezTo>
                    <a:pt x="2" y="17"/>
                    <a:pt x="3" y="13"/>
                    <a:pt x="6" y="10"/>
                  </a:cubicBezTo>
                  <a:cubicBezTo>
                    <a:pt x="9" y="6"/>
                    <a:pt x="13" y="4"/>
                    <a:pt x="17" y="3"/>
                  </a:cubicBezTo>
                  <a:cubicBezTo>
                    <a:pt x="25" y="0"/>
                    <a:pt x="35" y="2"/>
                    <a:pt x="43" y="5"/>
                  </a:cubicBezTo>
                  <a:cubicBezTo>
                    <a:pt x="49" y="7"/>
                    <a:pt x="55" y="10"/>
                    <a:pt x="60" y="15"/>
                  </a:cubicBezTo>
                  <a:cubicBezTo>
                    <a:pt x="60" y="15"/>
                    <a:pt x="61" y="15"/>
                    <a:pt x="60" y="1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p:cNvSpPr>
              <a:spLocks/>
            </p:cNvSpPr>
            <p:nvPr/>
          </p:nvSpPr>
          <p:spPr bwMode="auto">
            <a:xfrm>
              <a:off x="1068387" y="2620963"/>
              <a:ext cx="2489200" cy="2309813"/>
            </a:xfrm>
            <a:custGeom>
              <a:avLst/>
              <a:gdLst>
                <a:gd name="T0" fmla="*/ 63 w 109"/>
                <a:gd name="T1" fmla="*/ 13 h 101"/>
                <a:gd name="T2" fmla="*/ 6 w 109"/>
                <a:gd name="T3" fmla="*/ 15 h 101"/>
                <a:gd name="T4" fmla="*/ 2 w 109"/>
                <a:gd name="T5" fmla="*/ 40 h 101"/>
                <a:gd name="T6" fmla="*/ 22 w 109"/>
                <a:gd name="T7" fmla="*/ 71 h 101"/>
                <a:gd name="T8" fmla="*/ 81 w 109"/>
                <a:gd name="T9" fmla="*/ 100 h 101"/>
                <a:gd name="T10" fmla="*/ 102 w 109"/>
                <a:gd name="T11" fmla="*/ 58 h 101"/>
                <a:gd name="T12" fmla="*/ 88 w 109"/>
                <a:gd name="T13" fmla="*/ 35 h 101"/>
                <a:gd name="T14" fmla="*/ 81 w 109"/>
                <a:gd name="T15" fmla="*/ 27 h 101"/>
                <a:gd name="T16" fmla="*/ 86 w 109"/>
                <a:gd name="T17" fmla="*/ 34 h 101"/>
                <a:gd name="T18" fmla="*/ 107 w 109"/>
                <a:gd name="T19" fmla="*/ 76 h 101"/>
                <a:gd name="T20" fmla="*/ 90 w 109"/>
                <a:gd name="T21" fmla="*/ 98 h 101"/>
                <a:gd name="T22" fmla="*/ 55 w 109"/>
                <a:gd name="T23" fmla="*/ 95 h 101"/>
                <a:gd name="T24" fmla="*/ 31 w 109"/>
                <a:gd name="T25" fmla="*/ 81 h 101"/>
                <a:gd name="T26" fmla="*/ 21 w 109"/>
                <a:gd name="T27" fmla="*/ 71 h 101"/>
                <a:gd name="T28" fmla="*/ 13 w 109"/>
                <a:gd name="T29" fmla="*/ 60 h 101"/>
                <a:gd name="T30" fmla="*/ 1 w 109"/>
                <a:gd name="T31" fmla="*/ 33 h 101"/>
                <a:gd name="T32" fmla="*/ 17 w 109"/>
                <a:gd name="T33" fmla="*/ 5 h 101"/>
                <a:gd name="T34" fmla="*/ 60 w 109"/>
                <a:gd name="T35" fmla="*/ 14 h 101"/>
                <a:gd name="T36" fmla="*/ 76 w 109"/>
                <a:gd name="T37" fmla="*/ 25 h 101"/>
                <a:gd name="T38" fmla="*/ 71 w 109"/>
                <a:gd name="T39" fmla="*/ 19 h 101"/>
                <a:gd name="T40" fmla="*/ 47 w 109"/>
                <a:gd name="T41" fmla="*/ 6 h 101"/>
                <a:gd name="T42" fmla="*/ 1 w 109"/>
                <a:gd name="T43" fmla="*/ 39 h 101"/>
                <a:gd name="T44" fmla="*/ 20 w 109"/>
                <a:gd name="T45" fmla="*/ 71 h 101"/>
                <a:gd name="T46" fmla="*/ 65 w 109"/>
                <a:gd name="T47" fmla="*/ 99 h 101"/>
                <a:gd name="T48" fmla="*/ 84 w 109"/>
                <a:gd name="T49" fmla="*/ 99 h 101"/>
                <a:gd name="T50" fmla="*/ 107 w 109"/>
                <a:gd name="T51" fmla="*/ 77 h 101"/>
                <a:gd name="T52" fmla="*/ 95 w 109"/>
                <a:gd name="T53" fmla="*/ 43 h 101"/>
                <a:gd name="T54" fmla="*/ 81 w 109"/>
                <a:gd name="T55" fmla="*/ 28 h 101"/>
                <a:gd name="T56" fmla="*/ 99 w 109"/>
                <a:gd name="T57" fmla="*/ 49 h 101"/>
                <a:gd name="T58" fmla="*/ 100 w 109"/>
                <a:gd name="T59" fmla="*/ 91 h 101"/>
                <a:gd name="T60" fmla="*/ 79 w 109"/>
                <a:gd name="T61" fmla="*/ 100 h 101"/>
                <a:gd name="T62" fmla="*/ 47 w 109"/>
                <a:gd name="T63" fmla="*/ 92 h 101"/>
                <a:gd name="T64" fmla="*/ 8 w 109"/>
                <a:gd name="T65" fmla="*/ 54 h 101"/>
                <a:gd name="T66" fmla="*/ 1 w 109"/>
                <a:gd name="T67" fmla="*/ 36 h 101"/>
                <a:gd name="T68" fmla="*/ 17 w 109"/>
                <a:gd name="T69" fmla="*/ 6 h 101"/>
                <a:gd name="T70" fmla="*/ 68 w 109"/>
                <a:gd name="T71" fmla="*/ 18 h 101"/>
                <a:gd name="T72" fmla="*/ 76 w 109"/>
                <a:gd name="T73" fmla="*/ 25 h 101"/>
                <a:gd name="T74" fmla="*/ 73 w 109"/>
                <a:gd name="T75" fmla="*/ 22 h 101"/>
                <a:gd name="T76" fmla="*/ 53 w 109"/>
                <a:gd name="T77" fmla="*/ 10 h 101"/>
                <a:gd name="T78" fmla="*/ 19 w 109"/>
                <a:gd name="T79" fmla="*/ 4 h 101"/>
                <a:gd name="T80" fmla="*/ 1 w 109"/>
                <a:gd name="T81" fmla="*/ 29 h 101"/>
                <a:gd name="T82" fmla="*/ 10 w 109"/>
                <a:gd name="T83" fmla="*/ 55 h 101"/>
                <a:gd name="T84" fmla="*/ 21 w 109"/>
                <a:gd name="T85" fmla="*/ 71 h 101"/>
                <a:gd name="T86" fmla="*/ 34 w 109"/>
                <a:gd name="T87" fmla="*/ 83 h 101"/>
                <a:gd name="T88" fmla="*/ 85 w 109"/>
                <a:gd name="T89" fmla="*/ 100 h 101"/>
                <a:gd name="T90" fmla="*/ 105 w 109"/>
                <a:gd name="T91" fmla="*/ 68 h 101"/>
                <a:gd name="T92" fmla="*/ 89 w 109"/>
                <a:gd name="T93" fmla="*/ 38 h 101"/>
                <a:gd name="T94" fmla="*/ 81 w 109"/>
                <a:gd name="T95" fmla="*/ 28 h 101"/>
                <a:gd name="T96" fmla="*/ 87 w 109"/>
                <a:gd name="T97" fmla="*/ 34 h 101"/>
                <a:gd name="T98" fmla="*/ 102 w 109"/>
                <a:gd name="T99" fmla="*/ 57 h 101"/>
                <a:gd name="T100" fmla="*/ 80 w 109"/>
                <a:gd name="T101" fmla="*/ 100 h 101"/>
                <a:gd name="T102" fmla="*/ 48 w 109"/>
                <a:gd name="T103" fmla="*/ 92 h 101"/>
                <a:gd name="T104" fmla="*/ 9 w 109"/>
                <a:gd name="T105" fmla="*/ 54 h 101"/>
                <a:gd name="T106" fmla="*/ 2 w 109"/>
                <a:gd name="T107" fmla="*/ 27 h 101"/>
                <a:gd name="T108" fmla="*/ 9 w 109"/>
                <a:gd name="T109" fmla="*/ 12 h 101"/>
                <a:gd name="T110" fmla="*/ 52 w 109"/>
                <a:gd name="T111" fmla="*/ 8 h 101"/>
                <a:gd name="T112" fmla="*/ 77 w 109"/>
                <a:gd name="T113" fmla="*/ 2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01">
                  <a:moveTo>
                    <a:pt x="77" y="24"/>
                  </a:moveTo>
                  <a:cubicBezTo>
                    <a:pt x="75" y="22"/>
                    <a:pt x="73" y="20"/>
                    <a:pt x="70" y="18"/>
                  </a:cubicBezTo>
                  <a:cubicBezTo>
                    <a:pt x="68" y="17"/>
                    <a:pt x="65" y="15"/>
                    <a:pt x="63" y="13"/>
                  </a:cubicBezTo>
                  <a:cubicBezTo>
                    <a:pt x="58" y="10"/>
                    <a:pt x="52" y="8"/>
                    <a:pt x="46" y="6"/>
                  </a:cubicBezTo>
                  <a:cubicBezTo>
                    <a:pt x="35" y="2"/>
                    <a:pt x="22" y="1"/>
                    <a:pt x="12" y="8"/>
                  </a:cubicBezTo>
                  <a:cubicBezTo>
                    <a:pt x="10" y="10"/>
                    <a:pt x="8" y="12"/>
                    <a:pt x="6" y="15"/>
                  </a:cubicBezTo>
                  <a:cubicBezTo>
                    <a:pt x="5" y="17"/>
                    <a:pt x="3" y="19"/>
                    <a:pt x="3" y="22"/>
                  </a:cubicBezTo>
                  <a:cubicBezTo>
                    <a:pt x="2" y="25"/>
                    <a:pt x="2" y="28"/>
                    <a:pt x="2" y="30"/>
                  </a:cubicBezTo>
                  <a:cubicBezTo>
                    <a:pt x="1" y="34"/>
                    <a:pt x="2" y="37"/>
                    <a:pt x="2" y="40"/>
                  </a:cubicBezTo>
                  <a:cubicBezTo>
                    <a:pt x="3" y="46"/>
                    <a:pt x="7" y="51"/>
                    <a:pt x="10" y="57"/>
                  </a:cubicBezTo>
                  <a:cubicBezTo>
                    <a:pt x="12" y="59"/>
                    <a:pt x="14" y="62"/>
                    <a:pt x="16" y="64"/>
                  </a:cubicBezTo>
                  <a:cubicBezTo>
                    <a:pt x="18" y="67"/>
                    <a:pt x="20" y="69"/>
                    <a:pt x="22" y="71"/>
                  </a:cubicBezTo>
                  <a:cubicBezTo>
                    <a:pt x="30" y="79"/>
                    <a:pt x="39" y="88"/>
                    <a:pt x="49" y="94"/>
                  </a:cubicBezTo>
                  <a:cubicBezTo>
                    <a:pt x="54" y="96"/>
                    <a:pt x="59" y="98"/>
                    <a:pt x="65" y="99"/>
                  </a:cubicBezTo>
                  <a:cubicBezTo>
                    <a:pt x="70" y="100"/>
                    <a:pt x="76" y="101"/>
                    <a:pt x="81" y="100"/>
                  </a:cubicBezTo>
                  <a:cubicBezTo>
                    <a:pt x="91" y="100"/>
                    <a:pt x="102" y="95"/>
                    <a:pt x="105" y="85"/>
                  </a:cubicBezTo>
                  <a:cubicBezTo>
                    <a:pt x="107" y="81"/>
                    <a:pt x="107" y="76"/>
                    <a:pt x="106" y="72"/>
                  </a:cubicBezTo>
                  <a:cubicBezTo>
                    <a:pt x="105" y="67"/>
                    <a:pt x="104" y="62"/>
                    <a:pt x="102" y="58"/>
                  </a:cubicBezTo>
                  <a:cubicBezTo>
                    <a:pt x="101" y="55"/>
                    <a:pt x="100" y="53"/>
                    <a:pt x="99" y="51"/>
                  </a:cubicBezTo>
                  <a:cubicBezTo>
                    <a:pt x="98" y="48"/>
                    <a:pt x="96" y="45"/>
                    <a:pt x="94" y="43"/>
                  </a:cubicBezTo>
                  <a:cubicBezTo>
                    <a:pt x="92" y="40"/>
                    <a:pt x="90" y="38"/>
                    <a:pt x="88" y="35"/>
                  </a:cubicBezTo>
                  <a:cubicBezTo>
                    <a:pt x="87" y="34"/>
                    <a:pt x="86" y="33"/>
                    <a:pt x="85" y="32"/>
                  </a:cubicBezTo>
                  <a:cubicBezTo>
                    <a:pt x="84" y="31"/>
                    <a:pt x="83" y="30"/>
                    <a:pt x="82" y="29"/>
                  </a:cubicBezTo>
                  <a:cubicBezTo>
                    <a:pt x="82" y="28"/>
                    <a:pt x="82" y="28"/>
                    <a:pt x="81" y="27"/>
                  </a:cubicBezTo>
                  <a:cubicBezTo>
                    <a:pt x="81" y="27"/>
                    <a:pt x="81" y="27"/>
                    <a:pt x="81" y="28"/>
                  </a:cubicBezTo>
                  <a:cubicBezTo>
                    <a:pt x="81" y="29"/>
                    <a:pt x="82" y="30"/>
                    <a:pt x="83" y="30"/>
                  </a:cubicBezTo>
                  <a:cubicBezTo>
                    <a:pt x="84" y="31"/>
                    <a:pt x="85" y="32"/>
                    <a:pt x="86" y="34"/>
                  </a:cubicBezTo>
                  <a:cubicBezTo>
                    <a:pt x="88" y="36"/>
                    <a:pt x="90" y="39"/>
                    <a:pt x="91" y="41"/>
                  </a:cubicBezTo>
                  <a:cubicBezTo>
                    <a:pt x="95" y="47"/>
                    <a:pt x="98" y="52"/>
                    <a:pt x="101" y="58"/>
                  </a:cubicBezTo>
                  <a:cubicBezTo>
                    <a:pt x="104" y="64"/>
                    <a:pt x="107" y="70"/>
                    <a:pt x="107" y="76"/>
                  </a:cubicBezTo>
                  <a:cubicBezTo>
                    <a:pt x="108" y="79"/>
                    <a:pt x="108" y="82"/>
                    <a:pt x="107" y="85"/>
                  </a:cubicBezTo>
                  <a:cubicBezTo>
                    <a:pt x="106" y="87"/>
                    <a:pt x="104" y="89"/>
                    <a:pt x="103" y="91"/>
                  </a:cubicBezTo>
                  <a:cubicBezTo>
                    <a:pt x="99" y="94"/>
                    <a:pt x="95" y="96"/>
                    <a:pt x="90" y="98"/>
                  </a:cubicBezTo>
                  <a:cubicBezTo>
                    <a:pt x="87" y="99"/>
                    <a:pt x="85" y="99"/>
                    <a:pt x="82" y="100"/>
                  </a:cubicBezTo>
                  <a:cubicBezTo>
                    <a:pt x="79" y="100"/>
                    <a:pt x="76" y="100"/>
                    <a:pt x="73" y="100"/>
                  </a:cubicBezTo>
                  <a:cubicBezTo>
                    <a:pt x="67" y="99"/>
                    <a:pt x="60" y="97"/>
                    <a:pt x="55" y="95"/>
                  </a:cubicBezTo>
                  <a:cubicBezTo>
                    <a:pt x="52" y="94"/>
                    <a:pt x="49" y="93"/>
                    <a:pt x="46" y="91"/>
                  </a:cubicBezTo>
                  <a:cubicBezTo>
                    <a:pt x="43" y="90"/>
                    <a:pt x="41" y="88"/>
                    <a:pt x="38" y="86"/>
                  </a:cubicBezTo>
                  <a:cubicBezTo>
                    <a:pt x="36" y="85"/>
                    <a:pt x="33" y="83"/>
                    <a:pt x="31" y="81"/>
                  </a:cubicBezTo>
                  <a:cubicBezTo>
                    <a:pt x="30" y="80"/>
                    <a:pt x="29" y="79"/>
                    <a:pt x="28" y="78"/>
                  </a:cubicBezTo>
                  <a:cubicBezTo>
                    <a:pt x="27" y="77"/>
                    <a:pt x="26" y="76"/>
                    <a:pt x="25" y="74"/>
                  </a:cubicBezTo>
                  <a:cubicBezTo>
                    <a:pt x="24" y="73"/>
                    <a:pt x="23" y="72"/>
                    <a:pt x="21" y="71"/>
                  </a:cubicBezTo>
                  <a:cubicBezTo>
                    <a:pt x="20" y="70"/>
                    <a:pt x="19" y="69"/>
                    <a:pt x="18" y="67"/>
                  </a:cubicBezTo>
                  <a:cubicBezTo>
                    <a:pt x="18" y="66"/>
                    <a:pt x="17" y="65"/>
                    <a:pt x="16" y="64"/>
                  </a:cubicBezTo>
                  <a:cubicBezTo>
                    <a:pt x="15" y="62"/>
                    <a:pt x="14" y="61"/>
                    <a:pt x="13" y="60"/>
                  </a:cubicBezTo>
                  <a:cubicBezTo>
                    <a:pt x="11" y="57"/>
                    <a:pt x="9" y="54"/>
                    <a:pt x="8" y="51"/>
                  </a:cubicBezTo>
                  <a:cubicBezTo>
                    <a:pt x="6" y="48"/>
                    <a:pt x="5" y="46"/>
                    <a:pt x="4" y="43"/>
                  </a:cubicBezTo>
                  <a:cubicBezTo>
                    <a:pt x="3" y="40"/>
                    <a:pt x="2" y="37"/>
                    <a:pt x="1" y="33"/>
                  </a:cubicBezTo>
                  <a:cubicBezTo>
                    <a:pt x="1" y="30"/>
                    <a:pt x="1" y="27"/>
                    <a:pt x="2" y="24"/>
                  </a:cubicBezTo>
                  <a:cubicBezTo>
                    <a:pt x="3" y="19"/>
                    <a:pt x="6" y="14"/>
                    <a:pt x="10" y="10"/>
                  </a:cubicBezTo>
                  <a:cubicBezTo>
                    <a:pt x="12" y="8"/>
                    <a:pt x="14" y="7"/>
                    <a:pt x="17" y="5"/>
                  </a:cubicBezTo>
                  <a:cubicBezTo>
                    <a:pt x="19" y="4"/>
                    <a:pt x="22" y="4"/>
                    <a:pt x="25" y="3"/>
                  </a:cubicBezTo>
                  <a:cubicBezTo>
                    <a:pt x="31" y="3"/>
                    <a:pt x="37" y="4"/>
                    <a:pt x="43" y="6"/>
                  </a:cubicBezTo>
                  <a:cubicBezTo>
                    <a:pt x="49" y="8"/>
                    <a:pt x="54" y="11"/>
                    <a:pt x="60" y="14"/>
                  </a:cubicBezTo>
                  <a:cubicBezTo>
                    <a:pt x="63" y="15"/>
                    <a:pt x="66" y="17"/>
                    <a:pt x="68" y="19"/>
                  </a:cubicBezTo>
                  <a:cubicBezTo>
                    <a:pt x="70" y="21"/>
                    <a:pt x="71" y="22"/>
                    <a:pt x="73" y="23"/>
                  </a:cubicBezTo>
                  <a:cubicBezTo>
                    <a:pt x="74" y="24"/>
                    <a:pt x="75" y="25"/>
                    <a:pt x="76" y="25"/>
                  </a:cubicBezTo>
                  <a:cubicBezTo>
                    <a:pt x="76" y="25"/>
                    <a:pt x="76" y="25"/>
                    <a:pt x="76" y="25"/>
                  </a:cubicBezTo>
                  <a:cubicBezTo>
                    <a:pt x="76" y="24"/>
                    <a:pt x="75" y="23"/>
                    <a:pt x="74" y="22"/>
                  </a:cubicBezTo>
                  <a:cubicBezTo>
                    <a:pt x="73" y="21"/>
                    <a:pt x="72" y="20"/>
                    <a:pt x="71" y="19"/>
                  </a:cubicBezTo>
                  <a:cubicBezTo>
                    <a:pt x="69" y="18"/>
                    <a:pt x="66" y="16"/>
                    <a:pt x="63" y="14"/>
                  </a:cubicBezTo>
                  <a:cubicBezTo>
                    <a:pt x="60" y="13"/>
                    <a:pt x="58" y="11"/>
                    <a:pt x="55" y="10"/>
                  </a:cubicBezTo>
                  <a:cubicBezTo>
                    <a:pt x="52" y="8"/>
                    <a:pt x="49" y="7"/>
                    <a:pt x="47" y="6"/>
                  </a:cubicBezTo>
                  <a:cubicBezTo>
                    <a:pt x="36" y="2"/>
                    <a:pt x="23" y="0"/>
                    <a:pt x="13" y="8"/>
                  </a:cubicBezTo>
                  <a:cubicBezTo>
                    <a:pt x="9" y="11"/>
                    <a:pt x="6" y="16"/>
                    <a:pt x="3" y="22"/>
                  </a:cubicBezTo>
                  <a:cubicBezTo>
                    <a:pt x="1" y="27"/>
                    <a:pt x="0" y="33"/>
                    <a:pt x="1" y="39"/>
                  </a:cubicBezTo>
                  <a:cubicBezTo>
                    <a:pt x="2" y="42"/>
                    <a:pt x="3" y="45"/>
                    <a:pt x="4" y="48"/>
                  </a:cubicBezTo>
                  <a:cubicBezTo>
                    <a:pt x="6" y="51"/>
                    <a:pt x="7" y="53"/>
                    <a:pt x="9" y="56"/>
                  </a:cubicBezTo>
                  <a:cubicBezTo>
                    <a:pt x="12" y="61"/>
                    <a:pt x="16" y="66"/>
                    <a:pt x="20" y="71"/>
                  </a:cubicBezTo>
                  <a:cubicBezTo>
                    <a:pt x="25" y="75"/>
                    <a:pt x="29" y="79"/>
                    <a:pt x="34" y="83"/>
                  </a:cubicBezTo>
                  <a:cubicBezTo>
                    <a:pt x="38" y="87"/>
                    <a:pt x="43" y="90"/>
                    <a:pt x="48" y="93"/>
                  </a:cubicBezTo>
                  <a:cubicBezTo>
                    <a:pt x="54" y="96"/>
                    <a:pt x="59" y="98"/>
                    <a:pt x="65" y="99"/>
                  </a:cubicBezTo>
                  <a:cubicBezTo>
                    <a:pt x="67" y="99"/>
                    <a:pt x="68" y="99"/>
                    <a:pt x="70" y="99"/>
                  </a:cubicBezTo>
                  <a:cubicBezTo>
                    <a:pt x="72" y="99"/>
                    <a:pt x="73" y="100"/>
                    <a:pt x="75" y="100"/>
                  </a:cubicBezTo>
                  <a:cubicBezTo>
                    <a:pt x="78" y="100"/>
                    <a:pt x="81" y="100"/>
                    <a:pt x="84" y="99"/>
                  </a:cubicBezTo>
                  <a:cubicBezTo>
                    <a:pt x="87" y="98"/>
                    <a:pt x="90" y="97"/>
                    <a:pt x="93" y="96"/>
                  </a:cubicBezTo>
                  <a:cubicBezTo>
                    <a:pt x="96" y="95"/>
                    <a:pt x="98" y="93"/>
                    <a:pt x="100" y="91"/>
                  </a:cubicBezTo>
                  <a:cubicBezTo>
                    <a:pt x="105" y="88"/>
                    <a:pt x="107" y="82"/>
                    <a:pt x="107" y="77"/>
                  </a:cubicBezTo>
                  <a:cubicBezTo>
                    <a:pt x="108" y="71"/>
                    <a:pt x="107" y="65"/>
                    <a:pt x="104" y="59"/>
                  </a:cubicBezTo>
                  <a:cubicBezTo>
                    <a:pt x="103" y="56"/>
                    <a:pt x="102" y="53"/>
                    <a:pt x="100" y="51"/>
                  </a:cubicBezTo>
                  <a:cubicBezTo>
                    <a:pt x="99" y="48"/>
                    <a:pt x="97" y="45"/>
                    <a:pt x="95" y="43"/>
                  </a:cubicBezTo>
                  <a:cubicBezTo>
                    <a:pt x="93" y="40"/>
                    <a:pt x="91" y="37"/>
                    <a:pt x="88" y="34"/>
                  </a:cubicBezTo>
                  <a:cubicBezTo>
                    <a:pt x="86" y="32"/>
                    <a:pt x="84" y="29"/>
                    <a:pt x="81" y="27"/>
                  </a:cubicBezTo>
                  <a:cubicBezTo>
                    <a:pt x="81" y="27"/>
                    <a:pt x="81" y="27"/>
                    <a:pt x="81" y="28"/>
                  </a:cubicBezTo>
                  <a:cubicBezTo>
                    <a:pt x="83" y="29"/>
                    <a:pt x="85" y="32"/>
                    <a:pt x="87" y="34"/>
                  </a:cubicBezTo>
                  <a:cubicBezTo>
                    <a:pt x="90" y="36"/>
                    <a:pt x="92" y="38"/>
                    <a:pt x="94" y="41"/>
                  </a:cubicBezTo>
                  <a:cubicBezTo>
                    <a:pt x="96" y="44"/>
                    <a:pt x="97" y="46"/>
                    <a:pt x="99" y="49"/>
                  </a:cubicBezTo>
                  <a:cubicBezTo>
                    <a:pt x="101" y="52"/>
                    <a:pt x="102" y="55"/>
                    <a:pt x="103" y="57"/>
                  </a:cubicBezTo>
                  <a:cubicBezTo>
                    <a:pt x="106" y="63"/>
                    <a:pt x="107" y="70"/>
                    <a:pt x="107" y="76"/>
                  </a:cubicBezTo>
                  <a:cubicBezTo>
                    <a:pt x="107" y="82"/>
                    <a:pt x="105" y="87"/>
                    <a:pt x="100" y="91"/>
                  </a:cubicBezTo>
                  <a:cubicBezTo>
                    <a:pt x="98" y="93"/>
                    <a:pt x="95" y="94"/>
                    <a:pt x="93" y="96"/>
                  </a:cubicBezTo>
                  <a:cubicBezTo>
                    <a:pt x="90" y="97"/>
                    <a:pt x="87" y="98"/>
                    <a:pt x="84" y="99"/>
                  </a:cubicBezTo>
                  <a:cubicBezTo>
                    <a:pt x="82" y="99"/>
                    <a:pt x="80" y="100"/>
                    <a:pt x="79" y="100"/>
                  </a:cubicBezTo>
                  <a:cubicBezTo>
                    <a:pt x="77" y="100"/>
                    <a:pt x="75" y="100"/>
                    <a:pt x="74" y="99"/>
                  </a:cubicBezTo>
                  <a:cubicBezTo>
                    <a:pt x="70" y="99"/>
                    <a:pt x="67" y="99"/>
                    <a:pt x="64" y="98"/>
                  </a:cubicBezTo>
                  <a:cubicBezTo>
                    <a:pt x="58" y="97"/>
                    <a:pt x="53" y="95"/>
                    <a:pt x="47" y="92"/>
                  </a:cubicBezTo>
                  <a:cubicBezTo>
                    <a:pt x="42" y="89"/>
                    <a:pt x="37" y="85"/>
                    <a:pt x="33" y="81"/>
                  </a:cubicBezTo>
                  <a:cubicBezTo>
                    <a:pt x="28" y="78"/>
                    <a:pt x="23" y="73"/>
                    <a:pt x="19" y="69"/>
                  </a:cubicBezTo>
                  <a:cubicBezTo>
                    <a:pt x="15" y="64"/>
                    <a:pt x="11" y="59"/>
                    <a:pt x="8" y="54"/>
                  </a:cubicBezTo>
                  <a:cubicBezTo>
                    <a:pt x="6" y="51"/>
                    <a:pt x="5" y="48"/>
                    <a:pt x="4" y="45"/>
                  </a:cubicBezTo>
                  <a:cubicBezTo>
                    <a:pt x="3" y="44"/>
                    <a:pt x="2" y="42"/>
                    <a:pt x="2" y="41"/>
                  </a:cubicBezTo>
                  <a:cubicBezTo>
                    <a:pt x="1" y="39"/>
                    <a:pt x="1" y="38"/>
                    <a:pt x="1" y="36"/>
                  </a:cubicBezTo>
                  <a:cubicBezTo>
                    <a:pt x="0" y="30"/>
                    <a:pt x="2" y="24"/>
                    <a:pt x="5" y="18"/>
                  </a:cubicBezTo>
                  <a:cubicBezTo>
                    <a:pt x="7" y="16"/>
                    <a:pt x="8" y="13"/>
                    <a:pt x="10" y="11"/>
                  </a:cubicBezTo>
                  <a:cubicBezTo>
                    <a:pt x="12" y="9"/>
                    <a:pt x="15" y="7"/>
                    <a:pt x="17" y="6"/>
                  </a:cubicBezTo>
                  <a:cubicBezTo>
                    <a:pt x="23" y="3"/>
                    <a:pt x="29" y="2"/>
                    <a:pt x="35" y="3"/>
                  </a:cubicBezTo>
                  <a:cubicBezTo>
                    <a:pt x="41" y="4"/>
                    <a:pt x="46" y="6"/>
                    <a:pt x="52" y="9"/>
                  </a:cubicBezTo>
                  <a:cubicBezTo>
                    <a:pt x="57" y="11"/>
                    <a:pt x="63" y="14"/>
                    <a:pt x="68" y="18"/>
                  </a:cubicBezTo>
                  <a:cubicBezTo>
                    <a:pt x="70" y="19"/>
                    <a:pt x="71" y="20"/>
                    <a:pt x="73" y="21"/>
                  </a:cubicBezTo>
                  <a:cubicBezTo>
                    <a:pt x="73" y="22"/>
                    <a:pt x="74" y="22"/>
                    <a:pt x="75" y="23"/>
                  </a:cubicBezTo>
                  <a:cubicBezTo>
                    <a:pt x="75" y="23"/>
                    <a:pt x="76" y="24"/>
                    <a:pt x="76" y="25"/>
                  </a:cubicBezTo>
                  <a:cubicBezTo>
                    <a:pt x="76" y="25"/>
                    <a:pt x="76" y="25"/>
                    <a:pt x="76" y="25"/>
                  </a:cubicBezTo>
                  <a:cubicBezTo>
                    <a:pt x="75" y="25"/>
                    <a:pt x="75" y="24"/>
                    <a:pt x="74" y="24"/>
                  </a:cubicBezTo>
                  <a:cubicBezTo>
                    <a:pt x="74" y="23"/>
                    <a:pt x="73" y="23"/>
                    <a:pt x="73" y="22"/>
                  </a:cubicBezTo>
                  <a:cubicBezTo>
                    <a:pt x="72" y="21"/>
                    <a:pt x="70" y="20"/>
                    <a:pt x="69" y="19"/>
                  </a:cubicBezTo>
                  <a:cubicBezTo>
                    <a:pt x="67" y="17"/>
                    <a:pt x="64" y="16"/>
                    <a:pt x="61" y="14"/>
                  </a:cubicBezTo>
                  <a:cubicBezTo>
                    <a:pt x="58" y="13"/>
                    <a:pt x="56" y="11"/>
                    <a:pt x="53" y="10"/>
                  </a:cubicBezTo>
                  <a:cubicBezTo>
                    <a:pt x="50" y="8"/>
                    <a:pt x="47" y="7"/>
                    <a:pt x="45" y="6"/>
                  </a:cubicBezTo>
                  <a:cubicBezTo>
                    <a:pt x="39" y="4"/>
                    <a:pt x="33" y="3"/>
                    <a:pt x="27" y="3"/>
                  </a:cubicBezTo>
                  <a:cubicBezTo>
                    <a:pt x="24" y="3"/>
                    <a:pt x="21" y="3"/>
                    <a:pt x="19" y="4"/>
                  </a:cubicBezTo>
                  <a:cubicBezTo>
                    <a:pt x="16" y="5"/>
                    <a:pt x="14" y="6"/>
                    <a:pt x="12" y="8"/>
                  </a:cubicBezTo>
                  <a:cubicBezTo>
                    <a:pt x="8" y="11"/>
                    <a:pt x="4" y="16"/>
                    <a:pt x="2" y="21"/>
                  </a:cubicBezTo>
                  <a:cubicBezTo>
                    <a:pt x="1" y="23"/>
                    <a:pt x="1" y="26"/>
                    <a:pt x="1" y="29"/>
                  </a:cubicBezTo>
                  <a:cubicBezTo>
                    <a:pt x="1" y="32"/>
                    <a:pt x="1" y="35"/>
                    <a:pt x="2" y="38"/>
                  </a:cubicBezTo>
                  <a:cubicBezTo>
                    <a:pt x="3" y="41"/>
                    <a:pt x="4" y="44"/>
                    <a:pt x="5" y="47"/>
                  </a:cubicBezTo>
                  <a:cubicBezTo>
                    <a:pt x="6" y="50"/>
                    <a:pt x="8" y="52"/>
                    <a:pt x="10" y="55"/>
                  </a:cubicBezTo>
                  <a:cubicBezTo>
                    <a:pt x="11" y="58"/>
                    <a:pt x="13" y="61"/>
                    <a:pt x="15" y="63"/>
                  </a:cubicBezTo>
                  <a:cubicBezTo>
                    <a:pt x="16" y="64"/>
                    <a:pt x="17" y="66"/>
                    <a:pt x="18" y="67"/>
                  </a:cubicBezTo>
                  <a:cubicBezTo>
                    <a:pt x="19" y="68"/>
                    <a:pt x="20" y="69"/>
                    <a:pt x="21" y="71"/>
                  </a:cubicBezTo>
                  <a:cubicBezTo>
                    <a:pt x="22" y="72"/>
                    <a:pt x="23" y="73"/>
                    <a:pt x="24" y="74"/>
                  </a:cubicBezTo>
                  <a:cubicBezTo>
                    <a:pt x="25" y="75"/>
                    <a:pt x="26" y="76"/>
                    <a:pt x="27" y="77"/>
                  </a:cubicBezTo>
                  <a:cubicBezTo>
                    <a:pt x="29" y="79"/>
                    <a:pt x="31" y="81"/>
                    <a:pt x="34" y="83"/>
                  </a:cubicBezTo>
                  <a:cubicBezTo>
                    <a:pt x="38" y="87"/>
                    <a:pt x="43" y="90"/>
                    <a:pt x="49" y="93"/>
                  </a:cubicBezTo>
                  <a:cubicBezTo>
                    <a:pt x="54" y="96"/>
                    <a:pt x="60" y="98"/>
                    <a:pt x="66" y="99"/>
                  </a:cubicBezTo>
                  <a:cubicBezTo>
                    <a:pt x="72" y="101"/>
                    <a:pt x="79" y="101"/>
                    <a:pt x="85" y="100"/>
                  </a:cubicBezTo>
                  <a:cubicBezTo>
                    <a:pt x="89" y="99"/>
                    <a:pt x="94" y="97"/>
                    <a:pt x="98" y="94"/>
                  </a:cubicBezTo>
                  <a:cubicBezTo>
                    <a:pt x="102" y="92"/>
                    <a:pt x="106" y="89"/>
                    <a:pt x="107" y="84"/>
                  </a:cubicBezTo>
                  <a:cubicBezTo>
                    <a:pt x="109" y="79"/>
                    <a:pt x="107" y="73"/>
                    <a:pt x="105" y="68"/>
                  </a:cubicBezTo>
                  <a:cubicBezTo>
                    <a:pt x="104" y="64"/>
                    <a:pt x="103" y="61"/>
                    <a:pt x="101" y="58"/>
                  </a:cubicBezTo>
                  <a:cubicBezTo>
                    <a:pt x="100" y="55"/>
                    <a:pt x="99" y="53"/>
                    <a:pt x="97" y="50"/>
                  </a:cubicBezTo>
                  <a:cubicBezTo>
                    <a:pt x="95" y="46"/>
                    <a:pt x="92" y="42"/>
                    <a:pt x="89" y="38"/>
                  </a:cubicBezTo>
                  <a:cubicBezTo>
                    <a:pt x="88" y="36"/>
                    <a:pt x="86" y="34"/>
                    <a:pt x="85" y="32"/>
                  </a:cubicBezTo>
                  <a:cubicBezTo>
                    <a:pt x="84" y="31"/>
                    <a:pt x="83" y="31"/>
                    <a:pt x="83" y="30"/>
                  </a:cubicBezTo>
                  <a:cubicBezTo>
                    <a:pt x="82" y="29"/>
                    <a:pt x="81" y="28"/>
                    <a:pt x="81" y="28"/>
                  </a:cubicBezTo>
                  <a:cubicBezTo>
                    <a:pt x="81" y="28"/>
                    <a:pt x="81" y="28"/>
                    <a:pt x="81" y="28"/>
                  </a:cubicBezTo>
                  <a:cubicBezTo>
                    <a:pt x="82" y="28"/>
                    <a:pt x="83" y="30"/>
                    <a:pt x="84" y="31"/>
                  </a:cubicBezTo>
                  <a:cubicBezTo>
                    <a:pt x="85" y="32"/>
                    <a:pt x="86" y="33"/>
                    <a:pt x="87" y="34"/>
                  </a:cubicBezTo>
                  <a:cubicBezTo>
                    <a:pt x="89" y="36"/>
                    <a:pt x="91" y="39"/>
                    <a:pt x="93" y="41"/>
                  </a:cubicBezTo>
                  <a:cubicBezTo>
                    <a:pt x="95" y="44"/>
                    <a:pt x="97" y="47"/>
                    <a:pt x="98" y="49"/>
                  </a:cubicBezTo>
                  <a:cubicBezTo>
                    <a:pt x="99" y="52"/>
                    <a:pt x="101" y="54"/>
                    <a:pt x="102" y="57"/>
                  </a:cubicBezTo>
                  <a:cubicBezTo>
                    <a:pt x="103" y="61"/>
                    <a:pt x="105" y="66"/>
                    <a:pt x="106" y="71"/>
                  </a:cubicBezTo>
                  <a:cubicBezTo>
                    <a:pt x="107" y="75"/>
                    <a:pt x="107" y="80"/>
                    <a:pt x="105" y="85"/>
                  </a:cubicBezTo>
                  <a:cubicBezTo>
                    <a:pt x="102" y="95"/>
                    <a:pt x="90" y="100"/>
                    <a:pt x="80" y="100"/>
                  </a:cubicBezTo>
                  <a:cubicBezTo>
                    <a:pt x="78" y="100"/>
                    <a:pt x="75" y="100"/>
                    <a:pt x="72" y="100"/>
                  </a:cubicBezTo>
                  <a:cubicBezTo>
                    <a:pt x="69" y="100"/>
                    <a:pt x="66" y="99"/>
                    <a:pt x="64" y="99"/>
                  </a:cubicBezTo>
                  <a:cubicBezTo>
                    <a:pt x="58" y="97"/>
                    <a:pt x="53" y="95"/>
                    <a:pt x="48" y="92"/>
                  </a:cubicBezTo>
                  <a:cubicBezTo>
                    <a:pt x="37" y="87"/>
                    <a:pt x="29" y="78"/>
                    <a:pt x="20" y="69"/>
                  </a:cubicBezTo>
                  <a:cubicBezTo>
                    <a:pt x="18" y="67"/>
                    <a:pt x="16" y="64"/>
                    <a:pt x="14" y="62"/>
                  </a:cubicBezTo>
                  <a:cubicBezTo>
                    <a:pt x="12" y="59"/>
                    <a:pt x="11" y="57"/>
                    <a:pt x="9" y="54"/>
                  </a:cubicBezTo>
                  <a:cubicBezTo>
                    <a:pt x="7" y="52"/>
                    <a:pt x="6" y="49"/>
                    <a:pt x="4" y="46"/>
                  </a:cubicBezTo>
                  <a:cubicBezTo>
                    <a:pt x="3" y="43"/>
                    <a:pt x="2" y="40"/>
                    <a:pt x="2" y="36"/>
                  </a:cubicBezTo>
                  <a:cubicBezTo>
                    <a:pt x="2" y="33"/>
                    <a:pt x="2" y="30"/>
                    <a:pt x="2" y="27"/>
                  </a:cubicBezTo>
                  <a:cubicBezTo>
                    <a:pt x="2" y="24"/>
                    <a:pt x="3" y="21"/>
                    <a:pt x="4" y="19"/>
                  </a:cubicBezTo>
                  <a:cubicBezTo>
                    <a:pt x="5" y="18"/>
                    <a:pt x="6" y="16"/>
                    <a:pt x="7" y="15"/>
                  </a:cubicBezTo>
                  <a:cubicBezTo>
                    <a:pt x="7" y="14"/>
                    <a:pt x="8" y="13"/>
                    <a:pt x="9" y="12"/>
                  </a:cubicBezTo>
                  <a:cubicBezTo>
                    <a:pt x="11" y="9"/>
                    <a:pt x="14" y="8"/>
                    <a:pt x="16" y="6"/>
                  </a:cubicBezTo>
                  <a:cubicBezTo>
                    <a:pt x="22" y="4"/>
                    <a:pt x="28" y="3"/>
                    <a:pt x="34" y="4"/>
                  </a:cubicBezTo>
                  <a:cubicBezTo>
                    <a:pt x="41" y="4"/>
                    <a:pt x="46" y="6"/>
                    <a:pt x="52" y="8"/>
                  </a:cubicBezTo>
                  <a:cubicBezTo>
                    <a:pt x="57" y="10"/>
                    <a:pt x="61" y="12"/>
                    <a:pt x="65" y="15"/>
                  </a:cubicBezTo>
                  <a:cubicBezTo>
                    <a:pt x="67" y="16"/>
                    <a:pt x="69" y="18"/>
                    <a:pt x="71" y="19"/>
                  </a:cubicBezTo>
                  <a:cubicBezTo>
                    <a:pt x="73" y="21"/>
                    <a:pt x="75" y="23"/>
                    <a:pt x="77" y="25"/>
                  </a:cubicBezTo>
                  <a:cubicBezTo>
                    <a:pt x="77" y="25"/>
                    <a:pt x="77" y="24"/>
                    <a:pt x="77" y="2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p:cNvSpPr>
              <a:spLocks/>
            </p:cNvSpPr>
            <p:nvPr/>
          </p:nvSpPr>
          <p:spPr bwMode="auto">
            <a:xfrm>
              <a:off x="2713038" y="3078163"/>
              <a:ext cx="68263" cy="68263"/>
            </a:xfrm>
            <a:custGeom>
              <a:avLst/>
              <a:gdLst>
                <a:gd name="T0" fmla="*/ 1 w 3"/>
                <a:gd name="T1" fmla="*/ 2 h 3"/>
                <a:gd name="T2" fmla="*/ 1 w 3"/>
                <a:gd name="T3" fmla="*/ 1 h 3"/>
                <a:gd name="T4" fmla="*/ 1 w 3"/>
                <a:gd name="T5" fmla="*/ 2 h 3"/>
                <a:gd name="T6" fmla="*/ 2 w 3"/>
                <a:gd name="T7" fmla="*/ 2 h 3"/>
                <a:gd name="T8" fmla="*/ 3 w 3"/>
                <a:gd name="T9" fmla="*/ 3 h 3"/>
                <a:gd name="T10" fmla="*/ 3 w 3"/>
                <a:gd name="T11" fmla="*/ 2 h 3"/>
                <a:gd name="T12" fmla="*/ 0 w 3"/>
                <a:gd name="T13" fmla="*/ 1 h 3"/>
                <a:gd name="T14" fmla="*/ 0 w 3"/>
                <a:gd name="T15" fmla="*/ 1 h 3"/>
                <a:gd name="T16" fmla="*/ 3 w 3"/>
                <a:gd name="T17" fmla="*/ 3 h 3"/>
                <a:gd name="T18" fmla="*/ 3 w 3"/>
                <a:gd name="T19" fmla="*/ 2 h 3"/>
                <a:gd name="T20" fmla="*/ 2 w 3"/>
                <a:gd name="T21" fmla="*/ 2 h 3"/>
                <a:gd name="T22" fmla="*/ 1 w 3"/>
                <a:gd name="T23" fmla="*/ 1 h 3"/>
                <a:gd name="T24" fmla="*/ 1 w 3"/>
                <a:gd name="T25" fmla="*/ 2 h 3"/>
                <a:gd name="T26" fmla="*/ 1 w 3"/>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1" y="2"/>
                  </a:moveTo>
                  <a:cubicBezTo>
                    <a:pt x="1" y="2"/>
                    <a:pt x="1" y="1"/>
                    <a:pt x="1" y="1"/>
                  </a:cubicBezTo>
                  <a:cubicBezTo>
                    <a:pt x="1" y="2"/>
                    <a:pt x="1" y="2"/>
                    <a:pt x="1" y="2"/>
                  </a:cubicBezTo>
                  <a:cubicBezTo>
                    <a:pt x="2" y="2"/>
                    <a:pt x="2" y="2"/>
                    <a:pt x="2" y="2"/>
                  </a:cubicBezTo>
                  <a:cubicBezTo>
                    <a:pt x="2" y="2"/>
                    <a:pt x="2" y="2"/>
                    <a:pt x="3" y="3"/>
                  </a:cubicBezTo>
                  <a:cubicBezTo>
                    <a:pt x="3" y="2"/>
                    <a:pt x="3" y="2"/>
                    <a:pt x="3" y="2"/>
                  </a:cubicBezTo>
                  <a:cubicBezTo>
                    <a:pt x="2" y="2"/>
                    <a:pt x="1" y="1"/>
                    <a:pt x="0" y="1"/>
                  </a:cubicBezTo>
                  <a:cubicBezTo>
                    <a:pt x="0" y="0"/>
                    <a:pt x="0" y="1"/>
                    <a:pt x="0" y="1"/>
                  </a:cubicBezTo>
                  <a:cubicBezTo>
                    <a:pt x="1" y="1"/>
                    <a:pt x="2" y="2"/>
                    <a:pt x="3" y="3"/>
                  </a:cubicBezTo>
                  <a:cubicBezTo>
                    <a:pt x="3" y="3"/>
                    <a:pt x="3" y="2"/>
                    <a:pt x="3" y="2"/>
                  </a:cubicBezTo>
                  <a:cubicBezTo>
                    <a:pt x="2" y="2"/>
                    <a:pt x="2" y="2"/>
                    <a:pt x="2" y="2"/>
                  </a:cubicBezTo>
                  <a:cubicBezTo>
                    <a:pt x="2" y="2"/>
                    <a:pt x="2" y="1"/>
                    <a:pt x="1" y="1"/>
                  </a:cubicBezTo>
                  <a:cubicBezTo>
                    <a:pt x="1" y="1"/>
                    <a:pt x="1" y="1"/>
                    <a:pt x="1" y="2"/>
                  </a:cubicBezTo>
                  <a:cubicBezTo>
                    <a:pt x="1" y="2"/>
                    <a:pt x="1" y="2"/>
                    <a:pt x="1"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p:cNvSpPr>
              <a:spLocks/>
            </p:cNvSpPr>
            <p:nvPr/>
          </p:nvSpPr>
          <p:spPr bwMode="auto">
            <a:xfrm>
              <a:off x="2598738" y="3146426"/>
              <a:ext cx="92075" cy="92075"/>
            </a:xfrm>
            <a:custGeom>
              <a:avLst/>
              <a:gdLst>
                <a:gd name="T0" fmla="*/ 3 w 4"/>
                <a:gd name="T1" fmla="*/ 2 h 4"/>
                <a:gd name="T2" fmla="*/ 1 w 4"/>
                <a:gd name="T3" fmla="*/ 1 h 4"/>
                <a:gd name="T4" fmla="*/ 1 w 4"/>
                <a:gd name="T5" fmla="*/ 1 h 4"/>
                <a:gd name="T6" fmla="*/ 4 w 4"/>
                <a:gd name="T7" fmla="*/ 3 h 4"/>
                <a:gd name="T8" fmla="*/ 4 w 4"/>
                <a:gd name="T9" fmla="*/ 3 h 4"/>
                <a:gd name="T10" fmla="*/ 2 w 4"/>
                <a:gd name="T11" fmla="*/ 2 h 4"/>
                <a:gd name="T12" fmla="*/ 0 w 4"/>
                <a:gd name="T13" fmla="*/ 0 h 4"/>
                <a:gd name="T14" fmla="*/ 0 w 4"/>
                <a:gd name="T15" fmla="*/ 1 h 4"/>
                <a:gd name="T16" fmla="*/ 4 w 4"/>
                <a:gd name="T17" fmla="*/ 4 h 4"/>
                <a:gd name="T18" fmla="*/ 4 w 4"/>
                <a:gd name="T19" fmla="*/ 4 h 4"/>
                <a:gd name="T20" fmla="*/ 2 w 4"/>
                <a:gd name="T21" fmla="*/ 2 h 4"/>
                <a:gd name="T22" fmla="*/ 2 w 4"/>
                <a:gd name="T23" fmla="*/ 3 h 4"/>
                <a:gd name="T24" fmla="*/ 4 w 4"/>
                <a:gd name="T25" fmla="*/ 4 h 4"/>
                <a:gd name="T26" fmla="*/ 4 w 4"/>
                <a:gd name="T27" fmla="*/ 4 h 4"/>
                <a:gd name="T28" fmla="*/ 1 w 4"/>
                <a:gd name="T29" fmla="*/ 1 h 4"/>
                <a:gd name="T30" fmla="*/ 0 w 4"/>
                <a:gd name="T31" fmla="*/ 1 h 4"/>
                <a:gd name="T32" fmla="*/ 4 w 4"/>
                <a:gd name="T33" fmla="*/ 3 h 4"/>
                <a:gd name="T34" fmla="*/ 4 w 4"/>
                <a:gd name="T35" fmla="*/ 3 h 4"/>
                <a:gd name="T36" fmla="*/ 1 w 4"/>
                <a:gd name="T37" fmla="*/ 1 h 4"/>
                <a:gd name="T38" fmla="*/ 1 w 4"/>
                <a:gd name="T39" fmla="*/ 1 h 4"/>
                <a:gd name="T40" fmla="*/ 3 w 4"/>
                <a:gd name="T41" fmla="*/ 2 h 4"/>
                <a:gd name="T42" fmla="*/ 3 w 4"/>
                <a:gd name="T4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4">
                  <a:moveTo>
                    <a:pt x="3" y="2"/>
                  </a:moveTo>
                  <a:cubicBezTo>
                    <a:pt x="2" y="2"/>
                    <a:pt x="2" y="1"/>
                    <a:pt x="1" y="1"/>
                  </a:cubicBezTo>
                  <a:cubicBezTo>
                    <a:pt x="1" y="1"/>
                    <a:pt x="1" y="1"/>
                    <a:pt x="1" y="1"/>
                  </a:cubicBezTo>
                  <a:cubicBezTo>
                    <a:pt x="2" y="2"/>
                    <a:pt x="3" y="2"/>
                    <a:pt x="4" y="3"/>
                  </a:cubicBezTo>
                  <a:cubicBezTo>
                    <a:pt x="4" y="3"/>
                    <a:pt x="4" y="3"/>
                    <a:pt x="4" y="3"/>
                  </a:cubicBezTo>
                  <a:cubicBezTo>
                    <a:pt x="3" y="3"/>
                    <a:pt x="3" y="2"/>
                    <a:pt x="2" y="2"/>
                  </a:cubicBezTo>
                  <a:cubicBezTo>
                    <a:pt x="2" y="1"/>
                    <a:pt x="1" y="1"/>
                    <a:pt x="0" y="0"/>
                  </a:cubicBezTo>
                  <a:cubicBezTo>
                    <a:pt x="0" y="0"/>
                    <a:pt x="0" y="1"/>
                    <a:pt x="0" y="1"/>
                  </a:cubicBezTo>
                  <a:cubicBezTo>
                    <a:pt x="1" y="2"/>
                    <a:pt x="3" y="3"/>
                    <a:pt x="4" y="4"/>
                  </a:cubicBezTo>
                  <a:cubicBezTo>
                    <a:pt x="4" y="4"/>
                    <a:pt x="4" y="4"/>
                    <a:pt x="4" y="4"/>
                  </a:cubicBezTo>
                  <a:cubicBezTo>
                    <a:pt x="3" y="3"/>
                    <a:pt x="3" y="3"/>
                    <a:pt x="2" y="2"/>
                  </a:cubicBezTo>
                  <a:cubicBezTo>
                    <a:pt x="2" y="2"/>
                    <a:pt x="2" y="3"/>
                    <a:pt x="2" y="3"/>
                  </a:cubicBezTo>
                  <a:cubicBezTo>
                    <a:pt x="3" y="3"/>
                    <a:pt x="3" y="4"/>
                    <a:pt x="4" y="4"/>
                  </a:cubicBezTo>
                  <a:cubicBezTo>
                    <a:pt x="4" y="4"/>
                    <a:pt x="4" y="4"/>
                    <a:pt x="4" y="4"/>
                  </a:cubicBezTo>
                  <a:cubicBezTo>
                    <a:pt x="3" y="3"/>
                    <a:pt x="2" y="2"/>
                    <a:pt x="1" y="1"/>
                  </a:cubicBezTo>
                  <a:cubicBezTo>
                    <a:pt x="0" y="1"/>
                    <a:pt x="0" y="1"/>
                    <a:pt x="0" y="1"/>
                  </a:cubicBezTo>
                  <a:cubicBezTo>
                    <a:pt x="2" y="1"/>
                    <a:pt x="3" y="3"/>
                    <a:pt x="4" y="3"/>
                  </a:cubicBezTo>
                  <a:cubicBezTo>
                    <a:pt x="4" y="3"/>
                    <a:pt x="4" y="3"/>
                    <a:pt x="4" y="3"/>
                  </a:cubicBezTo>
                  <a:cubicBezTo>
                    <a:pt x="3" y="2"/>
                    <a:pt x="2" y="2"/>
                    <a:pt x="1" y="1"/>
                  </a:cubicBezTo>
                  <a:cubicBezTo>
                    <a:pt x="1" y="1"/>
                    <a:pt x="1" y="1"/>
                    <a:pt x="1" y="1"/>
                  </a:cubicBezTo>
                  <a:cubicBezTo>
                    <a:pt x="2" y="2"/>
                    <a:pt x="2" y="2"/>
                    <a:pt x="3" y="2"/>
                  </a:cubicBezTo>
                  <a:cubicBezTo>
                    <a:pt x="3" y="2"/>
                    <a:pt x="3" y="2"/>
                    <a:pt x="3"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7"/>
            <p:cNvSpPr>
              <a:spLocks/>
            </p:cNvSpPr>
            <p:nvPr/>
          </p:nvSpPr>
          <p:spPr bwMode="auto">
            <a:xfrm>
              <a:off x="2209800" y="3009901"/>
              <a:ext cx="503238" cy="296863"/>
            </a:xfrm>
            <a:custGeom>
              <a:avLst/>
              <a:gdLst>
                <a:gd name="T0" fmla="*/ 15 w 22"/>
                <a:gd name="T1" fmla="*/ 11 h 13"/>
                <a:gd name="T2" fmla="*/ 15 w 22"/>
                <a:gd name="T3" fmla="*/ 11 h 13"/>
                <a:gd name="T4" fmla="*/ 19 w 22"/>
                <a:gd name="T5" fmla="*/ 13 h 13"/>
                <a:gd name="T6" fmla="*/ 19 w 22"/>
                <a:gd name="T7" fmla="*/ 12 h 13"/>
                <a:gd name="T8" fmla="*/ 20 w 22"/>
                <a:gd name="T9" fmla="*/ 13 h 13"/>
                <a:gd name="T10" fmla="*/ 21 w 22"/>
                <a:gd name="T11" fmla="*/ 12 h 13"/>
                <a:gd name="T12" fmla="*/ 21 w 22"/>
                <a:gd name="T13" fmla="*/ 12 h 13"/>
                <a:gd name="T14" fmla="*/ 21 w 22"/>
                <a:gd name="T15" fmla="*/ 11 h 13"/>
                <a:gd name="T16" fmla="*/ 15 w 22"/>
                <a:gd name="T17" fmla="*/ 7 h 13"/>
                <a:gd name="T18" fmla="*/ 9 w 22"/>
                <a:gd name="T19" fmla="*/ 3 h 13"/>
                <a:gd name="T20" fmla="*/ 4 w 22"/>
                <a:gd name="T21" fmla="*/ 0 h 13"/>
                <a:gd name="T22" fmla="*/ 15 w 22"/>
                <a:gd name="T23" fmla="*/ 6 h 13"/>
                <a:gd name="T24" fmla="*/ 16 w 22"/>
                <a:gd name="T25" fmla="*/ 6 h 13"/>
                <a:gd name="T26" fmla="*/ 4 w 22"/>
                <a:gd name="T27" fmla="*/ 0 h 13"/>
                <a:gd name="T28" fmla="*/ 15 w 22"/>
                <a:gd name="T29" fmla="*/ 7 h 13"/>
                <a:gd name="T30" fmla="*/ 6 w 22"/>
                <a:gd name="T31" fmla="*/ 3 h 13"/>
                <a:gd name="T32" fmla="*/ 7 w 22"/>
                <a:gd name="T33" fmla="*/ 3 h 13"/>
                <a:gd name="T34" fmla="*/ 15 w 22"/>
                <a:gd name="T35" fmla="*/ 8 h 13"/>
                <a:gd name="T36" fmla="*/ 5 w 22"/>
                <a:gd name="T37" fmla="*/ 5 h 13"/>
                <a:gd name="T38" fmla="*/ 8 w 22"/>
                <a:gd name="T39" fmla="*/ 5 h 13"/>
                <a:gd name="T40" fmla="*/ 13 w 22"/>
                <a:gd name="T41" fmla="*/ 7 h 13"/>
                <a:gd name="T42" fmla="*/ 1 w 22"/>
                <a:gd name="T43" fmla="*/ 1 h 13"/>
                <a:gd name="T44" fmla="*/ 12 w 22"/>
                <a:gd name="T45" fmla="*/ 7 h 13"/>
                <a:gd name="T46" fmla="*/ 1 w 22"/>
                <a:gd name="T47" fmla="*/ 2 h 13"/>
                <a:gd name="T48" fmla="*/ 10 w 22"/>
                <a:gd name="T49" fmla="*/ 8 h 13"/>
                <a:gd name="T50" fmla="*/ 1 w 22"/>
                <a:gd name="T51" fmla="*/ 5 h 13"/>
                <a:gd name="T52" fmla="*/ 1 w 22"/>
                <a:gd name="T53" fmla="*/ 5 h 13"/>
                <a:gd name="T54" fmla="*/ 10 w 22"/>
                <a:gd name="T55" fmla="*/ 8 h 13"/>
                <a:gd name="T56" fmla="*/ 4 w 22"/>
                <a:gd name="T57" fmla="*/ 4 h 13"/>
                <a:gd name="T58" fmla="*/ 9 w 22"/>
                <a:gd name="T59" fmla="*/ 7 h 13"/>
                <a:gd name="T60" fmla="*/ 0 w 22"/>
                <a:gd name="T61" fmla="*/ 1 h 13"/>
                <a:gd name="T62" fmla="*/ 13 w 22"/>
                <a:gd name="T63" fmla="*/ 7 h 13"/>
                <a:gd name="T64" fmla="*/ 3 w 22"/>
                <a:gd name="T65" fmla="*/ 2 h 13"/>
                <a:gd name="T66" fmla="*/ 5 w 22"/>
                <a:gd name="T67" fmla="*/ 5 h 13"/>
                <a:gd name="T68" fmla="*/ 15 w 22"/>
                <a:gd name="T69" fmla="*/ 8 h 13"/>
                <a:gd name="T70" fmla="*/ 5 w 22"/>
                <a:gd name="T71" fmla="*/ 1 h 13"/>
                <a:gd name="T72" fmla="*/ 9 w 22"/>
                <a:gd name="T73" fmla="*/ 5 h 13"/>
                <a:gd name="T74" fmla="*/ 13 w 22"/>
                <a:gd name="T75" fmla="*/ 5 h 13"/>
                <a:gd name="T76" fmla="*/ 3 w 22"/>
                <a:gd name="T77" fmla="*/ 0 h 13"/>
                <a:gd name="T78" fmla="*/ 10 w 22"/>
                <a:gd name="T79" fmla="*/ 3 h 13"/>
                <a:gd name="T80" fmla="*/ 15 w 22"/>
                <a:gd name="T81" fmla="*/ 6 h 13"/>
                <a:gd name="T82" fmla="*/ 10 w 22"/>
                <a:gd name="T83" fmla="*/ 4 h 13"/>
                <a:gd name="T84" fmla="*/ 9 w 22"/>
                <a:gd name="T85" fmla="*/ 3 h 13"/>
                <a:gd name="T86" fmla="*/ 15 w 22"/>
                <a:gd name="T87" fmla="*/ 7 h 13"/>
                <a:gd name="T88" fmla="*/ 17 w 22"/>
                <a:gd name="T89" fmla="*/ 8 h 13"/>
                <a:gd name="T90" fmla="*/ 19 w 22"/>
                <a:gd name="T91" fmla="*/ 10 h 13"/>
                <a:gd name="T92" fmla="*/ 21 w 22"/>
                <a:gd name="T93" fmla="*/ 12 h 13"/>
                <a:gd name="T94" fmla="*/ 20 w 22"/>
                <a:gd name="T95" fmla="*/ 13 h 13"/>
                <a:gd name="T96" fmla="*/ 19 w 22"/>
                <a:gd name="T97" fmla="*/ 13 h 13"/>
                <a:gd name="T98" fmla="*/ 19 w 22"/>
                <a:gd name="T99" fmla="*/ 13 h 13"/>
                <a:gd name="T100" fmla="*/ 15 w 22"/>
                <a:gd name="T101" fmla="*/ 11 h 13"/>
                <a:gd name="T102" fmla="*/ 12 w 22"/>
                <a:gd name="T10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 h="13">
                  <a:moveTo>
                    <a:pt x="14" y="10"/>
                  </a:moveTo>
                  <a:cubicBezTo>
                    <a:pt x="13" y="9"/>
                    <a:pt x="13" y="9"/>
                    <a:pt x="12" y="8"/>
                  </a:cubicBezTo>
                  <a:cubicBezTo>
                    <a:pt x="11" y="8"/>
                    <a:pt x="11" y="8"/>
                    <a:pt x="11" y="8"/>
                  </a:cubicBezTo>
                  <a:cubicBezTo>
                    <a:pt x="13" y="9"/>
                    <a:pt x="14" y="10"/>
                    <a:pt x="15" y="11"/>
                  </a:cubicBezTo>
                  <a:cubicBezTo>
                    <a:pt x="16" y="12"/>
                    <a:pt x="18" y="12"/>
                    <a:pt x="18" y="13"/>
                  </a:cubicBezTo>
                  <a:cubicBezTo>
                    <a:pt x="18" y="13"/>
                    <a:pt x="19" y="13"/>
                    <a:pt x="19" y="13"/>
                  </a:cubicBezTo>
                  <a:cubicBezTo>
                    <a:pt x="18" y="13"/>
                    <a:pt x="17" y="12"/>
                    <a:pt x="17" y="12"/>
                  </a:cubicBezTo>
                  <a:cubicBezTo>
                    <a:pt x="16" y="11"/>
                    <a:pt x="15" y="11"/>
                    <a:pt x="15" y="11"/>
                  </a:cubicBezTo>
                  <a:cubicBezTo>
                    <a:pt x="13" y="10"/>
                    <a:pt x="11" y="9"/>
                    <a:pt x="10" y="8"/>
                  </a:cubicBezTo>
                  <a:cubicBezTo>
                    <a:pt x="10" y="8"/>
                    <a:pt x="9" y="8"/>
                    <a:pt x="10" y="8"/>
                  </a:cubicBezTo>
                  <a:cubicBezTo>
                    <a:pt x="12" y="10"/>
                    <a:pt x="15" y="12"/>
                    <a:pt x="19" y="13"/>
                  </a:cubicBezTo>
                  <a:cubicBezTo>
                    <a:pt x="19" y="13"/>
                    <a:pt x="19" y="13"/>
                    <a:pt x="19" y="13"/>
                  </a:cubicBezTo>
                  <a:cubicBezTo>
                    <a:pt x="16" y="11"/>
                    <a:pt x="13" y="10"/>
                    <a:pt x="11" y="8"/>
                  </a:cubicBezTo>
                  <a:cubicBezTo>
                    <a:pt x="11" y="8"/>
                    <a:pt x="11" y="8"/>
                    <a:pt x="11" y="8"/>
                  </a:cubicBezTo>
                  <a:cubicBezTo>
                    <a:pt x="14" y="9"/>
                    <a:pt x="16" y="12"/>
                    <a:pt x="19" y="13"/>
                  </a:cubicBezTo>
                  <a:cubicBezTo>
                    <a:pt x="19" y="13"/>
                    <a:pt x="19" y="12"/>
                    <a:pt x="19" y="12"/>
                  </a:cubicBezTo>
                  <a:cubicBezTo>
                    <a:pt x="17" y="11"/>
                    <a:pt x="15" y="9"/>
                    <a:pt x="13" y="8"/>
                  </a:cubicBezTo>
                  <a:cubicBezTo>
                    <a:pt x="12" y="8"/>
                    <a:pt x="12" y="9"/>
                    <a:pt x="13" y="9"/>
                  </a:cubicBezTo>
                  <a:cubicBezTo>
                    <a:pt x="15" y="10"/>
                    <a:pt x="17" y="12"/>
                    <a:pt x="20" y="13"/>
                  </a:cubicBezTo>
                  <a:cubicBezTo>
                    <a:pt x="20" y="13"/>
                    <a:pt x="20" y="13"/>
                    <a:pt x="20" y="13"/>
                  </a:cubicBezTo>
                  <a:cubicBezTo>
                    <a:pt x="19" y="11"/>
                    <a:pt x="16" y="10"/>
                    <a:pt x="15" y="9"/>
                  </a:cubicBezTo>
                  <a:cubicBezTo>
                    <a:pt x="14" y="9"/>
                    <a:pt x="14" y="9"/>
                    <a:pt x="14" y="9"/>
                  </a:cubicBezTo>
                  <a:cubicBezTo>
                    <a:pt x="17" y="10"/>
                    <a:pt x="18" y="12"/>
                    <a:pt x="20" y="13"/>
                  </a:cubicBezTo>
                  <a:cubicBezTo>
                    <a:pt x="21" y="13"/>
                    <a:pt x="21" y="12"/>
                    <a:pt x="21" y="12"/>
                  </a:cubicBezTo>
                  <a:cubicBezTo>
                    <a:pt x="20" y="11"/>
                    <a:pt x="18" y="10"/>
                    <a:pt x="17" y="9"/>
                  </a:cubicBezTo>
                  <a:cubicBezTo>
                    <a:pt x="17" y="9"/>
                    <a:pt x="17" y="9"/>
                    <a:pt x="17" y="9"/>
                  </a:cubicBezTo>
                  <a:cubicBezTo>
                    <a:pt x="17" y="9"/>
                    <a:pt x="18" y="10"/>
                    <a:pt x="19" y="10"/>
                  </a:cubicBezTo>
                  <a:cubicBezTo>
                    <a:pt x="20" y="11"/>
                    <a:pt x="20" y="11"/>
                    <a:pt x="21" y="12"/>
                  </a:cubicBezTo>
                  <a:cubicBezTo>
                    <a:pt x="21" y="12"/>
                    <a:pt x="21" y="12"/>
                    <a:pt x="21" y="12"/>
                  </a:cubicBezTo>
                  <a:cubicBezTo>
                    <a:pt x="20" y="11"/>
                    <a:pt x="18" y="9"/>
                    <a:pt x="17" y="8"/>
                  </a:cubicBezTo>
                  <a:cubicBezTo>
                    <a:pt x="17" y="8"/>
                    <a:pt x="17" y="8"/>
                    <a:pt x="17" y="9"/>
                  </a:cubicBezTo>
                  <a:cubicBezTo>
                    <a:pt x="18" y="9"/>
                    <a:pt x="19" y="10"/>
                    <a:pt x="21" y="11"/>
                  </a:cubicBezTo>
                  <a:cubicBezTo>
                    <a:pt x="21" y="11"/>
                    <a:pt x="21" y="11"/>
                    <a:pt x="21" y="11"/>
                  </a:cubicBezTo>
                  <a:cubicBezTo>
                    <a:pt x="20" y="10"/>
                    <a:pt x="19" y="9"/>
                    <a:pt x="18" y="8"/>
                  </a:cubicBezTo>
                  <a:cubicBezTo>
                    <a:pt x="17" y="8"/>
                    <a:pt x="16" y="7"/>
                    <a:pt x="15" y="6"/>
                  </a:cubicBezTo>
                  <a:cubicBezTo>
                    <a:pt x="15" y="6"/>
                    <a:pt x="15" y="7"/>
                    <a:pt x="15" y="7"/>
                  </a:cubicBezTo>
                  <a:cubicBezTo>
                    <a:pt x="17" y="8"/>
                    <a:pt x="19" y="9"/>
                    <a:pt x="20" y="10"/>
                  </a:cubicBezTo>
                  <a:cubicBezTo>
                    <a:pt x="21" y="10"/>
                    <a:pt x="21" y="10"/>
                    <a:pt x="21" y="10"/>
                  </a:cubicBezTo>
                  <a:cubicBezTo>
                    <a:pt x="17" y="7"/>
                    <a:pt x="13" y="5"/>
                    <a:pt x="9" y="3"/>
                  </a:cubicBezTo>
                  <a:cubicBezTo>
                    <a:pt x="9" y="3"/>
                    <a:pt x="9" y="3"/>
                    <a:pt x="9" y="3"/>
                  </a:cubicBezTo>
                  <a:cubicBezTo>
                    <a:pt x="12" y="5"/>
                    <a:pt x="15" y="6"/>
                    <a:pt x="17" y="8"/>
                  </a:cubicBezTo>
                  <a:cubicBezTo>
                    <a:pt x="17" y="8"/>
                    <a:pt x="17" y="8"/>
                    <a:pt x="18" y="8"/>
                  </a:cubicBezTo>
                  <a:cubicBezTo>
                    <a:pt x="15" y="7"/>
                    <a:pt x="13" y="5"/>
                    <a:pt x="11" y="4"/>
                  </a:cubicBezTo>
                  <a:cubicBezTo>
                    <a:pt x="8" y="3"/>
                    <a:pt x="6" y="2"/>
                    <a:pt x="4" y="0"/>
                  </a:cubicBezTo>
                  <a:cubicBezTo>
                    <a:pt x="4" y="0"/>
                    <a:pt x="4" y="0"/>
                    <a:pt x="4" y="1"/>
                  </a:cubicBezTo>
                  <a:cubicBezTo>
                    <a:pt x="6" y="1"/>
                    <a:pt x="8" y="2"/>
                    <a:pt x="10" y="3"/>
                  </a:cubicBezTo>
                  <a:cubicBezTo>
                    <a:pt x="12" y="4"/>
                    <a:pt x="14" y="5"/>
                    <a:pt x="15" y="6"/>
                  </a:cubicBezTo>
                  <a:cubicBezTo>
                    <a:pt x="15" y="6"/>
                    <a:pt x="15" y="6"/>
                    <a:pt x="15" y="6"/>
                  </a:cubicBezTo>
                  <a:cubicBezTo>
                    <a:pt x="12" y="4"/>
                    <a:pt x="8" y="2"/>
                    <a:pt x="4" y="0"/>
                  </a:cubicBezTo>
                  <a:cubicBezTo>
                    <a:pt x="4" y="0"/>
                    <a:pt x="4" y="0"/>
                    <a:pt x="4" y="0"/>
                  </a:cubicBezTo>
                  <a:cubicBezTo>
                    <a:pt x="6" y="1"/>
                    <a:pt x="8" y="2"/>
                    <a:pt x="10" y="3"/>
                  </a:cubicBezTo>
                  <a:cubicBezTo>
                    <a:pt x="12" y="4"/>
                    <a:pt x="14" y="5"/>
                    <a:pt x="16" y="6"/>
                  </a:cubicBezTo>
                  <a:cubicBezTo>
                    <a:pt x="16" y="6"/>
                    <a:pt x="16" y="6"/>
                    <a:pt x="16" y="6"/>
                  </a:cubicBezTo>
                  <a:cubicBezTo>
                    <a:pt x="13" y="5"/>
                    <a:pt x="11" y="4"/>
                    <a:pt x="9" y="3"/>
                  </a:cubicBezTo>
                  <a:cubicBezTo>
                    <a:pt x="7" y="2"/>
                    <a:pt x="5" y="2"/>
                    <a:pt x="4" y="0"/>
                  </a:cubicBezTo>
                  <a:cubicBezTo>
                    <a:pt x="4" y="0"/>
                    <a:pt x="4" y="0"/>
                    <a:pt x="4" y="0"/>
                  </a:cubicBezTo>
                  <a:cubicBezTo>
                    <a:pt x="5" y="1"/>
                    <a:pt x="6" y="1"/>
                    <a:pt x="7" y="2"/>
                  </a:cubicBezTo>
                  <a:cubicBezTo>
                    <a:pt x="8" y="2"/>
                    <a:pt x="9" y="3"/>
                    <a:pt x="10" y="4"/>
                  </a:cubicBezTo>
                  <a:cubicBezTo>
                    <a:pt x="11" y="4"/>
                    <a:pt x="11" y="5"/>
                    <a:pt x="12" y="5"/>
                  </a:cubicBezTo>
                  <a:cubicBezTo>
                    <a:pt x="13" y="6"/>
                    <a:pt x="14" y="6"/>
                    <a:pt x="15" y="7"/>
                  </a:cubicBezTo>
                  <a:cubicBezTo>
                    <a:pt x="15" y="7"/>
                    <a:pt x="15" y="7"/>
                    <a:pt x="15" y="7"/>
                  </a:cubicBezTo>
                  <a:cubicBezTo>
                    <a:pt x="14" y="7"/>
                    <a:pt x="13" y="7"/>
                    <a:pt x="12" y="6"/>
                  </a:cubicBezTo>
                  <a:cubicBezTo>
                    <a:pt x="11" y="6"/>
                    <a:pt x="10" y="5"/>
                    <a:pt x="9" y="5"/>
                  </a:cubicBezTo>
                  <a:cubicBezTo>
                    <a:pt x="8" y="4"/>
                    <a:pt x="7" y="4"/>
                    <a:pt x="6" y="3"/>
                  </a:cubicBezTo>
                  <a:cubicBezTo>
                    <a:pt x="5" y="3"/>
                    <a:pt x="4" y="2"/>
                    <a:pt x="4" y="1"/>
                  </a:cubicBezTo>
                  <a:cubicBezTo>
                    <a:pt x="4" y="1"/>
                    <a:pt x="4" y="1"/>
                    <a:pt x="4" y="1"/>
                  </a:cubicBezTo>
                  <a:cubicBezTo>
                    <a:pt x="4" y="1"/>
                    <a:pt x="5" y="2"/>
                    <a:pt x="5" y="2"/>
                  </a:cubicBezTo>
                  <a:cubicBezTo>
                    <a:pt x="6" y="2"/>
                    <a:pt x="6" y="2"/>
                    <a:pt x="7" y="3"/>
                  </a:cubicBezTo>
                  <a:cubicBezTo>
                    <a:pt x="8" y="3"/>
                    <a:pt x="9" y="4"/>
                    <a:pt x="10" y="4"/>
                  </a:cubicBezTo>
                  <a:cubicBezTo>
                    <a:pt x="11" y="5"/>
                    <a:pt x="12" y="5"/>
                    <a:pt x="13" y="6"/>
                  </a:cubicBezTo>
                  <a:cubicBezTo>
                    <a:pt x="13" y="6"/>
                    <a:pt x="14" y="7"/>
                    <a:pt x="14" y="7"/>
                  </a:cubicBezTo>
                  <a:cubicBezTo>
                    <a:pt x="14" y="7"/>
                    <a:pt x="15" y="8"/>
                    <a:pt x="15" y="8"/>
                  </a:cubicBezTo>
                  <a:cubicBezTo>
                    <a:pt x="15" y="8"/>
                    <a:pt x="15" y="8"/>
                    <a:pt x="15" y="8"/>
                  </a:cubicBezTo>
                  <a:cubicBezTo>
                    <a:pt x="14" y="8"/>
                    <a:pt x="13" y="8"/>
                    <a:pt x="12" y="8"/>
                  </a:cubicBezTo>
                  <a:cubicBezTo>
                    <a:pt x="12" y="7"/>
                    <a:pt x="11" y="7"/>
                    <a:pt x="10" y="7"/>
                  </a:cubicBezTo>
                  <a:cubicBezTo>
                    <a:pt x="8" y="6"/>
                    <a:pt x="7" y="6"/>
                    <a:pt x="5" y="5"/>
                  </a:cubicBezTo>
                  <a:cubicBezTo>
                    <a:pt x="5" y="5"/>
                    <a:pt x="5" y="5"/>
                    <a:pt x="5" y="5"/>
                  </a:cubicBezTo>
                  <a:cubicBezTo>
                    <a:pt x="7" y="6"/>
                    <a:pt x="9" y="7"/>
                    <a:pt x="12" y="8"/>
                  </a:cubicBezTo>
                  <a:cubicBezTo>
                    <a:pt x="12" y="8"/>
                    <a:pt x="12" y="7"/>
                    <a:pt x="12" y="7"/>
                  </a:cubicBezTo>
                  <a:cubicBezTo>
                    <a:pt x="11" y="6"/>
                    <a:pt x="9" y="6"/>
                    <a:pt x="8" y="5"/>
                  </a:cubicBezTo>
                  <a:cubicBezTo>
                    <a:pt x="6" y="4"/>
                    <a:pt x="5" y="3"/>
                    <a:pt x="4" y="2"/>
                  </a:cubicBezTo>
                  <a:cubicBezTo>
                    <a:pt x="3" y="2"/>
                    <a:pt x="3" y="2"/>
                    <a:pt x="3" y="2"/>
                  </a:cubicBezTo>
                  <a:cubicBezTo>
                    <a:pt x="5" y="2"/>
                    <a:pt x="7" y="4"/>
                    <a:pt x="8" y="4"/>
                  </a:cubicBezTo>
                  <a:cubicBezTo>
                    <a:pt x="10" y="5"/>
                    <a:pt x="12" y="6"/>
                    <a:pt x="13" y="7"/>
                  </a:cubicBezTo>
                  <a:cubicBezTo>
                    <a:pt x="13" y="7"/>
                    <a:pt x="13" y="7"/>
                    <a:pt x="13" y="7"/>
                  </a:cubicBezTo>
                  <a:cubicBezTo>
                    <a:pt x="11" y="7"/>
                    <a:pt x="8" y="5"/>
                    <a:pt x="6" y="4"/>
                  </a:cubicBezTo>
                  <a:cubicBezTo>
                    <a:pt x="5" y="4"/>
                    <a:pt x="4" y="4"/>
                    <a:pt x="3" y="3"/>
                  </a:cubicBezTo>
                  <a:cubicBezTo>
                    <a:pt x="2" y="3"/>
                    <a:pt x="1" y="2"/>
                    <a:pt x="1" y="1"/>
                  </a:cubicBezTo>
                  <a:cubicBezTo>
                    <a:pt x="0" y="2"/>
                    <a:pt x="0" y="2"/>
                    <a:pt x="0" y="2"/>
                  </a:cubicBezTo>
                  <a:cubicBezTo>
                    <a:pt x="2" y="2"/>
                    <a:pt x="5" y="3"/>
                    <a:pt x="6" y="4"/>
                  </a:cubicBezTo>
                  <a:cubicBezTo>
                    <a:pt x="8" y="5"/>
                    <a:pt x="10" y="6"/>
                    <a:pt x="12" y="8"/>
                  </a:cubicBezTo>
                  <a:cubicBezTo>
                    <a:pt x="12" y="8"/>
                    <a:pt x="12" y="8"/>
                    <a:pt x="12" y="7"/>
                  </a:cubicBezTo>
                  <a:cubicBezTo>
                    <a:pt x="11" y="7"/>
                    <a:pt x="10" y="7"/>
                    <a:pt x="9" y="7"/>
                  </a:cubicBezTo>
                  <a:cubicBezTo>
                    <a:pt x="8" y="6"/>
                    <a:pt x="7" y="6"/>
                    <a:pt x="6" y="5"/>
                  </a:cubicBezTo>
                  <a:cubicBezTo>
                    <a:pt x="5" y="4"/>
                    <a:pt x="2" y="4"/>
                    <a:pt x="1" y="2"/>
                  </a:cubicBezTo>
                  <a:cubicBezTo>
                    <a:pt x="1" y="2"/>
                    <a:pt x="1" y="2"/>
                    <a:pt x="1" y="2"/>
                  </a:cubicBezTo>
                  <a:cubicBezTo>
                    <a:pt x="3" y="3"/>
                    <a:pt x="4" y="4"/>
                    <a:pt x="6" y="5"/>
                  </a:cubicBezTo>
                  <a:cubicBezTo>
                    <a:pt x="7" y="6"/>
                    <a:pt x="8" y="6"/>
                    <a:pt x="8" y="6"/>
                  </a:cubicBezTo>
                  <a:cubicBezTo>
                    <a:pt x="9" y="7"/>
                    <a:pt x="10" y="7"/>
                    <a:pt x="10" y="8"/>
                  </a:cubicBezTo>
                  <a:cubicBezTo>
                    <a:pt x="10" y="8"/>
                    <a:pt x="10" y="8"/>
                    <a:pt x="10" y="8"/>
                  </a:cubicBezTo>
                  <a:cubicBezTo>
                    <a:pt x="10" y="8"/>
                    <a:pt x="9" y="8"/>
                    <a:pt x="8" y="8"/>
                  </a:cubicBezTo>
                  <a:cubicBezTo>
                    <a:pt x="8" y="7"/>
                    <a:pt x="7" y="7"/>
                    <a:pt x="6" y="7"/>
                  </a:cubicBezTo>
                  <a:cubicBezTo>
                    <a:pt x="6" y="7"/>
                    <a:pt x="5" y="6"/>
                    <a:pt x="4" y="6"/>
                  </a:cubicBezTo>
                  <a:cubicBezTo>
                    <a:pt x="3" y="6"/>
                    <a:pt x="2" y="6"/>
                    <a:pt x="1" y="5"/>
                  </a:cubicBezTo>
                  <a:cubicBezTo>
                    <a:pt x="1" y="5"/>
                    <a:pt x="1" y="6"/>
                    <a:pt x="1" y="6"/>
                  </a:cubicBezTo>
                  <a:cubicBezTo>
                    <a:pt x="2" y="6"/>
                    <a:pt x="3" y="7"/>
                    <a:pt x="4" y="7"/>
                  </a:cubicBezTo>
                  <a:cubicBezTo>
                    <a:pt x="4" y="7"/>
                    <a:pt x="4" y="7"/>
                    <a:pt x="4" y="7"/>
                  </a:cubicBezTo>
                  <a:cubicBezTo>
                    <a:pt x="3" y="6"/>
                    <a:pt x="2" y="6"/>
                    <a:pt x="1" y="5"/>
                  </a:cubicBezTo>
                  <a:cubicBezTo>
                    <a:pt x="1" y="6"/>
                    <a:pt x="1" y="6"/>
                    <a:pt x="1" y="6"/>
                  </a:cubicBezTo>
                  <a:cubicBezTo>
                    <a:pt x="2" y="6"/>
                    <a:pt x="3" y="6"/>
                    <a:pt x="4" y="6"/>
                  </a:cubicBezTo>
                  <a:cubicBezTo>
                    <a:pt x="5" y="7"/>
                    <a:pt x="6" y="7"/>
                    <a:pt x="7" y="7"/>
                  </a:cubicBezTo>
                  <a:cubicBezTo>
                    <a:pt x="8" y="8"/>
                    <a:pt x="9" y="8"/>
                    <a:pt x="10" y="8"/>
                  </a:cubicBezTo>
                  <a:cubicBezTo>
                    <a:pt x="10" y="8"/>
                    <a:pt x="10" y="8"/>
                    <a:pt x="10" y="8"/>
                  </a:cubicBezTo>
                  <a:cubicBezTo>
                    <a:pt x="10" y="7"/>
                    <a:pt x="9" y="7"/>
                    <a:pt x="9" y="6"/>
                  </a:cubicBezTo>
                  <a:cubicBezTo>
                    <a:pt x="8" y="6"/>
                    <a:pt x="7" y="5"/>
                    <a:pt x="7" y="5"/>
                  </a:cubicBezTo>
                  <a:cubicBezTo>
                    <a:pt x="6" y="5"/>
                    <a:pt x="5" y="4"/>
                    <a:pt x="4" y="4"/>
                  </a:cubicBezTo>
                  <a:cubicBezTo>
                    <a:pt x="3" y="3"/>
                    <a:pt x="2" y="3"/>
                    <a:pt x="1" y="2"/>
                  </a:cubicBezTo>
                  <a:cubicBezTo>
                    <a:pt x="1" y="2"/>
                    <a:pt x="0" y="2"/>
                    <a:pt x="1" y="2"/>
                  </a:cubicBezTo>
                  <a:cubicBezTo>
                    <a:pt x="2" y="4"/>
                    <a:pt x="4" y="5"/>
                    <a:pt x="6" y="6"/>
                  </a:cubicBezTo>
                  <a:cubicBezTo>
                    <a:pt x="7" y="6"/>
                    <a:pt x="8" y="7"/>
                    <a:pt x="9" y="7"/>
                  </a:cubicBezTo>
                  <a:cubicBezTo>
                    <a:pt x="10" y="7"/>
                    <a:pt x="11" y="8"/>
                    <a:pt x="12" y="8"/>
                  </a:cubicBezTo>
                  <a:cubicBezTo>
                    <a:pt x="12" y="8"/>
                    <a:pt x="12" y="8"/>
                    <a:pt x="12" y="7"/>
                  </a:cubicBezTo>
                  <a:cubicBezTo>
                    <a:pt x="10" y="6"/>
                    <a:pt x="9" y="5"/>
                    <a:pt x="7" y="4"/>
                  </a:cubicBezTo>
                  <a:cubicBezTo>
                    <a:pt x="5" y="3"/>
                    <a:pt x="3" y="2"/>
                    <a:pt x="0" y="1"/>
                  </a:cubicBezTo>
                  <a:cubicBezTo>
                    <a:pt x="0" y="1"/>
                    <a:pt x="0" y="2"/>
                    <a:pt x="0" y="2"/>
                  </a:cubicBezTo>
                  <a:cubicBezTo>
                    <a:pt x="1" y="2"/>
                    <a:pt x="2" y="3"/>
                    <a:pt x="3" y="3"/>
                  </a:cubicBezTo>
                  <a:cubicBezTo>
                    <a:pt x="4" y="4"/>
                    <a:pt x="5" y="4"/>
                    <a:pt x="6" y="4"/>
                  </a:cubicBezTo>
                  <a:cubicBezTo>
                    <a:pt x="8" y="5"/>
                    <a:pt x="10" y="7"/>
                    <a:pt x="13" y="7"/>
                  </a:cubicBezTo>
                  <a:cubicBezTo>
                    <a:pt x="13" y="7"/>
                    <a:pt x="13" y="7"/>
                    <a:pt x="13" y="7"/>
                  </a:cubicBezTo>
                  <a:cubicBezTo>
                    <a:pt x="12" y="5"/>
                    <a:pt x="10" y="5"/>
                    <a:pt x="9" y="4"/>
                  </a:cubicBezTo>
                  <a:cubicBezTo>
                    <a:pt x="7" y="3"/>
                    <a:pt x="5" y="2"/>
                    <a:pt x="3" y="2"/>
                  </a:cubicBezTo>
                  <a:cubicBezTo>
                    <a:pt x="3" y="2"/>
                    <a:pt x="3" y="2"/>
                    <a:pt x="3" y="2"/>
                  </a:cubicBezTo>
                  <a:cubicBezTo>
                    <a:pt x="5" y="5"/>
                    <a:pt x="9" y="5"/>
                    <a:pt x="12" y="8"/>
                  </a:cubicBezTo>
                  <a:cubicBezTo>
                    <a:pt x="12" y="7"/>
                    <a:pt x="12" y="7"/>
                    <a:pt x="12" y="7"/>
                  </a:cubicBezTo>
                  <a:cubicBezTo>
                    <a:pt x="10" y="6"/>
                    <a:pt x="7" y="5"/>
                    <a:pt x="5" y="5"/>
                  </a:cubicBezTo>
                  <a:cubicBezTo>
                    <a:pt x="5" y="5"/>
                    <a:pt x="5" y="5"/>
                    <a:pt x="5" y="5"/>
                  </a:cubicBezTo>
                  <a:cubicBezTo>
                    <a:pt x="7" y="6"/>
                    <a:pt x="8" y="6"/>
                    <a:pt x="10" y="7"/>
                  </a:cubicBezTo>
                  <a:cubicBezTo>
                    <a:pt x="11" y="7"/>
                    <a:pt x="12" y="8"/>
                    <a:pt x="13" y="8"/>
                  </a:cubicBezTo>
                  <a:cubicBezTo>
                    <a:pt x="13" y="8"/>
                    <a:pt x="14" y="8"/>
                    <a:pt x="15" y="8"/>
                  </a:cubicBezTo>
                  <a:cubicBezTo>
                    <a:pt x="15" y="8"/>
                    <a:pt x="15" y="8"/>
                    <a:pt x="15" y="8"/>
                  </a:cubicBezTo>
                  <a:cubicBezTo>
                    <a:pt x="15" y="7"/>
                    <a:pt x="14" y="6"/>
                    <a:pt x="13" y="6"/>
                  </a:cubicBezTo>
                  <a:cubicBezTo>
                    <a:pt x="12" y="5"/>
                    <a:pt x="11" y="5"/>
                    <a:pt x="10" y="4"/>
                  </a:cubicBezTo>
                  <a:cubicBezTo>
                    <a:pt x="9" y="3"/>
                    <a:pt x="8" y="3"/>
                    <a:pt x="7" y="2"/>
                  </a:cubicBezTo>
                  <a:cubicBezTo>
                    <a:pt x="6" y="2"/>
                    <a:pt x="6" y="2"/>
                    <a:pt x="5" y="1"/>
                  </a:cubicBezTo>
                  <a:cubicBezTo>
                    <a:pt x="5" y="1"/>
                    <a:pt x="4" y="1"/>
                    <a:pt x="4" y="1"/>
                  </a:cubicBezTo>
                  <a:cubicBezTo>
                    <a:pt x="4" y="1"/>
                    <a:pt x="4" y="1"/>
                    <a:pt x="4" y="1"/>
                  </a:cubicBezTo>
                  <a:cubicBezTo>
                    <a:pt x="4" y="2"/>
                    <a:pt x="5" y="3"/>
                    <a:pt x="6" y="3"/>
                  </a:cubicBezTo>
                  <a:cubicBezTo>
                    <a:pt x="7" y="4"/>
                    <a:pt x="8" y="4"/>
                    <a:pt x="9" y="5"/>
                  </a:cubicBezTo>
                  <a:cubicBezTo>
                    <a:pt x="10" y="5"/>
                    <a:pt x="11" y="6"/>
                    <a:pt x="12" y="6"/>
                  </a:cubicBezTo>
                  <a:cubicBezTo>
                    <a:pt x="13" y="7"/>
                    <a:pt x="14" y="7"/>
                    <a:pt x="15" y="7"/>
                  </a:cubicBezTo>
                  <a:cubicBezTo>
                    <a:pt x="15" y="7"/>
                    <a:pt x="15" y="7"/>
                    <a:pt x="15" y="7"/>
                  </a:cubicBezTo>
                  <a:cubicBezTo>
                    <a:pt x="15" y="6"/>
                    <a:pt x="14" y="6"/>
                    <a:pt x="13" y="5"/>
                  </a:cubicBezTo>
                  <a:cubicBezTo>
                    <a:pt x="12" y="5"/>
                    <a:pt x="11" y="4"/>
                    <a:pt x="10" y="4"/>
                  </a:cubicBezTo>
                  <a:cubicBezTo>
                    <a:pt x="9" y="3"/>
                    <a:pt x="8" y="2"/>
                    <a:pt x="7" y="1"/>
                  </a:cubicBezTo>
                  <a:cubicBezTo>
                    <a:pt x="6" y="1"/>
                    <a:pt x="5" y="0"/>
                    <a:pt x="4" y="0"/>
                  </a:cubicBezTo>
                  <a:cubicBezTo>
                    <a:pt x="3" y="0"/>
                    <a:pt x="3" y="0"/>
                    <a:pt x="3" y="0"/>
                  </a:cubicBezTo>
                  <a:cubicBezTo>
                    <a:pt x="5" y="2"/>
                    <a:pt x="7" y="3"/>
                    <a:pt x="9" y="4"/>
                  </a:cubicBezTo>
                  <a:cubicBezTo>
                    <a:pt x="11" y="5"/>
                    <a:pt x="13" y="6"/>
                    <a:pt x="16" y="6"/>
                  </a:cubicBezTo>
                  <a:cubicBezTo>
                    <a:pt x="16" y="6"/>
                    <a:pt x="16" y="6"/>
                    <a:pt x="16" y="6"/>
                  </a:cubicBezTo>
                  <a:cubicBezTo>
                    <a:pt x="14" y="5"/>
                    <a:pt x="12" y="4"/>
                    <a:pt x="10" y="3"/>
                  </a:cubicBezTo>
                  <a:cubicBezTo>
                    <a:pt x="8" y="2"/>
                    <a:pt x="6" y="0"/>
                    <a:pt x="4" y="0"/>
                  </a:cubicBezTo>
                  <a:cubicBezTo>
                    <a:pt x="4" y="0"/>
                    <a:pt x="4" y="0"/>
                    <a:pt x="4" y="0"/>
                  </a:cubicBezTo>
                  <a:cubicBezTo>
                    <a:pt x="8" y="2"/>
                    <a:pt x="12" y="4"/>
                    <a:pt x="15" y="6"/>
                  </a:cubicBezTo>
                  <a:cubicBezTo>
                    <a:pt x="15" y="6"/>
                    <a:pt x="16" y="6"/>
                    <a:pt x="15" y="6"/>
                  </a:cubicBezTo>
                  <a:cubicBezTo>
                    <a:pt x="14" y="5"/>
                    <a:pt x="12" y="4"/>
                    <a:pt x="10" y="3"/>
                  </a:cubicBezTo>
                  <a:cubicBezTo>
                    <a:pt x="8" y="2"/>
                    <a:pt x="6" y="1"/>
                    <a:pt x="4" y="0"/>
                  </a:cubicBezTo>
                  <a:cubicBezTo>
                    <a:pt x="4" y="0"/>
                    <a:pt x="4" y="0"/>
                    <a:pt x="4" y="1"/>
                  </a:cubicBezTo>
                  <a:cubicBezTo>
                    <a:pt x="6" y="2"/>
                    <a:pt x="8" y="3"/>
                    <a:pt x="10" y="4"/>
                  </a:cubicBezTo>
                  <a:cubicBezTo>
                    <a:pt x="13" y="5"/>
                    <a:pt x="15" y="7"/>
                    <a:pt x="17" y="8"/>
                  </a:cubicBezTo>
                  <a:cubicBezTo>
                    <a:pt x="18" y="8"/>
                    <a:pt x="18" y="8"/>
                    <a:pt x="18" y="8"/>
                  </a:cubicBezTo>
                  <a:cubicBezTo>
                    <a:pt x="15" y="6"/>
                    <a:pt x="12" y="4"/>
                    <a:pt x="9" y="3"/>
                  </a:cubicBezTo>
                  <a:cubicBezTo>
                    <a:pt x="9" y="3"/>
                    <a:pt x="9" y="3"/>
                    <a:pt x="9" y="3"/>
                  </a:cubicBezTo>
                  <a:cubicBezTo>
                    <a:pt x="13" y="5"/>
                    <a:pt x="17" y="7"/>
                    <a:pt x="20" y="10"/>
                  </a:cubicBezTo>
                  <a:cubicBezTo>
                    <a:pt x="20" y="10"/>
                    <a:pt x="21" y="10"/>
                    <a:pt x="21" y="10"/>
                  </a:cubicBezTo>
                  <a:cubicBezTo>
                    <a:pt x="19" y="9"/>
                    <a:pt x="17" y="8"/>
                    <a:pt x="15" y="6"/>
                  </a:cubicBezTo>
                  <a:cubicBezTo>
                    <a:pt x="15" y="7"/>
                    <a:pt x="15" y="7"/>
                    <a:pt x="15" y="7"/>
                  </a:cubicBezTo>
                  <a:cubicBezTo>
                    <a:pt x="16" y="7"/>
                    <a:pt x="17" y="8"/>
                    <a:pt x="18" y="8"/>
                  </a:cubicBezTo>
                  <a:cubicBezTo>
                    <a:pt x="19" y="9"/>
                    <a:pt x="20" y="10"/>
                    <a:pt x="21" y="11"/>
                  </a:cubicBezTo>
                  <a:cubicBezTo>
                    <a:pt x="21" y="11"/>
                    <a:pt x="21" y="11"/>
                    <a:pt x="21" y="11"/>
                  </a:cubicBezTo>
                  <a:cubicBezTo>
                    <a:pt x="20" y="10"/>
                    <a:pt x="18" y="9"/>
                    <a:pt x="17" y="8"/>
                  </a:cubicBezTo>
                  <a:cubicBezTo>
                    <a:pt x="17" y="8"/>
                    <a:pt x="17" y="8"/>
                    <a:pt x="17" y="9"/>
                  </a:cubicBezTo>
                  <a:cubicBezTo>
                    <a:pt x="18" y="10"/>
                    <a:pt x="20" y="11"/>
                    <a:pt x="21" y="12"/>
                  </a:cubicBezTo>
                  <a:cubicBezTo>
                    <a:pt x="21" y="12"/>
                    <a:pt x="22" y="12"/>
                    <a:pt x="21" y="12"/>
                  </a:cubicBezTo>
                  <a:cubicBezTo>
                    <a:pt x="21" y="11"/>
                    <a:pt x="20" y="10"/>
                    <a:pt x="19" y="10"/>
                  </a:cubicBezTo>
                  <a:cubicBezTo>
                    <a:pt x="18" y="9"/>
                    <a:pt x="17" y="9"/>
                    <a:pt x="17" y="9"/>
                  </a:cubicBezTo>
                  <a:cubicBezTo>
                    <a:pt x="16" y="9"/>
                    <a:pt x="16" y="9"/>
                    <a:pt x="16" y="9"/>
                  </a:cubicBezTo>
                  <a:cubicBezTo>
                    <a:pt x="18" y="10"/>
                    <a:pt x="19" y="11"/>
                    <a:pt x="20" y="13"/>
                  </a:cubicBezTo>
                  <a:cubicBezTo>
                    <a:pt x="20" y="12"/>
                    <a:pt x="20" y="12"/>
                    <a:pt x="21" y="12"/>
                  </a:cubicBezTo>
                  <a:cubicBezTo>
                    <a:pt x="18" y="11"/>
                    <a:pt x="17" y="10"/>
                    <a:pt x="14" y="9"/>
                  </a:cubicBezTo>
                  <a:cubicBezTo>
                    <a:pt x="14" y="9"/>
                    <a:pt x="14" y="9"/>
                    <a:pt x="14" y="9"/>
                  </a:cubicBezTo>
                  <a:cubicBezTo>
                    <a:pt x="16" y="10"/>
                    <a:pt x="18" y="11"/>
                    <a:pt x="20" y="13"/>
                  </a:cubicBezTo>
                  <a:cubicBezTo>
                    <a:pt x="20" y="13"/>
                    <a:pt x="20" y="13"/>
                    <a:pt x="20" y="13"/>
                  </a:cubicBezTo>
                  <a:cubicBezTo>
                    <a:pt x="19" y="13"/>
                    <a:pt x="17" y="12"/>
                    <a:pt x="16" y="11"/>
                  </a:cubicBezTo>
                  <a:cubicBezTo>
                    <a:pt x="15" y="10"/>
                    <a:pt x="14" y="9"/>
                    <a:pt x="13" y="8"/>
                  </a:cubicBezTo>
                  <a:cubicBezTo>
                    <a:pt x="13" y="8"/>
                    <a:pt x="13" y="9"/>
                    <a:pt x="13" y="9"/>
                  </a:cubicBezTo>
                  <a:cubicBezTo>
                    <a:pt x="15" y="10"/>
                    <a:pt x="17" y="11"/>
                    <a:pt x="19" y="13"/>
                  </a:cubicBezTo>
                  <a:cubicBezTo>
                    <a:pt x="19" y="12"/>
                    <a:pt x="19" y="12"/>
                    <a:pt x="19" y="12"/>
                  </a:cubicBezTo>
                  <a:cubicBezTo>
                    <a:pt x="16" y="11"/>
                    <a:pt x="14" y="9"/>
                    <a:pt x="11" y="8"/>
                  </a:cubicBezTo>
                  <a:cubicBezTo>
                    <a:pt x="11" y="8"/>
                    <a:pt x="10" y="8"/>
                    <a:pt x="11" y="8"/>
                  </a:cubicBezTo>
                  <a:cubicBezTo>
                    <a:pt x="13" y="10"/>
                    <a:pt x="16" y="12"/>
                    <a:pt x="19" y="13"/>
                  </a:cubicBezTo>
                  <a:cubicBezTo>
                    <a:pt x="19" y="13"/>
                    <a:pt x="19" y="13"/>
                    <a:pt x="19" y="13"/>
                  </a:cubicBezTo>
                  <a:cubicBezTo>
                    <a:pt x="15" y="12"/>
                    <a:pt x="13" y="10"/>
                    <a:pt x="10" y="8"/>
                  </a:cubicBezTo>
                  <a:cubicBezTo>
                    <a:pt x="10" y="8"/>
                    <a:pt x="10" y="8"/>
                    <a:pt x="10" y="8"/>
                  </a:cubicBezTo>
                  <a:cubicBezTo>
                    <a:pt x="11" y="9"/>
                    <a:pt x="13" y="10"/>
                    <a:pt x="15" y="11"/>
                  </a:cubicBezTo>
                  <a:cubicBezTo>
                    <a:pt x="16" y="12"/>
                    <a:pt x="17" y="13"/>
                    <a:pt x="19" y="13"/>
                  </a:cubicBezTo>
                  <a:cubicBezTo>
                    <a:pt x="19" y="13"/>
                    <a:pt x="19" y="13"/>
                    <a:pt x="19" y="13"/>
                  </a:cubicBezTo>
                  <a:cubicBezTo>
                    <a:pt x="18" y="12"/>
                    <a:pt x="16" y="11"/>
                    <a:pt x="15" y="11"/>
                  </a:cubicBezTo>
                  <a:cubicBezTo>
                    <a:pt x="14" y="10"/>
                    <a:pt x="13" y="9"/>
                    <a:pt x="12" y="8"/>
                  </a:cubicBezTo>
                  <a:cubicBezTo>
                    <a:pt x="11" y="8"/>
                    <a:pt x="11" y="8"/>
                    <a:pt x="11" y="8"/>
                  </a:cubicBezTo>
                  <a:cubicBezTo>
                    <a:pt x="12" y="9"/>
                    <a:pt x="13" y="10"/>
                    <a:pt x="14" y="10"/>
                  </a:cubicBezTo>
                  <a:cubicBezTo>
                    <a:pt x="14" y="11"/>
                    <a:pt x="15" y="10"/>
                    <a:pt x="14" y="1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
            <p:cNvSpPr>
              <a:spLocks/>
            </p:cNvSpPr>
            <p:nvPr/>
          </p:nvSpPr>
          <p:spPr bwMode="auto">
            <a:xfrm>
              <a:off x="2370138" y="3124201"/>
              <a:ext cx="365125" cy="204788"/>
            </a:xfrm>
            <a:custGeom>
              <a:avLst/>
              <a:gdLst>
                <a:gd name="T0" fmla="*/ 9 w 16"/>
                <a:gd name="T1" fmla="*/ 3 h 9"/>
                <a:gd name="T2" fmla="*/ 4 w 16"/>
                <a:gd name="T3" fmla="*/ 2 h 9"/>
                <a:gd name="T4" fmla="*/ 0 w 16"/>
                <a:gd name="T5" fmla="*/ 0 h 9"/>
                <a:gd name="T6" fmla="*/ 8 w 16"/>
                <a:gd name="T7" fmla="*/ 4 h 9"/>
                <a:gd name="T8" fmla="*/ 3 w 16"/>
                <a:gd name="T9" fmla="*/ 0 h 9"/>
                <a:gd name="T10" fmla="*/ 9 w 16"/>
                <a:gd name="T11" fmla="*/ 4 h 9"/>
                <a:gd name="T12" fmla="*/ 7 w 16"/>
                <a:gd name="T13" fmla="*/ 3 h 9"/>
                <a:gd name="T14" fmla="*/ 12 w 16"/>
                <a:gd name="T15" fmla="*/ 8 h 9"/>
                <a:gd name="T16" fmla="*/ 13 w 16"/>
                <a:gd name="T17" fmla="*/ 8 h 9"/>
                <a:gd name="T18" fmla="*/ 14 w 16"/>
                <a:gd name="T19" fmla="*/ 8 h 9"/>
                <a:gd name="T20" fmla="*/ 15 w 16"/>
                <a:gd name="T21" fmla="*/ 8 h 9"/>
                <a:gd name="T22" fmla="*/ 13 w 16"/>
                <a:gd name="T23" fmla="*/ 6 h 9"/>
                <a:gd name="T24" fmla="*/ 13 w 16"/>
                <a:gd name="T25" fmla="*/ 5 h 9"/>
                <a:gd name="T26" fmla="*/ 15 w 16"/>
                <a:gd name="T27" fmla="*/ 7 h 9"/>
                <a:gd name="T28" fmla="*/ 15 w 16"/>
                <a:gd name="T29" fmla="*/ 6 h 9"/>
                <a:gd name="T30" fmla="*/ 13 w 16"/>
                <a:gd name="T31" fmla="*/ 5 h 9"/>
                <a:gd name="T32" fmla="*/ 14 w 16"/>
                <a:gd name="T33" fmla="*/ 6 h 9"/>
                <a:gd name="T34" fmla="*/ 15 w 16"/>
                <a:gd name="T35" fmla="*/ 7 h 9"/>
                <a:gd name="T36" fmla="*/ 15 w 16"/>
                <a:gd name="T37" fmla="*/ 8 h 9"/>
                <a:gd name="T38" fmla="*/ 13 w 16"/>
                <a:gd name="T39" fmla="*/ 7 h 9"/>
                <a:gd name="T40" fmla="*/ 13 w 16"/>
                <a:gd name="T41" fmla="*/ 7 h 9"/>
                <a:gd name="T42" fmla="*/ 13 w 16"/>
                <a:gd name="T43" fmla="*/ 8 h 9"/>
                <a:gd name="T44" fmla="*/ 12 w 16"/>
                <a:gd name="T45" fmla="*/ 9 h 9"/>
                <a:gd name="T46" fmla="*/ 10 w 16"/>
                <a:gd name="T47" fmla="*/ 7 h 9"/>
                <a:gd name="T48" fmla="*/ 14 w 16"/>
                <a:gd name="T49" fmla="*/ 8 h 9"/>
                <a:gd name="T50" fmla="*/ 14 w 16"/>
                <a:gd name="T51" fmla="*/ 9 h 9"/>
                <a:gd name="T52" fmla="*/ 14 w 16"/>
                <a:gd name="T53" fmla="*/ 8 h 9"/>
                <a:gd name="T54" fmla="*/ 12 w 16"/>
                <a:gd name="T55" fmla="*/ 8 h 9"/>
                <a:gd name="T56" fmla="*/ 15 w 16"/>
                <a:gd name="T57" fmla="*/ 7 h 9"/>
                <a:gd name="T58" fmla="*/ 14 w 16"/>
                <a:gd name="T59" fmla="*/ 8 h 9"/>
                <a:gd name="T60" fmla="*/ 12 w 16"/>
                <a:gd name="T61" fmla="*/ 9 h 9"/>
                <a:gd name="T62" fmla="*/ 12 w 16"/>
                <a:gd name="T63" fmla="*/ 9 h 9"/>
                <a:gd name="T64" fmla="*/ 11 w 16"/>
                <a:gd name="T65" fmla="*/ 7 h 9"/>
                <a:gd name="T66" fmla="*/ 13 w 16"/>
                <a:gd name="T67" fmla="*/ 7 h 9"/>
                <a:gd name="T68" fmla="*/ 14 w 16"/>
                <a:gd name="T69" fmla="*/ 8 h 9"/>
                <a:gd name="T70" fmla="*/ 15 w 16"/>
                <a:gd name="T71" fmla="*/ 8 h 9"/>
                <a:gd name="T72" fmla="*/ 14 w 16"/>
                <a:gd name="T73" fmla="*/ 7 h 9"/>
                <a:gd name="T74" fmla="*/ 14 w 16"/>
                <a:gd name="T75" fmla="*/ 6 h 9"/>
                <a:gd name="T76" fmla="*/ 16 w 16"/>
                <a:gd name="T77" fmla="*/ 6 h 9"/>
                <a:gd name="T78" fmla="*/ 15 w 16"/>
                <a:gd name="T79" fmla="*/ 6 h 9"/>
                <a:gd name="T80" fmla="*/ 14 w 16"/>
                <a:gd name="T81" fmla="*/ 5 h 9"/>
                <a:gd name="T82" fmla="*/ 13 w 16"/>
                <a:gd name="T83" fmla="*/ 5 h 9"/>
                <a:gd name="T84" fmla="*/ 15 w 16"/>
                <a:gd name="T85" fmla="*/ 6 h 9"/>
                <a:gd name="T86" fmla="*/ 14 w 16"/>
                <a:gd name="T87" fmla="*/ 7 h 9"/>
                <a:gd name="T88" fmla="*/ 14 w 16"/>
                <a:gd name="T89" fmla="*/ 8 h 9"/>
                <a:gd name="T90" fmla="*/ 13 w 16"/>
                <a:gd name="T91" fmla="*/ 8 h 9"/>
                <a:gd name="T92" fmla="*/ 14 w 16"/>
                <a:gd name="T93" fmla="*/ 8 h 9"/>
                <a:gd name="T94" fmla="*/ 12 w 16"/>
                <a:gd name="T95" fmla="*/ 7 h 9"/>
                <a:gd name="T96" fmla="*/ 7 w 16"/>
                <a:gd name="T97" fmla="*/ 3 h 9"/>
                <a:gd name="T98" fmla="*/ 10 w 16"/>
                <a:gd name="T99" fmla="*/ 4 h 9"/>
                <a:gd name="T100" fmla="*/ 3 w 16"/>
                <a:gd name="T101" fmla="*/ 0 h 9"/>
                <a:gd name="T102" fmla="*/ 8 w 16"/>
                <a:gd name="T103" fmla="*/ 4 h 9"/>
                <a:gd name="T104" fmla="*/ 0 w 16"/>
                <a:gd name="T105" fmla="*/ 0 h 9"/>
                <a:gd name="T106" fmla="*/ 5 w 16"/>
                <a:gd name="T107" fmla="*/ 2 h 9"/>
                <a:gd name="T108" fmla="*/ 2 w 16"/>
                <a:gd name="T109" fmla="*/ 0 h 9"/>
                <a:gd name="T110" fmla="*/ 4 w 16"/>
                <a:gd name="T11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9">
                  <a:moveTo>
                    <a:pt x="4" y="1"/>
                  </a:moveTo>
                  <a:cubicBezTo>
                    <a:pt x="6" y="2"/>
                    <a:pt x="7" y="2"/>
                    <a:pt x="8" y="3"/>
                  </a:cubicBezTo>
                  <a:cubicBezTo>
                    <a:pt x="9" y="3"/>
                    <a:pt x="9" y="3"/>
                    <a:pt x="9" y="3"/>
                  </a:cubicBezTo>
                  <a:cubicBezTo>
                    <a:pt x="6" y="2"/>
                    <a:pt x="4" y="0"/>
                    <a:pt x="2" y="0"/>
                  </a:cubicBezTo>
                  <a:cubicBezTo>
                    <a:pt x="2" y="0"/>
                    <a:pt x="1" y="0"/>
                    <a:pt x="1" y="0"/>
                  </a:cubicBezTo>
                  <a:cubicBezTo>
                    <a:pt x="2" y="1"/>
                    <a:pt x="3" y="2"/>
                    <a:pt x="4" y="2"/>
                  </a:cubicBezTo>
                  <a:cubicBezTo>
                    <a:pt x="5" y="3"/>
                    <a:pt x="6" y="3"/>
                    <a:pt x="8" y="4"/>
                  </a:cubicBezTo>
                  <a:cubicBezTo>
                    <a:pt x="8" y="4"/>
                    <a:pt x="8" y="4"/>
                    <a:pt x="8" y="4"/>
                  </a:cubicBezTo>
                  <a:cubicBezTo>
                    <a:pt x="5" y="4"/>
                    <a:pt x="3" y="1"/>
                    <a:pt x="0" y="0"/>
                  </a:cubicBezTo>
                  <a:cubicBezTo>
                    <a:pt x="0" y="0"/>
                    <a:pt x="0" y="0"/>
                    <a:pt x="0" y="0"/>
                  </a:cubicBezTo>
                  <a:cubicBezTo>
                    <a:pt x="2" y="0"/>
                    <a:pt x="3" y="1"/>
                    <a:pt x="4" y="2"/>
                  </a:cubicBezTo>
                  <a:cubicBezTo>
                    <a:pt x="5" y="3"/>
                    <a:pt x="6" y="3"/>
                    <a:pt x="8" y="4"/>
                  </a:cubicBezTo>
                  <a:cubicBezTo>
                    <a:pt x="8" y="4"/>
                    <a:pt x="8" y="4"/>
                    <a:pt x="8" y="4"/>
                  </a:cubicBezTo>
                  <a:cubicBezTo>
                    <a:pt x="7" y="3"/>
                    <a:pt x="6" y="3"/>
                    <a:pt x="5" y="2"/>
                  </a:cubicBezTo>
                  <a:cubicBezTo>
                    <a:pt x="4" y="2"/>
                    <a:pt x="3" y="1"/>
                    <a:pt x="3" y="0"/>
                  </a:cubicBezTo>
                  <a:cubicBezTo>
                    <a:pt x="3" y="0"/>
                    <a:pt x="3" y="0"/>
                    <a:pt x="3" y="0"/>
                  </a:cubicBezTo>
                  <a:cubicBezTo>
                    <a:pt x="4" y="0"/>
                    <a:pt x="5" y="1"/>
                    <a:pt x="6" y="2"/>
                  </a:cubicBezTo>
                  <a:cubicBezTo>
                    <a:pt x="8" y="2"/>
                    <a:pt x="9" y="3"/>
                    <a:pt x="9" y="4"/>
                  </a:cubicBezTo>
                  <a:cubicBezTo>
                    <a:pt x="9" y="4"/>
                    <a:pt x="10" y="4"/>
                    <a:pt x="10" y="4"/>
                  </a:cubicBezTo>
                  <a:cubicBezTo>
                    <a:pt x="9" y="4"/>
                    <a:pt x="8" y="4"/>
                    <a:pt x="7" y="3"/>
                  </a:cubicBezTo>
                  <a:cubicBezTo>
                    <a:pt x="7" y="3"/>
                    <a:pt x="7" y="3"/>
                    <a:pt x="7" y="3"/>
                  </a:cubicBezTo>
                  <a:cubicBezTo>
                    <a:pt x="9" y="4"/>
                    <a:pt x="10" y="5"/>
                    <a:pt x="11" y="6"/>
                  </a:cubicBezTo>
                  <a:cubicBezTo>
                    <a:pt x="12" y="6"/>
                    <a:pt x="12" y="7"/>
                    <a:pt x="12" y="7"/>
                  </a:cubicBezTo>
                  <a:cubicBezTo>
                    <a:pt x="12" y="7"/>
                    <a:pt x="12" y="7"/>
                    <a:pt x="12" y="8"/>
                  </a:cubicBezTo>
                  <a:cubicBezTo>
                    <a:pt x="12" y="8"/>
                    <a:pt x="13" y="8"/>
                    <a:pt x="14" y="8"/>
                  </a:cubicBezTo>
                  <a:cubicBezTo>
                    <a:pt x="14" y="8"/>
                    <a:pt x="14" y="8"/>
                    <a:pt x="14" y="8"/>
                  </a:cubicBezTo>
                  <a:cubicBezTo>
                    <a:pt x="13" y="8"/>
                    <a:pt x="13" y="8"/>
                    <a:pt x="13" y="8"/>
                  </a:cubicBezTo>
                  <a:cubicBezTo>
                    <a:pt x="13" y="9"/>
                    <a:pt x="13" y="9"/>
                    <a:pt x="13" y="9"/>
                  </a:cubicBezTo>
                  <a:cubicBezTo>
                    <a:pt x="14" y="9"/>
                    <a:pt x="14" y="8"/>
                    <a:pt x="14" y="8"/>
                  </a:cubicBezTo>
                  <a:cubicBezTo>
                    <a:pt x="14" y="8"/>
                    <a:pt x="14" y="8"/>
                    <a:pt x="14" y="8"/>
                  </a:cubicBezTo>
                  <a:cubicBezTo>
                    <a:pt x="14" y="8"/>
                    <a:pt x="14" y="8"/>
                    <a:pt x="14" y="8"/>
                  </a:cubicBezTo>
                  <a:cubicBezTo>
                    <a:pt x="14" y="8"/>
                    <a:pt x="14" y="8"/>
                    <a:pt x="14" y="8"/>
                  </a:cubicBezTo>
                  <a:cubicBezTo>
                    <a:pt x="14" y="8"/>
                    <a:pt x="14" y="8"/>
                    <a:pt x="15" y="8"/>
                  </a:cubicBezTo>
                  <a:cubicBezTo>
                    <a:pt x="15" y="7"/>
                    <a:pt x="15" y="7"/>
                    <a:pt x="15" y="7"/>
                  </a:cubicBezTo>
                  <a:cubicBezTo>
                    <a:pt x="14" y="7"/>
                    <a:pt x="14" y="6"/>
                    <a:pt x="13" y="6"/>
                  </a:cubicBezTo>
                  <a:cubicBezTo>
                    <a:pt x="13" y="6"/>
                    <a:pt x="13" y="6"/>
                    <a:pt x="13" y="6"/>
                  </a:cubicBezTo>
                  <a:cubicBezTo>
                    <a:pt x="14" y="6"/>
                    <a:pt x="14" y="7"/>
                    <a:pt x="15" y="7"/>
                  </a:cubicBezTo>
                  <a:cubicBezTo>
                    <a:pt x="15" y="7"/>
                    <a:pt x="15" y="7"/>
                    <a:pt x="15" y="7"/>
                  </a:cubicBezTo>
                  <a:cubicBezTo>
                    <a:pt x="15" y="6"/>
                    <a:pt x="14" y="5"/>
                    <a:pt x="13" y="5"/>
                  </a:cubicBezTo>
                  <a:cubicBezTo>
                    <a:pt x="13" y="5"/>
                    <a:pt x="13" y="5"/>
                    <a:pt x="13" y="5"/>
                  </a:cubicBezTo>
                  <a:cubicBezTo>
                    <a:pt x="14" y="6"/>
                    <a:pt x="15" y="6"/>
                    <a:pt x="15" y="7"/>
                  </a:cubicBezTo>
                  <a:cubicBezTo>
                    <a:pt x="15" y="7"/>
                    <a:pt x="16" y="7"/>
                    <a:pt x="15" y="7"/>
                  </a:cubicBezTo>
                  <a:cubicBezTo>
                    <a:pt x="15" y="6"/>
                    <a:pt x="15" y="6"/>
                    <a:pt x="15" y="5"/>
                  </a:cubicBezTo>
                  <a:cubicBezTo>
                    <a:pt x="15" y="5"/>
                    <a:pt x="14" y="5"/>
                    <a:pt x="14" y="6"/>
                  </a:cubicBezTo>
                  <a:cubicBezTo>
                    <a:pt x="15" y="6"/>
                    <a:pt x="15" y="6"/>
                    <a:pt x="15" y="6"/>
                  </a:cubicBezTo>
                  <a:cubicBezTo>
                    <a:pt x="15" y="6"/>
                    <a:pt x="15" y="6"/>
                    <a:pt x="16" y="6"/>
                  </a:cubicBezTo>
                  <a:cubicBezTo>
                    <a:pt x="15" y="5"/>
                    <a:pt x="14" y="5"/>
                    <a:pt x="14" y="4"/>
                  </a:cubicBezTo>
                  <a:cubicBezTo>
                    <a:pt x="13" y="5"/>
                    <a:pt x="13" y="5"/>
                    <a:pt x="13" y="5"/>
                  </a:cubicBezTo>
                  <a:cubicBezTo>
                    <a:pt x="14" y="5"/>
                    <a:pt x="15" y="6"/>
                    <a:pt x="15" y="7"/>
                  </a:cubicBezTo>
                  <a:cubicBezTo>
                    <a:pt x="15" y="7"/>
                    <a:pt x="15" y="6"/>
                    <a:pt x="15" y="6"/>
                  </a:cubicBezTo>
                  <a:cubicBezTo>
                    <a:pt x="15" y="6"/>
                    <a:pt x="15" y="6"/>
                    <a:pt x="14" y="6"/>
                  </a:cubicBezTo>
                  <a:cubicBezTo>
                    <a:pt x="14" y="6"/>
                    <a:pt x="14" y="6"/>
                    <a:pt x="14" y="6"/>
                  </a:cubicBezTo>
                  <a:cubicBezTo>
                    <a:pt x="15" y="6"/>
                    <a:pt x="15" y="7"/>
                    <a:pt x="15" y="7"/>
                  </a:cubicBezTo>
                  <a:cubicBezTo>
                    <a:pt x="15" y="7"/>
                    <a:pt x="15" y="7"/>
                    <a:pt x="15" y="7"/>
                  </a:cubicBezTo>
                  <a:cubicBezTo>
                    <a:pt x="15" y="7"/>
                    <a:pt x="15" y="7"/>
                    <a:pt x="14" y="6"/>
                  </a:cubicBezTo>
                  <a:cubicBezTo>
                    <a:pt x="14" y="6"/>
                    <a:pt x="14" y="6"/>
                    <a:pt x="14" y="7"/>
                  </a:cubicBezTo>
                  <a:cubicBezTo>
                    <a:pt x="14" y="7"/>
                    <a:pt x="14" y="7"/>
                    <a:pt x="15" y="8"/>
                  </a:cubicBezTo>
                  <a:cubicBezTo>
                    <a:pt x="15" y="7"/>
                    <a:pt x="15" y="7"/>
                    <a:pt x="15" y="7"/>
                  </a:cubicBezTo>
                  <a:cubicBezTo>
                    <a:pt x="14" y="7"/>
                    <a:pt x="14" y="7"/>
                    <a:pt x="14" y="7"/>
                  </a:cubicBezTo>
                  <a:cubicBezTo>
                    <a:pt x="13" y="7"/>
                    <a:pt x="13" y="7"/>
                    <a:pt x="13" y="7"/>
                  </a:cubicBezTo>
                  <a:cubicBezTo>
                    <a:pt x="14" y="7"/>
                    <a:pt x="14" y="8"/>
                    <a:pt x="14" y="8"/>
                  </a:cubicBezTo>
                  <a:cubicBezTo>
                    <a:pt x="14" y="8"/>
                    <a:pt x="14" y="8"/>
                    <a:pt x="14" y="8"/>
                  </a:cubicBezTo>
                  <a:cubicBezTo>
                    <a:pt x="14" y="8"/>
                    <a:pt x="13" y="8"/>
                    <a:pt x="13" y="7"/>
                  </a:cubicBezTo>
                  <a:cubicBezTo>
                    <a:pt x="13" y="7"/>
                    <a:pt x="13" y="7"/>
                    <a:pt x="13" y="8"/>
                  </a:cubicBezTo>
                  <a:cubicBezTo>
                    <a:pt x="13" y="8"/>
                    <a:pt x="13" y="8"/>
                    <a:pt x="13" y="8"/>
                  </a:cubicBezTo>
                  <a:cubicBezTo>
                    <a:pt x="13" y="8"/>
                    <a:pt x="13" y="8"/>
                    <a:pt x="13" y="8"/>
                  </a:cubicBezTo>
                  <a:cubicBezTo>
                    <a:pt x="13" y="8"/>
                    <a:pt x="12" y="8"/>
                    <a:pt x="11" y="7"/>
                  </a:cubicBezTo>
                  <a:cubicBezTo>
                    <a:pt x="11" y="7"/>
                    <a:pt x="11" y="7"/>
                    <a:pt x="11" y="7"/>
                  </a:cubicBezTo>
                  <a:cubicBezTo>
                    <a:pt x="12" y="8"/>
                    <a:pt x="12" y="8"/>
                    <a:pt x="12" y="9"/>
                  </a:cubicBezTo>
                  <a:cubicBezTo>
                    <a:pt x="12" y="8"/>
                    <a:pt x="12" y="8"/>
                    <a:pt x="12" y="8"/>
                  </a:cubicBezTo>
                  <a:cubicBezTo>
                    <a:pt x="12" y="8"/>
                    <a:pt x="11" y="8"/>
                    <a:pt x="11" y="7"/>
                  </a:cubicBezTo>
                  <a:cubicBezTo>
                    <a:pt x="10" y="7"/>
                    <a:pt x="10" y="7"/>
                    <a:pt x="10" y="7"/>
                  </a:cubicBezTo>
                  <a:cubicBezTo>
                    <a:pt x="11" y="8"/>
                    <a:pt x="11" y="9"/>
                    <a:pt x="12" y="9"/>
                  </a:cubicBezTo>
                  <a:cubicBezTo>
                    <a:pt x="12" y="9"/>
                    <a:pt x="12" y="9"/>
                    <a:pt x="12" y="9"/>
                  </a:cubicBezTo>
                  <a:cubicBezTo>
                    <a:pt x="13" y="9"/>
                    <a:pt x="13" y="8"/>
                    <a:pt x="14" y="8"/>
                  </a:cubicBezTo>
                  <a:cubicBezTo>
                    <a:pt x="14" y="8"/>
                    <a:pt x="14" y="8"/>
                    <a:pt x="14" y="8"/>
                  </a:cubicBezTo>
                  <a:cubicBezTo>
                    <a:pt x="14" y="8"/>
                    <a:pt x="13" y="9"/>
                    <a:pt x="13" y="9"/>
                  </a:cubicBezTo>
                  <a:cubicBezTo>
                    <a:pt x="13" y="9"/>
                    <a:pt x="14" y="9"/>
                    <a:pt x="14" y="9"/>
                  </a:cubicBezTo>
                  <a:cubicBezTo>
                    <a:pt x="14" y="9"/>
                    <a:pt x="15" y="8"/>
                    <a:pt x="15" y="7"/>
                  </a:cubicBezTo>
                  <a:cubicBezTo>
                    <a:pt x="15" y="7"/>
                    <a:pt x="15" y="7"/>
                    <a:pt x="15" y="7"/>
                  </a:cubicBezTo>
                  <a:cubicBezTo>
                    <a:pt x="14" y="7"/>
                    <a:pt x="14" y="8"/>
                    <a:pt x="14" y="8"/>
                  </a:cubicBezTo>
                  <a:cubicBezTo>
                    <a:pt x="13" y="8"/>
                    <a:pt x="13" y="8"/>
                    <a:pt x="13" y="8"/>
                  </a:cubicBezTo>
                  <a:cubicBezTo>
                    <a:pt x="13" y="8"/>
                    <a:pt x="12" y="8"/>
                    <a:pt x="12" y="8"/>
                  </a:cubicBezTo>
                  <a:cubicBezTo>
                    <a:pt x="12" y="8"/>
                    <a:pt x="12" y="8"/>
                    <a:pt x="12" y="8"/>
                  </a:cubicBezTo>
                  <a:cubicBezTo>
                    <a:pt x="12" y="9"/>
                    <a:pt x="13" y="9"/>
                    <a:pt x="13" y="9"/>
                  </a:cubicBezTo>
                  <a:cubicBezTo>
                    <a:pt x="14" y="8"/>
                    <a:pt x="14" y="8"/>
                    <a:pt x="15" y="7"/>
                  </a:cubicBezTo>
                  <a:cubicBezTo>
                    <a:pt x="15" y="7"/>
                    <a:pt x="15" y="7"/>
                    <a:pt x="15" y="7"/>
                  </a:cubicBezTo>
                  <a:cubicBezTo>
                    <a:pt x="14" y="8"/>
                    <a:pt x="14" y="8"/>
                    <a:pt x="13" y="9"/>
                  </a:cubicBezTo>
                  <a:cubicBezTo>
                    <a:pt x="13" y="9"/>
                    <a:pt x="14" y="9"/>
                    <a:pt x="14" y="9"/>
                  </a:cubicBezTo>
                  <a:cubicBezTo>
                    <a:pt x="14" y="9"/>
                    <a:pt x="14" y="8"/>
                    <a:pt x="14" y="8"/>
                  </a:cubicBezTo>
                  <a:cubicBezTo>
                    <a:pt x="14" y="8"/>
                    <a:pt x="14" y="8"/>
                    <a:pt x="14" y="8"/>
                  </a:cubicBezTo>
                  <a:cubicBezTo>
                    <a:pt x="13" y="8"/>
                    <a:pt x="12" y="8"/>
                    <a:pt x="12" y="9"/>
                  </a:cubicBezTo>
                  <a:cubicBezTo>
                    <a:pt x="12" y="9"/>
                    <a:pt x="12" y="9"/>
                    <a:pt x="12" y="9"/>
                  </a:cubicBezTo>
                  <a:cubicBezTo>
                    <a:pt x="12" y="8"/>
                    <a:pt x="11" y="8"/>
                    <a:pt x="11" y="7"/>
                  </a:cubicBezTo>
                  <a:cubicBezTo>
                    <a:pt x="11" y="7"/>
                    <a:pt x="10" y="7"/>
                    <a:pt x="10" y="7"/>
                  </a:cubicBezTo>
                  <a:cubicBezTo>
                    <a:pt x="11" y="8"/>
                    <a:pt x="12" y="8"/>
                    <a:pt x="12" y="9"/>
                  </a:cubicBezTo>
                  <a:cubicBezTo>
                    <a:pt x="12" y="9"/>
                    <a:pt x="13" y="8"/>
                    <a:pt x="12" y="8"/>
                  </a:cubicBezTo>
                  <a:cubicBezTo>
                    <a:pt x="12" y="8"/>
                    <a:pt x="12" y="8"/>
                    <a:pt x="12" y="7"/>
                  </a:cubicBezTo>
                  <a:cubicBezTo>
                    <a:pt x="11" y="7"/>
                    <a:pt x="11" y="7"/>
                    <a:pt x="11" y="7"/>
                  </a:cubicBezTo>
                  <a:cubicBezTo>
                    <a:pt x="12" y="8"/>
                    <a:pt x="12" y="8"/>
                    <a:pt x="13" y="9"/>
                  </a:cubicBezTo>
                  <a:cubicBezTo>
                    <a:pt x="13" y="9"/>
                    <a:pt x="13" y="8"/>
                    <a:pt x="13" y="8"/>
                  </a:cubicBezTo>
                  <a:cubicBezTo>
                    <a:pt x="13" y="8"/>
                    <a:pt x="13" y="8"/>
                    <a:pt x="13" y="7"/>
                  </a:cubicBezTo>
                  <a:cubicBezTo>
                    <a:pt x="13" y="7"/>
                    <a:pt x="13" y="7"/>
                    <a:pt x="13" y="8"/>
                  </a:cubicBezTo>
                  <a:cubicBezTo>
                    <a:pt x="13" y="8"/>
                    <a:pt x="14" y="8"/>
                    <a:pt x="14" y="8"/>
                  </a:cubicBezTo>
                  <a:cubicBezTo>
                    <a:pt x="14" y="8"/>
                    <a:pt x="14" y="8"/>
                    <a:pt x="14" y="8"/>
                  </a:cubicBezTo>
                  <a:cubicBezTo>
                    <a:pt x="14" y="7"/>
                    <a:pt x="14" y="7"/>
                    <a:pt x="14" y="7"/>
                  </a:cubicBezTo>
                  <a:cubicBezTo>
                    <a:pt x="14" y="7"/>
                    <a:pt x="13" y="7"/>
                    <a:pt x="13" y="7"/>
                  </a:cubicBezTo>
                  <a:cubicBezTo>
                    <a:pt x="14" y="7"/>
                    <a:pt x="14" y="8"/>
                    <a:pt x="15" y="8"/>
                  </a:cubicBezTo>
                  <a:cubicBezTo>
                    <a:pt x="15" y="8"/>
                    <a:pt x="15" y="7"/>
                    <a:pt x="15" y="7"/>
                  </a:cubicBezTo>
                  <a:cubicBezTo>
                    <a:pt x="15" y="7"/>
                    <a:pt x="15" y="7"/>
                    <a:pt x="14" y="6"/>
                  </a:cubicBezTo>
                  <a:cubicBezTo>
                    <a:pt x="14" y="6"/>
                    <a:pt x="14" y="7"/>
                    <a:pt x="14" y="7"/>
                  </a:cubicBezTo>
                  <a:cubicBezTo>
                    <a:pt x="14" y="7"/>
                    <a:pt x="15" y="7"/>
                    <a:pt x="15" y="7"/>
                  </a:cubicBezTo>
                  <a:cubicBezTo>
                    <a:pt x="15" y="7"/>
                    <a:pt x="16" y="7"/>
                    <a:pt x="15" y="7"/>
                  </a:cubicBezTo>
                  <a:cubicBezTo>
                    <a:pt x="15" y="7"/>
                    <a:pt x="15" y="6"/>
                    <a:pt x="14" y="6"/>
                  </a:cubicBezTo>
                  <a:cubicBezTo>
                    <a:pt x="14" y="6"/>
                    <a:pt x="14" y="6"/>
                    <a:pt x="14" y="6"/>
                  </a:cubicBezTo>
                  <a:cubicBezTo>
                    <a:pt x="14" y="6"/>
                    <a:pt x="15" y="7"/>
                    <a:pt x="15" y="7"/>
                  </a:cubicBezTo>
                  <a:cubicBezTo>
                    <a:pt x="16" y="7"/>
                    <a:pt x="16" y="7"/>
                    <a:pt x="16" y="6"/>
                  </a:cubicBezTo>
                  <a:cubicBezTo>
                    <a:pt x="15" y="6"/>
                    <a:pt x="14" y="5"/>
                    <a:pt x="14" y="4"/>
                  </a:cubicBezTo>
                  <a:cubicBezTo>
                    <a:pt x="13" y="4"/>
                    <a:pt x="13" y="5"/>
                    <a:pt x="13" y="5"/>
                  </a:cubicBezTo>
                  <a:cubicBezTo>
                    <a:pt x="14" y="5"/>
                    <a:pt x="15" y="6"/>
                    <a:pt x="15" y="6"/>
                  </a:cubicBezTo>
                  <a:cubicBezTo>
                    <a:pt x="16" y="6"/>
                    <a:pt x="16" y="6"/>
                    <a:pt x="16" y="6"/>
                  </a:cubicBezTo>
                  <a:cubicBezTo>
                    <a:pt x="15" y="5"/>
                    <a:pt x="15" y="5"/>
                    <a:pt x="14" y="5"/>
                  </a:cubicBezTo>
                  <a:cubicBezTo>
                    <a:pt x="14" y="5"/>
                    <a:pt x="14" y="5"/>
                    <a:pt x="14" y="5"/>
                  </a:cubicBezTo>
                  <a:cubicBezTo>
                    <a:pt x="15" y="6"/>
                    <a:pt x="15" y="6"/>
                    <a:pt x="15" y="7"/>
                  </a:cubicBezTo>
                  <a:cubicBezTo>
                    <a:pt x="15" y="7"/>
                    <a:pt x="15" y="7"/>
                    <a:pt x="15" y="7"/>
                  </a:cubicBezTo>
                  <a:cubicBezTo>
                    <a:pt x="15" y="6"/>
                    <a:pt x="14" y="5"/>
                    <a:pt x="13" y="5"/>
                  </a:cubicBezTo>
                  <a:cubicBezTo>
                    <a:pt x="13" y="5"/>
                    <a:pt x="13" y="5"/>
                    <a:pt x="13" y="5"/>
                  </a:cubicBezTo>
                  <a:cubicBezTo>
                    <a:pt x="14" y="6"/>
                    <a:pt x="14" y="6"/>
                    <a:pt x="15" y="7"/>
                  </a:cubicBezTo>
                  <a:cubicBezTo>
                    <a:pt x="15" y="7"/>
                    <a:pt x="15" y="7"/>
                    <a:pt x="15" y="6"/>
                  </a:cubicBezTo>
                  <a:cubicBezTo>
                    <a:pt x="14" y="6"/>
                    <a:pt x="14" y="6"/>
                    <a:pt x="13" y="6"/>
                  </a:cubicBezTo>
                  <a:cubicBezTo>
                    <a:pt x="13" y="6"/>
                    <a:pt x="13" y="6"/>
                    <a:pt x="13" y="6"/>
                  </a:cubicBezTo>
                  <a:cubicBezTo>
                    <a:pt x="13" y="7"/>
                    <a:pt x="14" y="7"/>
                    <a:pt x="14" y="7"/>
                  </a:cubicBezTo>
                  <a:cubicBezTo>
                    <a:pt x="14" y="7"/>
                    <a:pt x="14" y="7"/>
                    <a:pt x="14" y="7"/>
                  </a:cubicBezTo>
                  <a:cubicBezTo>
                    <a:pt x="14" y="7"/>
                    <a:pt x="14" y="8"/>
                    <a:pt x="14" y="8"/>
                  </a:cubicBezTo>
                  <a:cubicBezTo>
                    <a:pt x="14" y="8"/>
                    <a:pt x="14" y="8"/>
                    <a:pt x="14" y="8"/>
                  </a:cubicBezTo>
                  <a:cubicBezTo>
                    <a:pt x="14" y="8"/>
                    <a:pt x="14" y="8"/>
                    <a:pt x="14" y="8"/>
                  </a:cubicBezTo>
                  <a:cubicBezTo>
                    <a:pt x="14" y="8"/>
                    <a:pt x="14" y="8"/>
                    <a:pt x="14" y="8"/>
                  </a:cubicBezTo>
                  <a:cubicBezTo>
                    <a:pt x="14" y="8"/>
                    <a:pt x="14" y="8"/>
                    <a:pt x="13" y="8"/>
                  </a:cubicBezTo>
                  <a:cubicBezTo>
                    <a:pt x="13" y="8"/>
                    <a:pt x="13" y="9"/>
                    <a:pt x="13" y="9"/>
                  </a:cubicBezTo>
                  <a:cubicBezTo>
                    <a:pt x="14" y="9"/>
                    <a:pt x="14" y="8"/>
                    <a:pt x="14" y="8"/>
                  </a:cubicBezTo>
                  <a:cubicBezTo>
                    <a:pt x="14" y="8"/>
                    <a:pt x="14" y="8"/>
                    <a:pt x="14" y="8"/>
                  </a:cubicBezTo>
                  <a:cubicBezTo>
                    <a:pt x="13" y="8"/>
                    <a:pt x="13" y="8"/>
                    <a:pt x="13" y="8"/>
                  </a:cubicBezTo>
                  <a:cubicBezTo>
                    <a:pt x="13" y="8"/>
                    <a:pt x="12" y="7"/>
                    <a:pt x="12" y="7"/>
                  </a:cubicBezTo>
                  <a:cubicBezTo>
                    <a:pt x="12" y="7"/>
                    <a:pt x="12" y="7"/>
                    <a:pt x="12" y="7"/>
                  </a:cubicBezTo>
                  <a:cubicBezTo>
                    <a:pt x="12" y="7"/>
                    <a:pt x="12" y="6"/>
                    <a:pt x="12" y="6"/>
                  </a:cubicBezTo>
                  <a:cubicBezTo>
                    <a:pt x="12" y="6"/>
                    <a:pt x="12" y="6"/>
                    <a:pt x="11" y="5"/>
                  </a:cubicBezTo>
                  <a:cubicBezTo>
                    <a:pt x="10" y="4"/>
                    <a:pt x="9" y="3"/>
                    <a:pt x="7" y="3"/>
                  </a:cubicBezTo>
                  <a:cubicBezTo>
                    <a:pt x="7" y="3"/>
                    <a:pt x="7" y="3"/>
                    <a:pt x="7" y="3"/>
                  </a:cubicBezTo>
                  <a:cubicBezTo>
                    <a:pt x="8" y="4"/>
                    <a:pt x="9" y="4"/>
                    <a:pt x="10" y="4"/>
                  </a:cubicBezTo>
                  <a:cubicBezTo>
                    <a:pt x="10" y="4"/>
                    <a:pt x="10" y="4"/>
                    <a:pt x="10" y="4"/>
                  </a:cubicBezTo>
                  <a:cubicBezTo>
                    <a:pt x="9" y="3"/>
                    <a:pt x="8" y="2"/>
                    <a:pt x="6" y="1"/>
                  </a:cubicBezTo>
                  <a:cubicBezTo>
                    <a:pt x="5" y="1"/>
                    <a:pt x="4" y="0"/>
                    <a:pt x="3" y="0"/>
                  </a:cubicBezTo>
                  <a:cubicBezTo>
                    <a:pt x="3" y="0"/>
                    <a:pt x="3" y="0"/>
                    <a:pt x="3" y="0"/>
                  </a:cubicBezTo>
                  <a:cubicBezTo>
                    <a:pt x="3" y="1"/>
                    <a:pt x="4" y="2"/>
                    <a:pt x="5" y="3"/>
                  </a:cubicBezTo>
                  <a:cubicBezTo>
                    <a:pt x="6" y="3"/>
                    <a:pt x="7" y="4"/>
                    <a:pt x="8" y="4"/>
                  </a:cubicBezTo>
                  <a:cubicBezTo>
                    <a:pt x="8" y="4"/>
                    <a:pt x="8" y="4"/>
                    <a:pt x="8" y="4"/>
                  </a:cubicBezTo>
                  <a:cubicBezTo>
                    <a:pt x="6" y="3"/>
                    <a:pt x="5" y="2"/>
                    <a:pt x="4" y="1"/>
                  </a:cubicBezTo>
                  <a:cubicBezTo>
                    <a:pt x="3" y="1"/>
                    <a:pt x="1" y="0"/>
                    <a:pt x="0" y="0"/>
                  </a:cubicBezTo>
                  <a:cubicBezTo>
                    <a:pt x="0" y="0"/>
                    <a:pt x="0" y="0"/>
                    <a:pt x="0" y="0"/>
                  </a:cubicBezTo>
                  <a:cubicBezTo>
                    <a:pt x="3" y="1"/>
                    <a:pt x="5" y="4"/>
                    <a:pt x="8" y="4"/>
                  </a:cubicBezTo>
                  <a:cubicBezTo>
                    <a:pt x="8" y="4"/>
                    <a:pt x="8" y="4"/>
                    <a:pt x="8" y="4"/>
                  </a:cubicBezTo>
                  <a:cubicBezTo>
                    <a:pt x="7" y="3"/>
                    <a:pt x="6" y="3"/>
                    <a:pt x="5" y="2"/>
                  </a:cubicBezTo>
                  <a:cubicBezTo>
                    <a:pt x="4" y="2"/>
                    <a:pt x="3" y="2"/>
                    <a:pt x="3" y="1"/>
                  </a:cubicBezTo>
                  <a:cubicBezTo>
                    <a:pt x="2" y="1"/>
                    <a:pt x="2" y="1"/>
                    <a:pt x="2" y="0"/>
                  </a:cubicBezTo>
                  <a:cubicBezTo>
                    <a:pt x="2" y="0"/>
                    <a:pt x="2" y="0"/>
                    <a:pt x="2" y="0"/>
                  </a:cubicBezTo>
                  <a:cubicBezTo>
                    <a:pt x="4" y="1"/>
                    <a:pt x="6" y="3"/>
                    <a:pt x="9" y="3"/>
                  </a:cubicBezTo>
                  <a:cubicBezTo>
                    <a:pt x="9" y="3"/>
                    <a:pt x="9" y="3"/>
                    <a:pt x="9" y="3"/>
                  </a:cubicBezTo>
                  <a:cubicBezTo>
                    <a:pt x="7" y="2"/>
                    <a:pt x="6" y="1"/>
                    <a:pt x="4" y="1"/>
                  </a:cubicBezTo>
                  <a:cubicBezTo>
                    <a:pt x="4" y="1"/>
                    <a:pt x="4" y="1"/>
                    <a:pt x="4"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
            <p:cNvSpPr>
              <a:spLocks/>
            </p:cNvSpPr>
            <p:nvPr/>
          </p:nvSpPr>
          <p:spPr bwMode="auto">
            <a:xfrm>
              <a:off x="1662113" y="2917826"/>
              <a:ext cx="730250" cy="274638"/>
            </a:xfrm>
            <a:custGeom>
              <a:avLst/>
              <a:gdLst>
                <a:gd name="T0" fmla="*/ 17 w 32"/>
                <a:gd name="T1" fmla="*/ 1 h 12"/>
                <a:gd name="T2" fmla="*/ 12 w 32"/>
                <a:gd name="T3" fmla="*/ 1 h 12"/>
                <a:gd name="T4" fmla="*/ 21 w 32"/>
                <a:gd name="T5" fmla="*/ 3 h 12"/>
                <a:gd name="T6" fmla="*/ 26 w 32"/>
                <a:gd name="T7" fmla="*/ 5 h 12"/>
                <a:gd name="T8" fmla="*/ 15 w 32"/>
                <a:gd name="T9" fmla="*/ 1 h 12"/>
                <a:gd name="T10" fmla="*/ 0 w 32"/>
                <a:gd name="T11" fmla="*/ 4 h 12"/>
                <a:gd name="T12" fmla="*/ 21 w 32"/>
                <a:gd name="T13" fmla="*/ 4 h 12"/>
                <a:gd name="T14" fmla="*/ 1 w 32"/>
                <a:gd name="T15" fmla="*/ 4 h 12"/>
                <a:gd name="T16" fmla="*/ 17 w 32"/>
                <a:gd name="T17" fmla="*/ 3 h 12"/>
                <a:gd name="T18" fmla="*/ 20 w 32"/>
                <a:gd name="T19" fmla="*/ 4 h 12"/>
                <a:gd name="T20" fmla="*/ 8 w 32"/>
                <a:gd name="T21" fmla="*/ 4 h 12"/>
                <a:gd name="T22" fmla="*/ 25 w 32"/>
                <a:gd name="T23" fmla="*/ 6 h 12"/>
                <a:gd name="T24" fmla="*/ 3 w 32"/>
                <a:gd name="T25" fmla="*/ 6 h 12"/>
                <a:gd name="T26" fmla="*/ 27 w 32"/>
                <a:gd name="T27" fmla="*/ 6 h 12"/>
                <a:gd name="T28" fmla="*/ 16 w 32"/>
                <a:gd name="T29" fmla="*/ 5 h 12"/>
                <a:gd name="T30" fmla="*/ 31 w 32"/>
                <a:gd name="T31" fmla="*/ 8 h 12"/>
                <a:gd name="T32" fmla="*/ 7 w 32"/>
                <a:gd name="T33" fmla="*/ 8 h 12"/>
                <a:gd name="T34" fmla="*/ 30 w 32"/>
                <a:gd name="T35" fmla="*/ 10 h 12"/>
                <a:gd name="T36" fmla="*/ 17 w 32"/>
                <a:gd name="T37" fmla="*/ 7 h 12"/>
                <a:gd name="T38" fmla="*/ 30 w 32"/>
                <a:gd name="T39" fmla="*/ 10 h 12"/>
                <a:gd name="T40" fmla="*/ 29 w 32"/>
                <a:gd name="T41" fmla="*/ 10 h 12"/>
                <a:gd name="T42" fmla="*/ 26 w 32"/>
                <a:gd name="T43" fmla="*/ 10 h 12"/>
                <a:gd name="T44" fmla="*/ 15 w 32"/>
                <a:gd name="T45" fmla="*/ 8 h 12"/>
                <a:gd name="T46" fmla="*/ 31 w 32"/>
                <a:gd name="T47" fmla="*/ 10 h 12"/>
                <a:gd name="T48" fmla="*/ 7 w 32"/>
                <a:gd name="T49" fmla="*/ 8 h 12"/>
                <a:gd name="T50" fmla="*/ 6 w 32"/>
                <a:gd name="T51" fmla="*/ 8 h 12"/>
                <a:gd name="T52" fmla="*/ 12 w 32"/>
                <a:gd name="T53" fmla="*/ 8 h 12"/>
                <a:gd name="T54" fmla="*/ 26 w 32"/>
                <a:gd name="T55" fmla="*/ 8 h 12"/>
                <a:gd name="T56" fmla="*/ 17 w 32"/>
                <a:gd name="T57" fmla="*/ 10 h 12"/>
                <a:gd name="T58" fmla="*/ 32 w 32"/>
                <a:gd name="T59" fmla="*/ 12 h 12"/>
                <a:gd name="T60" fmla="*/ 6 w 32"/>
                <a:gd name="T61" fmla="*/ 9 h 12"/>
                <a:gd name="T62" fmla="*/ 25 w 32"/>
                <a:gd name="T63" fmla="*/ 8 h 12"/>
                <a:gd name="T64" fmla="*/ 29 w 32"/>
                <a:gd name="T65" fmla="*/ 9 h 12"/>
                <a:gd name="T66" fmla="*/ 5 w 32"/>
                <a:gd name="T67" fmla="*/ 8 h 12"/>
                <a:gd name="T68" fmla="*/ 29 w 32"/>
                <a:gd name="T69" fmla="*/ 8 h 12"/>
                <a:gd name="T70" fmla="*/ 21 w 32"/>
                <a:gd name="T71" fmla="*/ 5 h 12"/>
                <a:gd name="T72" fmla="*/ 22 w 32"/>
                <a:gd name="T73" fmla="*/ 6 h 12"/>
                <a:gd name="T74" fmla="*/ 11 w 32"/>
                <a:gd name="T75" fmla="*/ 4 h 12"/>
                <a:gd name="T76" fmla="*/ 13 w 32"/>
                <a:gd name="T77" fmla="*/ 4 h 12"/>
                <a:gd name="T78" fmla="*/ 4 w 32"/>
                <a:gd name="T79" fmla="*/ 5 h 12"/>
                <a:gd name="T80" fmla="*/ 26 w 32"/>
                <a:gd name="T81" fmla="*/ 5 h 12"/>
                <a:gd name="T82" fmla="*/ 3 w 32"/>
                <a:gd name="T83" fmla="*/ 5 h 12"/>
                <a:gd name="T84" fmla="*/ 25 w 32"/>
                <a:gd name="T85" fmla="*/ 5 h 12"/>
                <a:gd name="T86" fmla="*/ 1 w 32"/>
                <a:gd name="T87" fmla="*/ 4 h 12"/>
                <a:gd name="T88" fmla="*/ 2 w 32"/>
                <a:gd name="T89" fmla="*/ 3 h 12"/>
                <a:gd name="T90" fmla="*/ 25 w 32"/>
                <a:gd name="T91" fmla="*/ 5 h 12"/>
                <a:gd name="T92" fmla="*/ 25 w 32"/>
                <a:gd name="T93" fmla="*/ 5 h 12"/>
                <a:gd name="T94" fmla="*/ 10 w 32"/>
                <a:gd name="T95" fmla="*/ 2 h 12"/>
                <a:gd name="T96" fmla="*/ 29 w 32"/>
                <a:gd name="T97" fmla="*/ 5 h 12"/>
                <a:gd name="T98" fmla="*/ 30 w 32"/>
                <a:gd name="T99" fmla="*/ 5 h 12"/>
                <a:gd name="T100" fmla="*/ 22 w 32"/>
                <a:gd name="T10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 h="12">
                  <a:moveTo>
                    <a:pt x="27" y="4"/>
                  </a:moveTo>
                  <a:cubicBezTo>
                    <a:pt x="25" y="3"/>
                    <a:pt x="23" y="3"/>
                    <a:pt x="22" y="2"/>
                  </a:cubicBezTo>
                  <a:cubicBezTo>
                    <a:pt x="21" y="2"/>
                    <a:pt x="20" y="2"/>
                    <a:pt x="19" y="2"/>
                  </a:cubicBezTo>
                  <a:cubicBezTo>
                    <a:pt x="18" y="1"/>
                    <a:pt x="18" y="1"/>
                    <a:pt x="17" y="1"/>
                  </a:cubicBezTo>
                  <a:cubicBezTo>
                    <a:pt x="17" y="1"/>
                    <a:pt x="17" y="1"/>
                    <a:pt x="17" y="1"/>
                  </a:cubicBezTo>
                  <a:cubicBezTo>
                    <a:pt x="21" y="1"/>
                    <a:pt x="26" y="3"/>
                    <a:pt x="30" y="5"/>
                  </a:cubicBezTo>
                  <a:cubicBezTo>
                    <a:pt x="30" y="5"/>
                    <a:pt x="30" y="5"/>
                    <a:pt x="30" y="5"/>
                  </a:cubicBezTo>
                  <a:cubicBezTo>
                    <a:pt x="27" y="3"/>
                    <a:pt x="25" y="2"/>
                    <a:pt x="21" y="1"/>
                  </a:cubicBezTo>
                  <a:cubicBezTo>
                    <a:pt x="18" y="1"/>
                    <a:pt x="15" y="0"/>
                    <a:pt x="12" y="1"/>
                  </a:cubicBezTo>
                  <a:cubicBezTo>
                    <a:pt x="12" y="1"/>
                    <a:pt x="12" y="1"/>
                    <a:pt x="12" y="1"/>
                  </a:cubicBezTo>
                  <a:cubicBezTo>
                    <a:pt x="15" y="2"/>
                    <a:pt x="18" y="2"/>
                    <a:pt x="22" y="2"/>
                  </a:cubicBezTo>
                  <a:cubicBezTo>
                    <a:pt x="24" y="3"/>
                    <a:pt x="27" y="3"/>
                    <a:pt x="29" y="5"/>
                  </a:cubicBezTo>
                  <a:cubicBezTo>
                    <a:pt x="29" y="5"/>
                    <a:pt x="29" y="5"/>
                    <a:pt x="29" y="5"/>
                  </a:cubicBezTo>
                  <a:cubicBezTo>
                    <a:pt x="28" y="5"/>
                    <a:pt x="26" y="4"/>
                    <a:pt x="25" y="4"/>
                  </a:cubicBezTo>
                  <a:cubicBezTo>
                    <a:pt x="23" y="4"/>
                    <a:pt x="22" y="3"/>
                    <a:pt x="21" y="3"/>
                  </a:cubicBezTo>
                  <a:cubicBezTo>
                    <a:pt x="19" y="2"/>
                    <a:pt x="17" y="2"/>
                    <a:pt x="15" y="2"/>
                  </a:cubicBezTo>
                  <a:cubicBezTo>
                    <a:pt x="13" y="1"/>
                    <a:pt x="12" y="1"/>
                    <a:pt x="10" y="1"/>
                  </a:cubicBezTo>
                  <a:cubicBezTo>
                    <a:pt x="9" y="1"/>
                    <a:pt x="9" y="2"/>
                    <a:pt x="10" y="2"/>
                  </a:cubicBezTo>
                  <a:cubicBezTo>
                    <a:pt x="12" y="2"/>
                    <a:pt x="15" y="2"/>
                    <a:pt x="17" y="3"/>
                  </a:cubicBezTo>
                  <a:cubicBezTo>
                    <a:pt x="20" y="3"/>
                    <a:pt x="23" y="4"/>
                    <a:pt x="26" y="5"/>
                  </a:cubicBezTo>
                  <a:cubicBezTo>
                    <a:pt x="26" y="5"/>
                    <a:pt x="26" y="5"/>
                    <a:pt x="26" y="5"/>
                  </a:cubicBezTo>
                  <a:cubicBezTo>
                    <a:pt x="19" y="1"/>
                    <a:pt x="12" y="0"/>
                    <a:pt x="5" y="1"/>
                  </a:cubicBezTo>
                  <a:cubicBezTo>
                    <a:pt x="4" y="1"/>
                    <a:pt x="4" y="2"/>
                    <a:pt x="4" y="2"/>
                  </a:cubicBezTo>
                  <a:cubicBezTo>
                    <a:pt x="4" y="2"/>
                    <a:pt x="4" y="2"/>
                    <a:pt x="4" y="2"/>
                  </a:cubicBezTo>
                  <a:cubicBezTo>
                    <a:pt x="7" y="1"/>
                    <a:pt x="11" y="1"/>
                    <a:pt x="15" y="1"/>
                  </a:cubicBezTo>
                  <a:cubicBezTo>
                    <a:pt x="18" y="2"/>
                    <a:pt x="21" y="4"/>
                    <a:pt x="25" y="5"/>
                  </a:cubicBezTo>
                  <a:cubicBezTo>
                    <a:pt x="25" y="5"/>
                    <a:pt x="25" y="5"/>
                    <a:pt x="25" y="4"/>
                  </a:cubicBezTo>
                  <a:cubicBezTo>
                    <a:pt x="23" y="2"/>
                    <a:pt x="20" y="2"/>
                    <a:pt x="17" y="2"/>
                  </a:cubicBezTo>
                  <a:cubicBezTo>
                    <a:pt x="14" y="1"/>
                    <a:pt x="11" y="1"/>
                    <a:pt x="8" y="2"/>
                  </a:cubicBezTo>
                  <a:cubicBezTo>
                    <a:pt x="5" y="2"/>
                    <a:pt x="3" y="3"/>
                    <a:pt x="0" y="4"/>
                  </a:cubicBezTo>
                  <a:cubicBezTo>
                    <a:pt x="0" y="4"/>
                    <a:pt x="0" y="4"/>
                    <a:pt x="0" y="4"/>
                  </a:cubicBezTo>
                  <a:cubicBezTo>
                    <a:pt x="2" y="3"/>
                    <a:pt x="3" y="3"/>
                    <a:pt x="5" y="2"/>
                  </a:cubicBezTo>
                  <a:cubicBezTo>
                    <a:pt x="7" y="2"/>
                    <a:pt x="9" y="2"/>
                    <a:pt x="10" y="2"/>
                  </a:cubicBezTo>
                  <a:cubicBezTo>
                    <a:pt x="12" y="1"/>
                    <a:pt x="14" y="2"/>
                    <a:pt x="16" y="2"/>
                  </a:cubicBezTo>
                  <a:cubicBezTo>
                    <a:pt x="18" y="2"/>
                    <a:pt x="20" y="3"/>
                    <a:pt x="21" y="4"/>
                  </a:cubicBezTo>
                  <a:cubicBezTo>
                    <a:pt x="22" y="4"/>
                    <a:pt x="23" y="4"/>
                    <a:pt x="23" y="4"/>
                  </a:cubicBezTo>
                  <a:cubicBezTo>
                    <a:pt x="23" y="4"/>
                    <a:pt x="24" y="4"/>
                    <a:pt x="23" y="4"/>
                  </a:cubicBezTo>
                  <a:cubicBezTo>
                    <a:pt x="20" y="2"/>
                    <a:pt x="17" y="2"/>
                    <a:pt x="14" y="2"/>
                  </a:cubicBezTo>
                  <a:cubicBezTo>
                    <a:pt x="9" y="3"/>
                    <a:pt x="5" y="3"/>
                    <a:pt x="1" y="4"/>
                  </a:cubicBezTo>
                  <a:cubicBezTo>
                    <a:pt x="1" y="4"/>
                    <a:pt x="1" y="4"/>
                    <a:pt x="1" y="4"/>
                  </a:cubicBezTo>
                  <a:cubicBezTo>
                    <a:pt x="5" y="3"/>
                    <a:pt x="9" y="3"/>
                    <a:pt x="13" y="3"/>
                  </a:cubicBezTo>
                  <a:cubicBezTo>
                    <a:pt x="17" y="3"/>
                    <a:pt x="22" y="4"/>
                    <a:pt x="25" y="5"/>
                  </a:cubicBezTo>
                  <a:cubicBezTo>
                    <a:pt x="26" y="5"/>
                    <a:pt x="26" y="5"/>
                    <a:pt x="26" y="5"/>
                  </a:cubicBezTo>
                  <a:cubicBezTo>
                    <a:pt x="24" y="4"/>
                    <a:pt x="23" y="3"/>
                    <a:pt x="22" y="3"/>
                  </a:cubicBezTo>
                  <a:cubicBezTo>
                    <a:pt x="20" y="3"/>
                    <a:pt x="19" y="3"/>
                    <a:pt x="17" y="3"/>
                  </a:cubicBezTo>
                  <a:cubicBezTo>
                    <a:pt x="14" y="3"/>
                    <a:pt x="10" y="3"/>
                    <a:pt x="7" y="4"/>
                  </a:cubicBezTo>
                  <a:cubicBezTo>
                    <a:pt x="5" y="5"/>
                    <a:pt x="3" y="5"/>
                    <a:pt x="2" y="6"/>
                  </a:cubicBezTo>
                  <a:cubicBezTo>
                    <a:pt x="2" y="6"/>
                    <a:pt x="2" y="6"/>
                    <a:pt x="2" y="6"/>
                  </a:cubicBezTo>
                  <a:cubicBezTo>
                    <a:pt x="6" y="5"/>
                    <a:pt x="10" y="4"/>
                    <a:pt x="15" y="4"/>
                  </a:cubicBezTo>
                  <a:cubicBezTo>
                    <a:pt x="16" y="4"/>
                    <a:pt x="18" y="4"/>
                    <a:pt x="20" y="4"/>
                  </a:cubicBezTo>
                  <a:cubicBezTo>
                    <a:pt x="22" y="4"/>
                    <a:pt x="23" y="4"/>
                    <a:pt x="25" y="5"/>
                  </a:cubicBezTo>
                  <a:cubicBezTo>
                    <a:pt x="25" y="5"/>
                    <a:pt x="25" y="5"/>
                    <a:pt x="26" y="5"/>
                  </a:cubicBezTo>
                  <a:cubicBezTo>
                    <a:pt x="26" y="5"/>
                    <a:pt x="26" y="5"/>
                    <a:pt x="26" y="5"/>
                  </a:cubicBezTo>
                  <a:cubicBezTo>
                    <a:pt x="22" y="5"/>
                    <a:pt x="18" y="4"/>
                    <a:pt x="14" y="3"/>
                  </a:cubicBezTo>
                  <a:cubicBezTo>
                    <a:pt x="12" y="3"/>
                    <a:pt x="10" y="3"/>
                    <a:pt x="8" y="4"/>
                  </a:cubicBezTo>
                  <a:cubicBezTo>
                    <a:pt x="6" y="4"/>
                    <a:pt x="4" y="4"/>
                    <a:pt x="3" y="5"/>
                  </a:cubicBezTo>
                  <a:cubicBezTo>
                    <a:pt x="2" y="5"/>
                    <a:pt x="2" y="5"/>
                    <a:pt x="2" y="6"/>
                  </a:cubicBezTo>
                  <a:cubicBezTo>
                    <a:pt x="1" y="6"/>
                    <a:pt x="1" y="6"/>
                    <a:pt x="2" y="6"/>
                  </a:cubicBezTo>
                  <a:cubicBezTo>
                    <a:pt x="5" y="4"/>
                    <a:pt x="9" y="3"/>
                    <a:pt x="13" y="4"/>
                  </a:cubicBezTo>
                  <a:cubicBezTo>
                    <a:pt x="17" y="4"/>
                    <a:pt x="21" y="5"/>
                    <a:pt x="25" y="6"/>
                  </a:cubicBezTo>
                  <a:cubicBezTo>
                    <a:pt x="26" y="6"/>
                    <a:pt x="26" y="6"/>
                    <a:pt x="27" y="6"/>
                  </a:cubicBezTo>
                  <a:cubicBezTo>
                    <a:pt x="27" y="6"/>
                    <a:pt x="27" y="6"/>
                    <a:pt x="27" y="6"/>
                  </a:cubicBezTo>
                  <a:cubicBezTo>
                    <a:pt x="24" y="5"/>
                    <a:pt x="20" y="4"/>
                    <a:pt x="17" y="4"/>
                  </a:cubicBezTo>
                  <a:cubicBezTo>
                    <a:pt x="13" y="3"/>
                    <a:pt x="10" y="4"/>
                    <a:pt x="6" y="5"/>
                  </a:cubicBezTo>
                  <a:cubicBezTo>
                    <a:pt x="5" y="5"/>
                    <a:pt x="4" y="5"/>
                    <a:pt x="3" y="6"/>
                  </a:cubicBezTo>
                  <a:cubicBezTo>
                    <a:pt x="3" y="6"/>
                    <a:pt x="3" y="6"/>
                    <a:pt x="3" y="6"/>
                  </a:cubicBezTo>
                  <a:cubicBezTo>
                    <a:pt x="4" y="6"/>
                    <a:pt x="5" y="6"/>
                    <a:pt x="6" y="5"/>
                  </a:cubicBezTo>
                  <a:cubicBezTo>
                    <a:pt x="7" y="5"/>
                    <a:pt x="8" y="5"/>
                    <a:pt x="9" y="5"/>
                  </a:cubicBezTo>
                  <a:cubicBezTo>
                    <a:pt x="11" y="4"/>
                    <a:pt x="14" y="4"/>
                    <a:pt x="16" y="4"/>
                  </a:cubicBezTo>
                  <a:cubicBezTo>
                    <a:pt x="19" y="4"/>
                    <a:pt x="23" y="5"/>
                    <a:pt x="27" y="6"/>
                  </a:cubicBezTo>
                  <a:cubicBezTo>
                    <a:pt x="27" y="6"/>
                    <a:pt x="27" y="6"/>
                    <a:pt x="28" y="6"/>
                  </a:cubicBezTo>
                  <a:cubicBezTo>
                    <a:pt x="28" y="6"/>
                    <a:pt x="28" y="6"/>
                    <a:pt x="28" y="6"/>
                  </a:cubicBezTo>
                  <a:cubicBezTo>
                    <a:pt x="27" y="6"/>
                    <a:pt x="26" y="6"/>
                    <a:pt x="25" y="6"/>
                  </a:cubicBezTo>
                  <a:cubicBezTo>
                    <a:pt x="24" y="6"/>
                    <a:pt x="23" y="5"/>
                    <a:pt x="22" y="5"/>
                  </a:cubicBezTo>
                  <a:cubicBezTo>
                    <a:pt x="20" y="5"/>
                    <a:pt x="18" y="5"/>
                    <a:pt x="16" y="5"/>
                  </a:cubicBezTo>
                  <a:cubicBezTo>
                    <a:pt x="12" y="5"/>
                    <a:pt x="7" y="7"/>
                    <a:pt x="3" y="7"/>
                  </a:cubicBezTo>
                  <a:cubicBezTo>
                    <a:pt x="3" y="7"/>
                    <a:pt x="3" y="7"/>
                    <a:pt x="3" y="7"/>
                  </a:cubicBezTo>
                  <a:cubicBezTo>
                    <a:pt x="7" y="5"/>
                    <a:pt x="11" y="5"/>
                    <a:pt x="15" y="5"/>
                  </a:cubicBezTo>
                  <a:cubicBezTo>
                    <a:pt x="19" y="5"/>
                    <a:pt x="23" y="5"/>
                    <a:pt x="27" y="7"/>
                  </a:cubicBezTo>
                  <a:cubicBezTo>
                    <a:pt x="28" y="7"/>
                    <a:pt x="30" y="7"/>
                    <a:pt x="31" y="8"/>
                  </a:cubicBezTo>
                  <a:cubicBezTo>
                    <a:pt x="31" y="8"/>
                    <a:pt x="31" y="8"/>
                    <a:pt x="31" y="8"/>
                  </a:cubicBezTo>
                  <a:cubicBezTo>
                    <a:pt x="30" y="8"/>
                    <a:pt x="29" y="8"/>
                    <a:pt x="28" y="8"/>
                  </a:cubicBezTo>
                  <a:cubicBezTo>
                    <a:pt x="28" y="8"/>
                    <a:pt x="27" y="8"/>
                    <a:pt x="26" y="7"/>
                  </a:cubicBezTo>
                  <a:cubicBezTo>
                    <a:pt x="24" y="7"/>
                    <a:pt x="22" y="7"/>
                    <a:pt x="20" y="7"/>
                  </a:cubicBezTo>
                  <a:cubicBezTo>
                    <a:pt x="16" y="7"/>
                    <a:pt x="11" y="7"/>
                    <a:pt x="7" y="8"/>
                  </a:cubicBezTo>
                  <a:cubicBezTo>
                    <a:pt x="6" y="8"/>
                    <a:pt x="6" y="8"/>
                    <a:pt x="5" y="8"/>
                  </a:cubicBezTo>
                  <a:cubicBezTo>
                    <a:pt x="5" y="9"/>
                    <a:pt x="5" y="9"/>
                    <a:pt x="5" y="9"/>
                  </a:cubicBezTo>
                  <a:cubicBezTo>
                    <a:pt x="9" y="8"/>
                    <a:pt x="13" y="6"/>
                    <a:pt x="17" y="6"/>
                  </a:cubicBezTo>
                  <a:cubicBezTo>
                    <a:pt x="21" y="6"/>
                    <a:pt x="25" y="8"/>
                    <a:pt x="29" y="9"/>
                  </a:cubicBezTo>
                  <a:cubicBezTo>
                    <a:pt x="29" y="9"/>
                    <a:pt x="30" y="9"/>
                    <a:pt x="30" y="10"/>
                  </a:cubicBezTo>
                  <a:cubicBezTo>
                    <a:pt x="30" y="9"/>
                    <a:pt x="30" y="9"/>
                    <a:pt x="30" y="9"/>
                  </a:cubicBezTo>
                  <a:cubicBezTo>
                    <a:pt x="23" y="7"/>
                    <a:pt x="15" y="7"/>
                    <a:pt x="7" y="8"/>
                  </a:cubicBezTo>
                  <a:cubicBezTo>
                    <a:pt x="7" y="8"/>
                    <a:pt x="6" y="9"/>
                    <a:pt x="6" y="9"/>
                  </a:cubicBezTo>
                  <a:cubicBezTo>
                    <a:pt x="6" y="9"/>
                    <a:pt x="6" y="9"/>
                    <a:pt x="6" y="9"/>
                  </a:cubicBezTo>
                  <a:cubicBezTo>
                    <a:pt x="9" y="7"/>
                    <a:pt x="13" y="7"/>
                    <a:pt x="17" y="7"/>
                  </a:cubicBezTo>
                  <a:cubicBezTo>
                    <a:pt x="19" y="8"/>
                    <a:pt x="21" y="8"/>
                    <a:pt x="23" y="8"/>
                  </a:cubicBezTo>
                  <a:cubicBezTo>
                    <a:pt x="24" y="9"/>
                    <a:pt x="25" y="9"/>
                    <a:pt x="26" y="9"/>
                  </a:cubicBezTo>
                  <a:cubicBezTo>
                    <a:pt x="27" y="9"/>
                    <a:pt x="28" y="9"/>
                    <a:pt x="29" y="10"/>
                  </a:cubicBezTo>
                  <a:cubicBezTo>
                    <a:pt x="29" y="10"/>
                    <a:pt x="29" y="10"/>
                    <a:pt x="30" y="10"/>
                  </a:cubicBezTo>
                  <a:cubicBezTo>
                    <a:pt x="30" y="10"/>
                    <a:pt x="30" y="10"/>
                    <a:pt x="30" y="10"/>
                  </a:cubicBezTo>
                  <a:cubicBezTo>
                    <a:pt x="22" y="10"/>
                    <a:pt x="14" y="8"/>
                    <a:pt x="6" y="9"/>
                  </a:cubicBezTo>
                  <a:cubicBezTo>
                    <a:pt x="6" y="10"/>
                    <a:pt x="6" y="10"/>
                    <a:pt x="6" y="10"/>
                  </a:cubicBezTo>
                  <a:cubicBezTo>
                    <a:pt x="10" y="9"/>
                    <a:pt x="14" y="8"/>
                    <a:pt x="18" y="8"/>
                  </a:cubicBezTo>
                  <a:cubicBezTo>
                    <a:pt x="20" y="8"/>
                    <a:pt x="22" y="8"/>
                    <a:pt x="24" y="9"/>
                  </a:cubicBezTo>
                  <a:cubicBezTo>
                    <a:pt x="26" y="9"/>
                    <a:pt x="28" y="9"/>
                    <a:pt x="29" y="10"/>
                  </a:cubicBezTo>
                  <a:cubicBezTo>
                    <a:pt x="30" y="10"/>
                    <a:pt x="31" y="11"/>
                    <a:pt x="32" y="12"/>
                  </a:cubicBezTo>
                  <a:cubicBezTo>
                    <a:pt x="32" y="11"/>
                    <a:pt x="32" y="11"/>
                    <a:pt x="32" y="11"/>
                  </a:cubicBezTo>
                  <a:cubicBezTo>
                    <a:pt x="31" y="11"/>
                    <a:pt x="31" y="11"/>
                    <a:pt x="31" y="11"/>
                  </a:cubicBezTo>
                  <a:cubicBezTo>
                    <a:pt x="30" y="11"/>
                    <a:pt x="30" y="11"/>
                    <a:pt x="29" y="11"/>
                  </a:cubicBezTo>
                  <a:cubicBezTo>
                    <a:pt x="28" y="11"/>
                    <a:pt x="27" y="10"/>
                    <a:pt x="26" y="10"/>
                  </a:cubicBezTo>
                  <a:cubicBezTo>
                    <a:pt x="25" y="10"/>
                    <a:pt x="23" y="10"/>
                    <a:pt x="22" y="10"/>
                  </a:cubicBezTo>
                  <a:cubicBezTo>
                    <a:pt x="21" y="10"/>
                    <a:pt x="19" y="10"/>
                    <a:pt x="18" y="9"/>
                  </a:cubicBezTo>
                  <a:cubicBezTo>
                    <a:pt x="17" y="9"/>
                    <a:pt x="16" y="9"/>
                    <a:pt x="15" y="8"/>
                  </a:cubicBezTo>
                  <a:cubicBezTo>
                    <a:pt x="15" y="8"/>
                    <a:pt x="15" y="8"/>
                    <a:pt x="15" y="8"/>
                  </a:cubicBezTo>
                  <a:cubicBezTo>
                    <a:pt x="15" y="8"/>
                    <a:pt x="15" y="8"/>
                    <a:pt x="15" y="8"/>
                  </a:cubicBezTo>
                  <a:cubicBezTo>
                    <a:pt x="16" y="8"/>
                    <a:pt x="17" y="8"/>
                    <a:pt x="18" y="8"/>
                  </a:cubicBezTo>
                  <a:cubicBezTo>
                    <a:pt x="19" y="8"/>
                    <a:pt x="21" y="8"/>
                    <a:pt x="22" y="8"/>
                  </a:cubicBezTo>
                  <a:cubicBezTo>
                    <a:pt x="23" y="8"/>
                    <a:pt x="25" y="8"/>
                    <a:pt x="26" y="9"/>
                  </a:cubicBezTo>
                  <a:cubicBezTo>
                    <a:pt x="27" y="9"/>
                    <a:pt x="29" y="10"/>
                    <a:pt x="31" y="10"/>
                  </a:cubicBezTo>
                  <a:cubicBezTo>
                    <a:pt x="31" y="10"/>
                    <a:pt x="31" y="10"/>
                    <a:pt x="31" y="10"/>
                  </a:cubicBezTo>
                  <a:cubicBezTo>
                    <a:pt x="28" y="8"/>
                    <a:pt x="24" y="8"/>
                    <a:pt x="21" y="8"/>
                  </a:cubicBezTo>
                  <a:cubicBezTo>
                    <a:pt x="17" y="7"/>
                    <a:pt x="13" y="7"/>
                    <a:pt x="10" y="7"/>
                  </a:cubicBezTo>
                  <a:cubicBezTo>
                    <a:pt x="9" y="7"/>
                    <a:pt x="8" y="7"/>
                    <a:pt x="8" y="7"/>
                  </a:cubicBezTo>
                  <a:cubicBezTo>
                    <a:pt x="8" y="8"/>
                    <a:pt x="7" y="8"/>
                    <a:pt x="7" y="8"/>
                  </a:cubicBezTo>
                  <a:cubicBezTo>
                    <a:pt x="7" y="8"/>
                    <a:pt x="7" y="8"/>
                    <a:pt x="7" y="8"/>
                  </a:cubicBezTo>
                  <a:cubicBezTo>
                    <a:pt x="7" y="8"/>
                    <a:pt x="6" y="8"/>
                    <a:pt x="6" y="8"/>
                  </a:cubicBezTo>
                  <a:cubicBezTo>
                    <a:pt x="6" y="8"/>
                    <a:pt x="6" y="8"/>
                    <a:pt x="6" y="8"/>
                  </a:cubicBezTo>
                  <a:cubicBezTo>
                    <a:pt x="6" y="8"/>
                    <a:pt x="7" y="8"/>
                    <a:pt x="7" y="8"/>
                  </a:cubicBezTo>
                  <a:cubicBezTo>
                    <a:pt x="7" y="8"/>
                    <a:pt x="6" y="7"/>
                    <a:pt x="6" y="8"/>
                  </a:cubicBezTo>
                  <a:cubicBezTo>
                    <a:pt x="6" y="8"/>
                    <a:pt x="6" y="8"/>
                    <a:pt x="6" y="8"/>
                  </a:cubicBezTo>
                  <a:cubicBezTo>
                    <a:pt x="6" y="8"/>
                    <a:pt x="6" y="8"/>
                    <a:pt x="6" y="8"/>
                  </a:cubicBezTo>
                  <a:cubicBezTo>
                    <a:pt x="6" y="8"/>
                    <a:pt x="6" y="8"/>
                    <a:pt x="6" y="8"/>
                  </a:cubicBezTo>
                  <a:cubicBezTo>
                    <a:pt x="7" y="8"/>
                    <a:pt x="7" y="8"/>
                    <a:pt x="7" y="8"/>
                  </a:cubicBezTo>
                  <a:cubicBezTo>
                    <a:pt x="8" y="8"/>
                    <a:pt x="8" y="8"/>
                    <a:pt x="9" y="8"/>
                  </a:cubicBezTo>
                  <a:cubicBezTo>
                    <a:pt x="10" y="8"/>
                    <a:pt x="11" y="8"/>
                    <a:pt x="12" y="8"/>
                  </a:cubicBezTo>
                  <a:cubicBezTo>
                    <a:pt x="14" y="8"/>
                    <a:pt x="16" y="8"/>
                    <a:pt x="19" y="8"/>
                  </a:cubicBezTo>
                  <a:cubicBezTo>
                    <a:pt x="22" y="8"/>
                    <a:pt x="25" y="8"/>
                    <a:pt x="28" y="9"/>
                  </a:cubicBezTo>
                  <a:cubicBezTo>
                    <a:pt x="29" y="9"/>
                    <a:pt x="30" y="10"/>
                    <a:pt x="30" y="10"/>
                  </a:cubicBezTo>
                  <a:cubicBezTo>
                    <a:pt x="31" y="10"/>
                    <a:pt x="31" y="10"/>
                    <a:pt x="31" y="10"/>
                  </a:cubicBezTo>
                  <a:cubicBezTo>
                    <a:pt x="29" y="9"/>
                    <a:pt x="28" y="9"/>
                    <a:pt x="26" y="8"/>
                  </a:cubicBezTo>
                  <a:cubicBezTo>
                    <a:pt x="25" y="8"/>
                    <a:pt x="23" y="8"/>
                    <a:pt x="22" y="8"/>
                  </a:cubicBezTo>
                  <a:cubicBezTo>
                    <a:pt x="20" y="7"/>
                    <a:pt x="19" y="7"/>
                    <a:pt x="18" y="7"/>
                  </a:cubicBezTo>
                  <a:cubicBezTo>
                    <a:pt x="17" y="7"/>
                    <a:pt x="16" y="7"/>
                    <a:pt x="15" y="8"/>
                  </a:cubicBezTo>
                  <a:cubicBezTo>
                    <a:pt x="14" y="8"/>
                    <a:pt x="14" y="8"/>
                    <a:pt x="15" y="8"/>
                  </a:cubicBezTo>
                  <a:cubicBezTo>
                    <a:pt x="15" y="9"/>
                    <a:pt x="16" y="9"/>
                    <a:pt x="17" y="10"/>
                  </a:cubicBezTo>
                  <a:cubicBezTo>
                    <a:pt x="18" y="10"/>
                    <a:pt x="20" y="10"/>
                    <a:pt x="21" y="10"/>
                  </a:cubicBezTo>
                  <a:cubicBezTo>
                    <a:pt x="22" y="10"/>
                    <a:pt x="23" y="10"/>
                    <a:pt x="24" y="10"/>
                  </a:cubicBezTo>
                  <a:cubicBezTo>
                    <a:pt x="25" y="11"/>
                    <a:pt x="26" y="11"/>
                    <a:pt x="27" y="11"/>
                  </a:cubicBezTo>
                  <a:cubicBezTo>
                    <a:pt x="28" y="11"/>
                    <a:pt x="29" y="11"/>
                    <a:pt x="30" y="11"/>
                  </a:cubicBezTo>
                  <a:cubicBezTo>
                    <a:pt x="31" y="12"/>
                    <a:pt x="31" y="12"/>
                    <a:pt x="32" y="12"/>
                  </a:cubicBezTo>
                  <a:cubicBezTo>
                    <a:pt x="32" y="11"/>
                    <a:pt x="32" y="11"/>
                    <a:pt x="32" y="11"/>
                  </a:cubicBezTo>
                  <a:cubicBezTo>
                    <a:pt x="29" y="9"/>
                    <a:pt x="26" y="8"/>
                    <a:pt x="22" y="8"/>
                  </a:cubicBezTo>
                  <a:cubicBezTo>
                    <a:pt x="20" y="8"/>
                    <a:pt x="18" y="8"/>
                    <a:pt x="16" y="8"/>
                  </a:cubicBezTo>
                  <a:cubicBezTo>
                    <a:pt x="14" y="8"/>
                    <a:pt x="12" y="8"/>
                    <a:pt x="10" y="9"/>
                  </a:cubicBezTo>
                  <a:cubicBezTo>
                    <a:pt x="9" y="9"/>
                    <a:pt x="7" y="9"/>
                    <a:pt x="6" y="9"/>
                  </a:cubicBezTo>
                  <a:cubicBezTo>
                    <a:pt x="6" y="10"/>
                    <a:pt x="6" y="10"/>
                    <a:pt x="6" y="10"/>
                  </a:cubicBezTo>
                  <a:cubicBezTo>
                    <a:pt x="14" y="8"/>
                    <a:pt x="22" y="10"/>
                    <a:pt x="30" y="10"/>
                  </a:cubicBezTo>
                  <a:cubicBezTo>
                    <a:pt x="30" y="10"/>
                    <a:pt x="30" y="10"/>
                    <a:pt x="30" y="10"/>
                  </a:cubicBezTo>
                  <a:cubicBezTo>
                    <a:pt x="29" y="9"/>
                    <a:pt x="29" y="9"/>
                    <a:pt x="28" y="9"/>
                  </a:cubicBezTo>
                  <a:cubicBezTo>
                    <a:pt x="27" y="9"/>
                    <a:pt x="26" y="9"/>
                    <a:pt x="25" y="8"/>
                  </a:cubicBezTo>
                  <a:cubicBezTo>
                    <a:pt x="23" y="8"/>
                    <a:pt x="21" y="8"/>
                    <a:pt x="19" y="7"/>
                  </a:cubicBezTo>
                  <a:cubicBezTo>
                    <a:pt x="15" y="7"/>
                    <a:pt x="11" y="7"/>
                    <a:pt x="8" y="8"/>
                  </a:cubicBezTo>
                  <a:cubicBezTo>
                    <a:pt x="7" y="8"/>
                    <a:pt x="6" y="8"/>
                    <a:pt x="6" y="9"/>
                  </a:cubicBezTo>
                  <a:cubicBezTo>
                    <a:pt x="5" y="9"/>
                    <a:pt x="5" y="9"/>
                    <a:pt x="6" y="9"/>
                  </a:cubicBezTo>
                  <a:cubicBezTo>
                    <a:pt x="13" y="7"/>
                    <a:pt x="21" y="7"/>
                    <a:pt x="29" y="9"/>
                  </a:cubicBezTo>
                  <a:cubicBezTo>
                    <a:pt x="29" y="9"/>
                    <a:pt x="30" y="9"/>
                    <a:pt x="30" y="10"/>
                  </a:cubicBezTo>
                  <a:cubicBezTo>
                    <a:pt x="30" y="10"/>
                    <a:pt x="31" y="9"/>
                    <a:pt x="30" y="9"/>
                  </a:cubicBezTo>
                  <a:cubicBezTo>
                    <a:pt x="27" y="8"/>
                    <a:pt x="23" y="6"/>
                    <a:pt x="19" y="6"/>
                  </a:cubicBezTo>
                  <a:cubicBezTo>
                    <a:pt x="15" y="6"/>
                    <a:pt x="11" y="7"/>
                    <a:pt x="7" y="8"/>
                  </a:cubicBezTo>
                  <a:cubicBezTo>
                    <a:pt x="6" y="8"/>
                    <a:pt x="5" y="8"/>
                    <a:pt x="5" y="8"/>
                  </a:cubicBezTo>
                  <a:cubicBezTo>
                    <a:pt x="5" y="9"/>
                    <a:pt x="5" y="9"/>
                    <a:pt x="5" y="9"/>
                  </a:cubicBezTo>
                  <a:cubicBezTo>
                    <a:pt x="9" y="8"/>
                    <a:pt x="13" y="7"/>
                    <a:pt x="17" y="7"/>
                  </a:cubicBezTo>
                  <a:cubicBezTo>
                    <a:pt x="20" y="7"/>
                    <a:pt x="22" y="7"/>
                    <a:pt x="24" y="7"/>
                  </a:cubicBezTo>
                  <a:cubicBezTo>
                    <a:pt x="25" y="7"/>
                    <a:pt x="26" y="8"/>
                    <a:pt x="27" y="8"/>
                  </a:cubicBezTo>
                  <a:cubicBezTo>
                    <a:pt x="27" y="8"/>
                    <a:pt x="28" y="8"/>
                    <a:pt x="29" y="8"/>
                  </a:cubicBezTo>
                  <a:cubicBezTo>
                    <a:pt x="30" y="9"/>
                    <a:pt x="30" y="9"/>
                    <a:pt x="31" y="8"/>
                  </a:cubicBezTo>
                  <a:cubicBezTo>
                    <a:pt x="31" y="8"/>
                    <a:pt x="31" y="8"/>
                    <a:pt x="31" y="8"/>
                  </a:cubicBezTo>
                  <a:cubicBezTo>
                    <a:pt x="30" y="8"/>
                    <a:pt x="30" y="7"/>
                    <a:pt x="29" y="7"/>
                  </a:cubicBezTo>
                  <a:cubicBezTo>
                    <a:pt x="28" y="7"/>
                    <a:pt x="27" y="6"/>
                    <a:pt x="26" y="6"/>
                  </a:cubicBezTo>
                  <a:cubicBezTo>
                    <a:pt x="25" y="5"/>
                    <a:pt x="23" y="5"/>
                    <a:pt x="21" y="5"/>
                  </a:cubicBezTo>
                  <a:cubicBezTo>
                    <a:pt x="17" y="4"/>
                    <a:pt x="13" y="4"/>
                    <a:pt x="9" y="5"/>
                  </a:cubicBezTo>
                  <a:cubicBezTo>
                    <a:pt x="7" y="5"/>
                    <a:pt x="5" y="6"/>
                    <a:pt x="3" y="7"/>
                  </a:cubicBezTo>
                  <a:cubicBezTo>
                    <a:pt x="3" y="7"/>
                    <a:pt x="3" y="7"/>
                    <a:pt x="3" y="7"/>
                  </a:cubicBezTo>
                  <a:cubicBezTo>
                    <a:pt x="7" y="7"/>
                    <a:pt x="12" y="6"/>
                    <a:pt x="16" y="5"/>
                  </a:cubicBezTo>
                  <a:cubicBezTo>
                    <a:pt x="18" y="5"/>
                    <a:pt x="20" y="5"/>
                    <a:pt x="22" y="6"/>
                  </a:cubicBezTo>
                  <a:cubicBezTo>
                    <a:pt x="23" y="6"/>
                    <a:pt x="24" y="6"/>
                    <a:pt x="25" y="6"/>
                  </a:cubicBezTo>
                  <a:cubicBezTo>
                    <a:pt x="26" y="6"/>
                    <a:pt x="27" y="6"/>
                    <a:pt x="28" y="6"/>
                  </a:cubicBezTo>
                  <a:cubicBezTo>
                    <a:pt x="28" y="6"/>
                    <a:pt x="28" y="6"/>
                    <a:pt x="28" y="6"/>
                  </a:cubicBezTo>
                  <a:cubicBezTo>
                    <a:pt x="24" y="4"/>
                    <a:pt x="21" y="4"/>
                    <a:pt x="17" y="4"/>
                  </a:cubicBezTo>
                  <a:cubicBezTo>
                    <a:pt x="15" y="4"/>
                    <a:pt x="13" y="4"/>
                    <a:pt x="11" y="4"/>
                  </a:cubicBezTo>
                  <a:cubicBezTo>
                    <a:pt x="10" y="4"/>
                    <a:pt x="9" y="4"/>
                    <a:pt x="7" y="5"/>
                  </a:cubicBezTo>
                  <a:cubicBezTo>
                    <a:pt x="6" y="5"/>
                    <a:pt x="5" y="5"/>
                    <a:pt x="5" y="5"/>
                  </a:cubicBezTo>
                  <a:cubicBezTo>
                    <a:pt x="4" y="6"/>
                    <a:pt x="3" y="6"/>
                    <a:pt x="3" y="6"/>
                  </a:cubicBezTo>
                  <a:cubicBezTo>
                    <a:pt x="3" y="6"/>
                    <a:pt x="3" y="6"/>
                    <a:pt x="3" y="6"/>
                  </a:cubicBezTo>
                  <a:cubicBezTo>
                    <a:pt x="6" y="5"/>
                    <a:pt x="10" y="4"/>
                    <a:pt x="13" y="4"/>
                  </a:cubicBezTo>
                  <a:cubicBezTo>
                    <a:pt x="17" y="4"/>
                    <a:pt x="21" y="4"/>
                    <a:pt x="24" y="5"/>
                  </a:cubicBezTo>
                  <a:cubicBezTo>
                    <a:pt x="25" y="5"/>
                    <a:pt x="26" y="6"/>
                    <a:pt x="27" y="6"/>
                  </a:cubicBezTo>
                  <a:cubicBezTo>
                    <a:pt x="27" y="6"/>
                    <a:pt x="27" y="6"/>
                    <a:pt x="27" y="6"/>
                  </a:cubicBezTo>
                  <a:cubicBezTo>
                    <a:pt x="23" y="5"/>
                    <a:pt x="19" y="4"/>
                    <a:pt x="16" y="3"/>
                  </a:cubicBezTo>
                  <a:cubicBezTo>
                    <a:pt x="12" y="3"/>
                    <a:pt x="8" y="4"/>
                    <a:pt x="4" y="5"/>
                  </a:cubicBezTo>
                  <a:cubicBezTo>
                    <a:pt x="3" y="5"/>
                    <a:pt x="2" y="5"/>
                    <a:pt x="2" y="6"/>
                  </a:cubicBezTo>
                  <a:cubicBezTo>
                    <a:pt x="2" y="6"/>
                    <a:pt x="2" y="6"/>
                    <a:pt x="2" y="6"/>
                  </a:cubicBezTo>
                  <a:cubicBezTo>
                    <a:pt x="5" y="4"/>
                    <a:pt x="9" y="4"/>
                    <a:pt x="13" y="4"/>
                  </a:cubicBezTo>
                  <a:cubicBezTo>
                    <a:pt x="17" y="4"/>
                    <a:pt x="21" y="5"/>
                    <a:pt x="25" y="5"/>
                  </a:cubicBezTo>
                  <a:cubicBezTo>
                    <a:pt x="25" y="5"/>
                    <a:pt x="25" y="5"/>
                    <a:pt x="26" y="5"/>
                  </a:cubicBezTo>
                  <a:cubicBezTo>
                    <a:pt x="26" y="5"/>
                    <a:pt x="26" y="5"/>
                    <a:pt x="26" y="5"/>
                  </a:cubicBezTo>
                  <a:cubicBezTo>
                    <a:pt x="24" y="4"/>
                    <a:pt x="22" y="4"/>
                    <a:pt x="21" y="4"/>
                  </a:cubicBezTo>
                  <a:cubicBezTo>
                    <a:pt x="19" y="3"/>
                    <a:pt x="17" y="3"/>
                    <a:pt x="16" y="3"/>
                  </a:cubicBezTo>
                  <a:cubicBezTo>
                    <a:pt x="14" y="3"/>
                    <a:pt x="12" y="3"/>
                    <a:pt x="10" y="4"/>
                  </a:cubicBezTo>
                  <a:cubicBezTo>
                    <a:pt x="7" y="4"/>
                    <a:pt x="5" y="5"/>
                    <a:pt x="3" y="5"/>
                  </a:cubicBezTo>
                  <a:cubicBezTo>
                    <a:pt x="3" y="5"/>
                    <a:pt x="2" y="5"/>
                    <a:pt x="2" y="6"/>
                  </a:cubicBezTo>
                  <a:cubicBezTo>
                    <a:pt x="2" y="6"/>
                    <a:pt x="2" y="6"/>
                    <a:pt x="2" y="6"/>
                  </a:cubicBezTo>
                  <a:cubicBezTo>
                    <a:pt x="6" y="5"/>
                    <a:pt x="10" y="4"/>
                    <a:pt x="14" y="4"/>
                  </a:cubicBezTo>
                  <a:cubicBezTo>
                    <a:pt x="17" y="3"/>
                    <a:pt x="20" y="3"/>
                    <a:pt x="23" y="4"/>
                  </a:cubicBezTo>
                  <a:cubicBezTo>
                    <a:pt x="24" y="4"/>
                    <a:pt x="25" y="4"/>
                    <a:pt x="25" y="5"/>
                  </a:cubicBezTo>
                  <a:cubicBezTo>
                    <a:pt x="25" y="5"/>
                    <a:pt x="25" y="5"/>
                    <a:pt x="25" y="5"/>
                  </a:cubicBezTo>
                  <a:cubicBezTo>
                    <a:pt x="22" y="3"/>
                    <a:pt x="18" y="3"/>
                    <a:pt x="14" y="2"/>
                  </a:cubicBezTo>
                  <a:cubicBezTo>
                    <a:pt x="10" y="2"/>
                    <a:pt x="6" y="3"/>
                    <a:pt x="2" y="4"/>
                  </a:cubicBezTo>
                  <a:cubicBezTo>
                    <a:pt x="2" y="4"/>
                    <a:pt x="1" y="4"/>
                    <a:pt x="1" y="4"/>
                  </a:cubicBezTo>
                  <a:cubicBezTo>
                    <a:pt x="1" y="4"/>
                    <a:pt x="1" y="4"/>
                    <a:pt x="1" y="4"/>
                  </a:cubicBezTo>
                  <a:cubicBezTo>
                    <a:pt x="5" y="3"/>
                    <a:pt x="9" y="3"/>
                    <a:pt x="13" y="3"/>
                  </a:cubicBezTo>
                  <a:cubicBezTo>
                    <a:pt x="17" y="3"/>
                    <a:pt x="20" y="3"/>
                    <a:pt x="23" y="4"/>
                  </a:cubicBezTo>
                  <a:cubicBezTo>
                    <a:pt x="23" y="4"/>
                    <a:pt x="23" y="4"/>
                    <a:pt x="23" y="4"/>
                  </a:cubicBezTo>
                  <a:cubicBezTo>
                    <a:pt x="20" y="3"/>
                    <a:pt x="16" y="1"/>
                    <a:pt x="12" y="1"/>
                  </a:cubicBezTo>
                  <a:cubicBezTo>
                    <a:pt x="9" y="1"/>
                    <a:pt x="5" y="2"/>
                    <a:pt x="2" y="3"/>
                  </a:cubicBezTo>
                  <a:cubicBezTo>
                    <a:pt x="1" y="3"/>
                    <a:pt x="1" y="3"/>
                    <a:pt x="0" y="4"/>
                  </a:cubicBezTo>
                  <a:cubicBezTo>
                    <a:pt x="0" y="4"/>
                    <a:pt x="0" y="4"/>
                    <a:pt x="0" y="4"/>
                  </a:cubicBezTo>
                  <a:cubicBezTo>
                    <a:pt x="4" y="3"/>
                    <a:pt x="8" y="2"/>
                    <a:pt x="13" y="2"/>
                  </a:cubicBezTo>
                  <a:cubicBezTo>
                    <a:pt x="15" y="2"/>
                    <a:pt x="18" y="2"/>
                    <a:pt x="21" y="3"/>
                  </a:cubicBezTo>
                  <a:cubicBezTo>
                    <a:pt x="22" y="3"/>
                    <a:pt x="24" y="4"/>
                    <a:pt x="25" y="5"/>
                  </a:cubicBezTo>
                  <a:cubicBezTo>
                    <a:pt x="25" y="5"/>
                    <a:pt x="25" y="4"/>
                    <a:pt x="25" y="4"/>
                  </a:cubicBezTo>
                  <a:cubicBezTo>
                    <a:pt x="21" y="4"/>
                    <a:pt x="18" y="2"/>
                    <a:pt x="15" y="1"/>
                  </a:cubicBezTo>
                  <a:cubicBezTo>
                    <a:pt x="11" y="0"/>
                    <a:pt x="7" y="0"/>
                    <a:pt x="4" y="2"/>
                  </a:cubicBezTo>
                  <a:cubicBezTo>
                    <a:pt x="3" y="2"/>
                    <a:pt x="3" y="2"/>
                    <a:pt x="4" y="2"/>
                  </a:cubicBezTo>
                  <a:cubicBezTo>
                    <a:pt x="11" y="1"/>
                    <a:pt x="18" y="1"/>
                    <a:pt x="25" y="5"/>
                  </a:cubicBezTo>
                  <a:cubicBezTo>
                    <a:pt x="25" y="5"/>
                    <a:pt x="25" y="5"/>
                    <a:pt x="26" y="5"/>
                  </a:cubicBezTo>
                  <a:cubicBezTo>
                    <a:pt x="26" y="5"/>
                    <a:pt x="26" y="5"/>
                    <a:pt x="26" y="5"/>
                  </a:cubicBezTo>
                  <a:cubicBezTo>
                    <a:pt x="23" y="4"/>
                    <a:pt x="20" y="3"/>
                    <a:pt x="18" y="2"/>
                  </a:cubicBezTo>
                  <a:cubicBezTo>
                    <a:pt x="15" y="2"/>
                    <a:pt x="12" y="2"/>
                    <a:pt x="10" y="1"/>
                  </a:cubicBezTo>
                  <a:cubicBezTo>
                    <a:pt x="10" y="2"/>
                    <a:pt x="10" y="2"/>
                    <a:pt x="10" y="2"/>
                  </a:cubicBezTo>
                  <a:cubicBezTo>
                    <a:pt x="12" y="2"/>
                    <a:pt x="14" y="2"/>
                    <a:pt x="15" y="2"/>
                  </a:cubicBezTo>
                  <a:cubicBezTo>
                    <a:pt x="17" y="2"/>
                    <a:pt x="19" y="2"/>
                    <a:pt x="21" y="3"/>
                  </a:cubicBezTo>
                  <a:cubicBezTo>
                    <a:pt x="22" y="3"/>
                    <a:pt x="24" y="4"/>
                    <a:pt x="25" y="4"/>
                  </a:cubicBezTo>
                  <a:cubicBezTo>
                    <a:pt x="26" y="5"/>
                    <a:pt x="28" y="5"/>
                    <a:pt x="29" y="5"/>
                  </a:cubicBezTo>
                  <a:cubicBezTo>
                    <a:pt x="29" y="5"/>
                    <a:pt x="29" y="5"/>
                    <a:pt x="29" y="5"/>
                  </a:cubicBezTo>
                  <a:cubicBezTo>
                    <a:pt x="27" y="3"/>
                    <a:pt x="24" y="2"/>
                    <a:pt x="22" y="2"/>
                  </a:cubicBezTo>
                  <a:cubicBezTo>
                    <a:pt x="19" y="1"/>
                    <a:pt x="15" y="1"/>
                    <a:pt x="12" y="1"/>
                  </a:cubicBezTo>
                  <a:cubicBezTo>
                    <a:pt x="12" y="1"/>
                    <a:pt x="12" y="1"/>
                    <a:pt x="12" y="1"/>
                  </a:cubicBezTo>
                  <a:cubicBezTo>
                    <a:pt x="15" y="1"/>
                    <a:pt x="18" y="1"/>
                    <a:pt x="21" y="2"/>
                  </a:cubicBezTo>
                  <a:cubicBezTo>
                    <a:pt x="24" y="3"/>
                    <a:pt x="27" y="4"/>
                    <a:pt x="30" y="5"/>
                  </a:cubicBezTo>
                  <a:cubicBezTo>
                    <a:pt x="30" y="5"/>
                    <a:pt x="31" y="5"/>
                    <a:pt x="30" y="5"/>
                  </a:cubicBezTo>
                  <a:cubicBezTo>
                    <a:pt x="26" y="3"/>
                    <a:pt x="22" y="1"/>
                    <a:pt x="17" y="1"/>
                  </a:cubicBezTo>
                  <a:cubicBezTo>
                    <a:pt x="17" y="1"/>
                    <a:pt x="17" y="1"/>
                    <a:pt x="17" y="1"/>
                  </a:cubicBezTo>
                  <a:cubicBezTo>
                    <a:pt x="17" y="2"/>
                    <a:pt x="18" y="2"/>
                    <a:pt x="19" y="2"/>
                  </a:cubicBezTo>
                  <a:cubicBezTo>
                    <a:pt x="20" y="2"/>
                    <a:pt x="21" y="2"/>
                    <a:pt x="22" y="2"/>
                  </a:cubicBezTo>
                  <a:cubicBezTo>
                    <a:pt x="23" y="3"/>
                    <a:pt x="25" y="4"/>
                    <a:pt x="27" y="4"/>
                  </a:cubicBezTo>
                  <a:cubicBezTo>
                    <a:pt x="27" y="4"/>
                    <a:pt x="27" y="4"/>
                    <a:pt x="27" y="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
            <p:cNvSpPr>
              <a:spLocks/>
            </p:cNvSpPr>
            <p:nvPr/>
          </p:nvSpPr>
          <p:spPr bwMode="auto">
            <a:xfrm>
              <a:off x="1433513" y="2917826"/>
              <a:ext cx="822325" cy="709613"/>
            </a:xfrm>
            <a:custGeom>
              <a:avLst/>
              <a:gdLst>
                <a:gd name="T0" fmla="*/ 32 w 36"/>
                <a:gd name="T1" fmla="*/ 9 h 31"/>
                <a:gd name="T2" fmla="*/ 20 w 36"/>
                <a:gd name="T3" fmla="*/ 11 h 31"/>
                <a:gd name="T4" fmla="*/ 16 w 36"/>
                <a:gd name="T5" fmla="*/ 11 h 31"/>
                <a:gd name="T6" fmla="*/ 36 w 36"/>
                <a:gd name="T7" fmla="*/ 8 h 31"/>
                <a:gd name="T8" fmla="*/ 27 w 36"/>
                <a:gd name="T9" fmla="*/ 7 h 31"/>
                <a:gd name="T10" fmla="*/ 14 w 36"/>
                <a:gd name="T11" fmla="*/ 12 h 31"/>
                <a:gd name="T12" fmla="*/ 12 w 36"/>
                <a:gd name="T13" fmla="*/ 14 h 31"/>
                <a:gd name="T14" fmla="*/ 25 w 36"/>
                <a:gd name="T15" fmla="*/ 7 h 31"/>
                <a:gd name="T16" fmla="*/ 24 w 36"/>
                <a:gd name="T17" fmla="*/ 6 h 31"/>
                <a:gd name="T18" fmla="*/ 25 w 36"/>
                <a:gd name="T19" fmla="*/ 3 h 31"/>
                <a:gd name="T20" fmla="*/ 22 w 36"/>
                <a:gd name="T21" fmla="*/ 2 h 31"/>
                <a:gd name="T22" fmla="*/ 15 w 36"/>
                <a:gd name="T23" fmla="*/ 2 h 31"/>
                <a:gd name="T24" fmla="*/ 5 w 36"/>
                <a:gd name="T25" fmla="*/ 6 h 31"/>
                <a:gd name="T26" fmla="*/ 3 w 36"/>
                <a:gd name="T27" fmla="*/ 7 h 31"/>
                <a:gd name="T28" fmla="*/ 7 w 36"/>
                <a:gd name="T29" fmla="*/ 8 h 31"/>
                <a:gd name="T30" fmla="*/ 6 w 36"/>
                <a:gd name="T31" fmla="*/ 9 h 31"/>
                <a:gd name="T32" fmla="*/ 9 w 36"/>
                <a:gd name="T33" fmla="*/ 5 h 31"/>
                <a:gd name="T34" fmla="*/ 8 w 36"/>
                <a:gd name="T35" fmla="*/ 6 h 31"/>
                <a:gd name="T36" fmla="*/ 4 w 36"/>
                <a:gd name="T37" fmla="*/ 14 h 31"/>
                <a:gd name="T38" fmla="*/ 4 w 36"/>
                <a:gd name="T39" fmla="*/ 14 h 31"/>
                <a:gd name="T40" fmla="*/ 7 w 36"/>
                <a:gd name="T41" fmla="*/ 11 h 31"/>
                <a:gd name="T42" fmla="*/ 12 w 36"/>
                <a:gd name="T43" fmla="*/ 6 h 31"/>
                <a:gd name="T44" fmla="*/ 13 w 36"/>
                <a:gd name="T45" fmla="*/ 7 h 31"/>
                <a:gd name="T46" fmla="*/ 7 w 36"/>
                <a:gd name="T47" fmla="*/ 20 h 31"/>
                <a:gd name="T48" fmla="*/ 10 w 36"/>
                <a:gd name="T49" fmla="*/ 17 h 31"/>
                <a:gd name="T50" fmla="*/ 9 w 36"/>
                <a:gd name="T51" fmla="*/ 28 h 31"/>
                <a:gd name="T52" fmla="*/ 10 w 36"/>
                <a:gd name="T53" fmla="*/ 16 h 31"/>
                <a:gd name="T54" fmla="*/ 6 w 36"/>
                <a:gd name="T55" fmla="*/ 15 h 31"/>
                <a:gd name="T56" fmla="*/ 9 w 36"/>
                <a:gd name="T57" fmla="*/ 31 h 31"/>
                <a:gd name="T58" fmla="*/ 9 w 36"/>
                <a:gd name="T59" fmla="*/ 22 h 31"/>
                <a:gd name="T60" fmla="*/ 12 w 36"/>
                <a:gd name="T61" fmla="*/ 11 h 31"/>
                <a:gd name="T62" fmla="*/ 13 w 36"/>
                <a:gd name="T63" fmla="*/ 10 h 31"/>
                <a:gd name="T64" fmla="*/ 6 w 36"/>
                <a:gd name="T65" fmla="*/ 18 h 31"/>
                <a:gd name="T66" fmla="*/ 5 w 36"/>
                <a:gd name="T67" fmla="*/ 17 h 31"/>
                <a:gd name="T68" fmla="*/ 12 w 36"/>
                <a:gd name="T69" fmla="*/ 7 h 31"/>
                <a:gd name="T70" fmla="*/ 12 w 36"/>
                <a:gd name="T71" fmla="*/ 6 h 31"/>
                <a:gd name="T72" fmla="*/ 11 w 36"/>
                <a:gd name="T73" fmla="*/ 7 h 31"/>
                <a:gd name="T74" fmla="*/ 7 w 36"/>
                <a:gd name="T75" fmla="*/ 10 h 31"/>
                <a:gd name="T76" fmla="*/ 1 w 36"/>
                <a:gd name="T77" fmla="*/ 11 h 31"/>
                <a:gd name="T78" fmla="*/ 3 w 36"/>
                <a:gd name="T79" fmla="*/ 11 h 31"/>
                <a:gd name="T80" fmla="*/ 9 w 36"/>
                <a:gd name="T81" fmla="*/ 6 h 31"/>
                <a:gd name="T82" fmla="*/ 6 w 36"/>
                <a:gd name="T83" fmla="*/ 6 h 31"/>
                <a:gd name="T84" fmla="*/ 5 w 36"/>
                <a:gd name="T85" fmla="*/ 7 h 31"/>
                <a:gd name="T86" fmla="*/ 11 w 36"/>
                <a:gd name="T87" fmla="*/ 2 h 31"/>
                <a:gd name="T88" fmla="*/ 8 w 36"/>
                <a:gd name="T89" fmla="*/ 5 h 31"/>
                <a:gd name="T90" fmla="*/ 10 w 36"/>
                <a:gd name="T91" fmla="*/ 6 h 31"/>
                <a:gd name="T92" fmla="*/ 15 w 36"/>
                <a:gd name="T93" fmla="*/ 7 h 31"/>
                <a:gd name="T94" fmla="*/ 8 w 36"/>
                <a:gd name="T95" fmla="*/ 15 h 31"/>
                <a:gd name="T96" fmla="*/ 11 w 36"/>
                <a:gd name="T97" fmla="*/ 14 h 31"/>
                <a:gd name="T98" fmla="*/ 24 w 36"/>
                <a:gd name="T99" fmla="*/ 9 h 31"/>
                <a:gd name="T100" fmla="*/ 10 w 36"/>
                <a:gd name="T101" fmla="*/ 18 h 31"/>
                <a:gd name="T102" fmla="*/ 11 w 36"/>
                <a:gd name="T103" fmla="*/ 14 h 31"/>
                <a:gd name="T104" fmla="*/ 33 w 36"/>
                <a:gd name="T105" fmla="*/ 8 h 31"/>
                <a:gd name="T106" fmla="*/ 30 w 36"/>
                <a:gd name="T107" fmla="*/ 7 h 31"/>
                <a:gd name="T108" fmla="*/ 12 w 36"/>
                <a:gd name="T109" fmla="*/ 15 h 31"/>
                <a:gd name="T110" fmla="*/ 15 w 36"/>
                <a:gd name="T111"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31">
                  <a:moveTo>
                    <a:pt x="30" y="7"/>
                  </a:moveTo>
                  <a:cubicBezTo>
                    <a:pt x="27" y="7"/>
                    <a:pt x="25" y="8"/>
                    <a:pt x="22" y="9"/>
                  </a:cubicBezTo>
                  <a:cubicBezTo>
                    <a:pt x="21" y="9"/>
                    <a:pt x="20" y="9"/>
                    <a:pt x="19" y="10"/>
                  </a:cubicBezTo>
                  <a:cubicBezTo>
                    <a:pt x="18" y="11"/>
                    <a:pt x="16" y="11"/>
                    <a:pt x="15" y="11"/>
                  </a:cubicBezTo>
                  <a:cubicBezTo>
                    <a:pt x="15" y="12"/>
                    <a:pt x="15" y="12"/>
                    <a:pt x="15" y="12"/>
                  </a:cubicBezTo>
                  <a:cubicBezTo>
                    <a:pt x="17" y="10"/>
                    <a:pt x="20" y="9"/>
                    <a:pt x="23" y="8"/>
                  </a:cubicBezTo>
                  <a:cubicBezTo>
                    <a:pt x="26" y="8"/>
                    <a:pt x="29" y="7"/>
                    <a:pt x="32" y="8"/>
                  </a:cubicBezTo>
                  <a:cubicBezTo>
                    <a:pt x="32" y="8"/>
                    <a:pt x="32" y="9"/>
                    <a:pt x="32" y="9"/>
                  </a:cubicBezTo>
                  <a:cubicBezTo>
                    <a:pt x="32" y="9"/>
                    <a:pt x="32" y="8"/>
                    <a:pt x="32" y="8"/>
                  </a:cubicBezTo>
                  <a:cubicBezTo>
                    <a:pt x="31" y="9"/>
                    <a:pt x="31" y="9"/>
                    <a:pt x="30" y="9"/>
                  </a:cubicBezTo>
                  <a:cubicBezTo>
                    <a:pt x="29" y="9"/>
                    <a:pt x="28" y="9"/>
                    <a:pt x="27" y="9"/>
                  </a:cubicBezTo>
                  <a:cubicBezTo>
                    <a:pt x="25" y="9"/>
                    <a:pt x="23" y="10"/>
                    <a:pt x="21" y="10"/>
                  </a:cubicBezTo>
                  <a:cubicBezTo>
                    <a:pt x="18" y="11"/>
                    <a:pt x="15" y="13"/>
                    <a:pt x="12" y="15"/>
                  </a:cubicBezTo>
                  <a:cubicBezTo>
                    <a:pt x="12" y="15"/>
                    <a:pt x="12" y="15"/>
                    <a:pt x="12" y="15"/>
                  </a:cubicBezTo>
                  <a:cubicBezTo>
                    <a:pt x="13" y="14"/>
                    <a:pt x="14" y="13"/>
                    <a:pt x="16" y="12"/>
                  </a:cubicBezTo>
                  <a:cubicBezTo>
                    <a:pt x="17" y="12"/>
                    <a:pt x="18" y="11"/>
                    <a:pt x="20" y="11"/>
                  </a:cubicBezTo>
                  <a:cubicBezTo>
                    <a:pt x="22" y="10"/>
                    <a:pt x="23" y="10"/>
                    <a:pt x="25" y="10"/>
                  </a:cubicBezTo>
                  <a:cubicBezTo>
                    <a:pt x="27" y="9"/>
                    <a:pt x="29" y="9"/>
                    <a:pt x="31" y="8"/>
                  </a:cubicBezTo>
                  <a:cubicBezTo>
                    <a:pt x="31" y="8"/>
                    <a:pt x="31" y="8"/>
                    <a:pt x="31" y="8"/>
                  </a:cubicBezTo>
                  <a:cubicBezTo>
                    <a:pt x="31" y="8"/>
                    <a:pt x="31" y="8"/>
                    <a:pt x="31" y="8"/>
                  </a:cubicBezTo>
                  <a:cubicBezTo>
                    <a:pt x="30" y="7"/>
                    <a:pt x="29" y="7"/>
                    <a:pt x="28" y="7"/>
                  </a:cubicBezTo>
                  <a:cubicBezTo>
                    <a:pt x="27" y="7"/>
                    <a:pt x="26" y="7"/>
                    <a:pt x="25" y="8"/>
                  </a:cubicBezTo>
                  <a:cubicBezTo>
                    <a:pt x="24" y="8"/>
                    <a:pt x="22" y="8"/>
                    <a:pt x="21" y="9"/>
                  </a:cubicBezTo>
                  <a:cubicBezTo>
                    <a:pt x="19" y="9"/>
                    <a:pt x="18" y="10"/>
                    <a:pt x="16" y="11"/>
                  </a:cubicBezTo>
                  <a:cubicBezTo>
                    <a:pt x="15" y="12"/>
                    <a:pt x="14" y="12"/>
                    <a:pt x="12" y="13"/>
                  </a:cubicBezTo>
                  <a:cubicBezTo>
                    <a:pt x="12" y="13"/>
                    <a:pt x="12" y="13"/>
                    <a:pt x="12" y="13"/>
                  </a:cubicBezTo>
                  <a:cubicBezTo>
                    <a:pt x="16" y="11"/>
                    <a:pt x="19" y="9"/>
                    <a:pt x="23" y="8"/>
                  </a:cubicBezTo>
                  <a:cubicBezTo>
                    <a:pt x="25" y="8"/>
                    <a:pt x="27" y="8"/>
                    <a:pt x="29" y="8"/>
                  </a:cubicBezTo>
                  <a:cubicBezTo>
                    <a:pt x="30" y="8"/>
                    <a:pt x="31" y="8"/>
                    <a:pt x="32" y="8"/>
                  </a:cubicBezTo>
                  <a:cubicBezTo>
                    <a:pt x="33" y="8"/>
                    <a:pt x="34" y="8"/>
                    <a:pt x="35" y="9"/>
                  </a:cubicBezTo>
                  <a:cubicBezTo>
                    <a:pt x="35" y="9"/>
                    <a:pt x="35" y="9"/>
                    <a:pt x="36" y="9"/>
                  </a:cubicBezTo>
                  <a:cubicBezTo>
                    <a:pt x="36" y="9"/>
                    <a:pt x="36" y="9"/>
                    <a:pt x="36" y="8"/>
                  </a:cubicBezTo>
                  <a:cubicBezTo>
                    <a:pt x="34" y="7"/>
                    <a:pt x="31" y="7"/>
                    <a:pt x="29" y="7"/>
                  </a:cubicBezTo>
                  <a:cubicBezTo>
                    <a:pt x="26" y="7"/>
                    <a:pt x="23" y="7"/>
                    <a:pt x="20" y="9"/>
                  </a:cubicBezTo>
                  <a:cubicBezTo>
                    <a:pt x="16" y="10"/>
                    <a:pt x="13" y="13"/>
                    <a:pt x="10" y="15"/>
                  </a:cubicBezTo>
                  <a:cubicBezTo>
                    <a:pt x="11" y="15"/>
                    <a:pt x="11" y="15"/>
                    <a:pt x="11" y="15"/>
                  </a:cubicBezTo>
                  <a:cubicBezTo>
                    <a:pt x="11" y="14"/>
                    <a:pt x="12" y="13"/>
                    <a:pt x="13" y="12"/>
                  </a:cubicBezTo>
                  <a:cubicBezTo>
                    <a:pt x="14" y="11"/>
                    <a:pt x="15" y="10"/>
                    <a:pt x="16" y="10"/>
                  </a:cubicBezTo>
                  <a:cubicBezTo>
                    <a:pt x="19" y="8"/>
                    <a:pt x="23" y="7"/>
                    <a:pt x="26" y="7"/>
                  </a:cubicBezTo>
                  <a:cubicBezTo>
                    <a:pt x="27" y="7"/>
                    <a:pt x="27" y="7"/>
                    <a:pt x="27" y="7"/>
                  </a:cubicBezTo>
                  <a:cubicBezTo>
                    <a:pt x="27" y="7"/>
                    <a:pt x="27" y="7"/>
                    <a:pt x="27" y="7"/>
                  </a:cubicBezTo>
                  <a:cubicBezTo>
                    <a:pt x="24" y="7"/>
                    <a:pt x="20" y="8"/>
                    <a:pt x="17" y="9"/>
                  </a:cubicBezTo>
                  <a:cubicBezTo>
                    <a:pt x="15" y="10"/>
                    <a:pt x="14" y="11"/>
                    <a:pt x="13" y="13"/>
                  </a:cubicBezTo>
                  <a:cubicBezTo>
                    <a:pt x="12" y="14"/>
                    <a:pt x="11" y="16"/>
                    <a:pt x="10" y="17"/>
                  </a:cubicBezTo>
                  <a:cubicBezTo>
                    <a:pt x="10" y="17"/>
                    <a:pt x="10" y="17"/>
                    <a:pt x="9" y="18"/>
                  </a:cubicBezTo>
                  <a:cubicBezTo>
                    <a:pt x="9" y="18"/>
                    <a:pt x="10" y="18"/>
                    <a:pt x="10" y="18"/>
                  </a:cubicBezTo>
                  <a:cubicBezTo>
                    <a:pt x="10" y="16"/>
                    <a:pt x="10" y="15"/>
                    <a:pt x="11" y="15"/>
                  </a:cubicBezTo>
                  <a:cubicBezTo>
                    <a:pt x="12" y="14"/>
                    <a:pt x="13" y="13"/>
                    <a:pt x="14" y="12"/>
                  </a:cubicBezTo>
                  <a:cubicBezTo>
                    <a:pt x="16" y="11"/>
                    <a:pt x="17" y="10"/>
                    <a:pt x="18" y="10"/>
                  </a:cubicBezTo>
                  <a:cubicBezTo>
                    <a:pt x="19" y="10"/>
                    <a:pt x="20" y="9"/>
                    <a:pt x="21" y="9"/>
                  </a:cubicBezTo>
                  <a:cubicBezTo>
                    <a:pt x="22" y="9"/>
                    <a:pt x="23" y="9"/>
                    <a:pt x="24" y="9"/>
                  </a:cubicBezTo>
                  <a:cubicBezTo>
                    <a:pt x="24" y="9"/>
                    <a:pt x="24" y="9"/>
                    <a:pt x="24" y="9"/>
                  </a:cubicBezTo>
                  <a:cubicBezTo>
                    <a:pt x="24" y="9"/>
                    <a:pt x="24" y="8"/>
                    <a:pt x="24" y="8"/>
                  </a:cubicBezTo>
                  <a:cubicBezTo>
                    <a:pt x="23" y="8"/>
                    <a:pt x="21" y="8"/>
                    <a:pt x="20" y="9"/>
                  </a:cubicBezTo>
                  <a:cubicBezTo>
                    <a:pt x="18" y="9"/>
                    <a:pt x="17" y="10"/>
                    <a:pt x="15" y="11"/>
                  </a:cubicBezTo>
                  <a:cubicBezTo>
                    <a:pt x="14" y="12"/>
                    <a:pt x="13" y="13"/>
                    <a:pt x="12" y="14"/>
                  </a:cubicBezTo>
                  <a:cubicBezTo>
                    <a:pt x="11" y="16"/>
                    <a:pt x="10" y="17"/>
                    <a:pt x="9" y="19"/>
                  </a:cubicBezTo>
                  <a:cubicBezTo>
                    <a:pt x="9" y="19"/>
                    <a:pt x="8" y="20"/>
                    <a:pt x="8" y="20"/>
                  </a:cubicBezTo>
                  <a:cubicBezTo>
                    <a:pt x="8" y="20"/>
                    <a:pt x="8" y="20"/>
                    <a:pt x="8" y="20"/>
                  </a:cubicBezTo>
                  <a:cubicBezTo>
                    <a:pt x="8" y="19"/>
                    <a:pt x="9" y="17"/>
                    <a:pt x="10" y="16"/>
                  </a:cubicBezTo>
                  <a:cubicBezTo>
                    <a:pt x="11" y="15"/>
                    <a:pt x="12" y="14"/>
                    <a:pt x="13" y="12"/>
                  </a:cubicBezTo>
                  <a:cubicBezTo>
                    <a:pt x="14" y="11"/>
                    <a:pt x="16" y="10"/>
                    <a:pt x="17" y="9"/>
                  </a:cubicBezTo>
                  <a:cubicBezTo>
                    <a:pt x="19" y="9"/>
                    <a:pt x="21" y="8"/>
                    <a:pt x="22" y="8"/>
                  </a:cubicBezTo>
                  <a:cubicBezTo>
                    <a:pt x="23" y="8"/>
                    <a:pt x="24" y="8"/>
                    <a:pt x="25" y="7"/>
                  </a:cubicBezTo>
                  <a:cubicBezTo>
                    <a:pt x="25" y="7"/>
                    <a:pt x="25" y="7"/>
                    <a:pt x="25" y="7"/>
                  </a:cubicBezTo>
                  <a:cubicBezTo>
                    <a:pt x="24" y="6"/>
                    <a:pt x="22" y="7"/>
                    <a:pt x="21" y="7"/>
                  </a:cubicBezTo>
                  <a:cubicBezTo>
                    <a:pt x="19" y="7"/>
                    <a:pt x="18" y="8"/>
                    <a:pt x="17" y="9"/>
                  </a:cubicBezTo>
                  <a:cubicBezTo>
                    <a:pt x="14" y="11"/>
                    <a:pt x="11" y="13"/>
                    <a:pt x="8" y="15"/>
                  </a:cubicBezTo>
                  <a:cubicBezTo>
                    <a:pt x="8" y="15"/>
                    <a:pt x="8" y="15"/>
                    <a:pt x="8" y="16"/>
                  </a:cubicBezTo>
                  <a:cubicBezTo>
                    <a:pt x="11" y="13"/>
                    <a:pt x="13" y="11"/>
                    <a:pt x="15" y="9"/>
                  </a:cubicBezTo>
                  <a:cubicBezTo>
                    <a:pt x="18" y="7"/>
                    <a:pt x="21" y="5"/>
                    <a:pt x="24" y="6"/>
                  </a:cubicBezTo>
                  <a:cubicBezTo>
                    <a:pt x="24" y="6"/>
                    <a:pt x="24" y="6"/>
                    <a:pt x="24" y="6"/>
                  </a:cubicBezTo>
                  <a:cubicBezTo>
                    <a:pt x="21" y="6"/>
                    <a:pt x="18" y="7"/>
                    <a:pt x="15" y="8"/>
                  </a:cubicBezTo>
                  <a:cubicBezTo>
                    <a:pt x="12" y="10"/>
                    <a:pt x="9" y="12"/>
                    <a:pt x="7" y="14"/>
                  </a:cubicBezTo>
                  <a:cubicBezTo>
                    <a:pt x="7" y="14"/>
                    <a:pt x="7" y="14"/>
                    <a:pt x="7" y="14"/>
                  </a:cubicBezTo>
                  <a:cubicBezTo>
                    <a:pt x="9" y="11"/>
                    <a:pt x="12" y="9"/>
                    <a:pt x="15" y="7"/>
                  </a:cubicBezTo>
                  <a:cubicBezTo>
                    <a:pt x="17" y="6"/>
                    <a:pt x="18" y="5"/>
                    <a:pt x="20" y="5"/>
                  </a:cubicBezTo>
                  <a:cubicBezTo>
                    <a:pt x="21" y="5"/>
                    <a:pt x="22" y="4"/>
                    <a:pt x="23" y="4"/>
                  </a:cubicBezTo>
                  <a:cubicBezTo>
                    <a:pt x="24" y="4"/>
                    <a:pt x="24" y="4"/>
                    <a:pt x="25" y="3"/>
                  </a:cubicBezTo>
                  <a:cubicBezTo>
                    <a:pt x="25" y="3"/>
                    <a:pt x="25" y="3"/>
                    <a:pt x="25" y="3"/>
                  </a:cubicBezTo>
                  <a:cubicBezTo>
                    <a:pt x="24" y="2"/>
                    <a:pt x="23" y="2"/>
                    <a:pt x="22" y="2"/>
                  </a:cubicBezTo>
                  <a:cubicBezTo>
                    <a:pt x="20" y="2"/>
                    <a:pt x="19" y="3"/>
                    <a:pt x="18" y="3"/>
                  </a:cubicBezTo>
                  <a:cubicBezTo>
                    <a:pt x="15" y="4"/>
                    <a:pt x="12" y="4"/>
                    <a:pt x="10" y="6"/>
                  </a:cubicBezTo>
                  <a:cubicBezTo>
                    <a:pt x="8" y="6"/>
                    <a:pt x="7" y="7"/>
                    <a:pt x="6" y="9"/>
                  </a:cubicBezTo>
                  <a:cubicBezTo>
                    <a:pt x="5" y="9"/>
                    <a:pt x="6" y="9"/>
                    <a:pt x="6" y="9"/>
                  </a:cubicBezTo>
                  <a:cubicBezTo>
                    <a:pt x="9" y="8"/>
                    <a:pt x="11" y="6"/>
                    <a:pt x="14" y="5"/>
                  </a:cubicBezTo>
                  <a:cubicBezTo>
                    <a:pt x="16" y="4"/>
                    <a:pt x="19" y="3"/>
                    <a:pt x="22" y="2"/>
                  </a:cubicBezTo>
                  <a:cubicBezTo>
                    <a:pt x="22" y="2"/>
                    <a:pt x="22" y="2"/>
                    <a:pt x="22" y="2"/>
                  </a:cubicBezTo>
                  <a:cubicBezTo>
                    <a:pt x="22" y="1"/>
                    <a:pt x="21" y="1"/>
                    <a:pt x="20" y="1"/>
                  </a:cubicBezTo>
                  <a:cubicBezTo>
                    <a:pt x="19" y="1"/>
                    <a:pt x="18" y="1"/>
                    <a:pt x="17" y="1"/>
                  </a:cubicBezTo>
                  <a:cubicBezTo>
                    <a:pt x="16" y="1"/>
                    <a:pt x="15" y="2"/>
                    <a:pt x="14" y="2"/>
                  </a:cubicBezTo>
                  <a:cubicBezTo>
                    <a:pt x="13" y="2"/>
                    <a:pt x="12" y="3"/>
                    <a:pt x="10" y="3"/>
                  </a:cubicBezTo>
                  <a:cubicBezTo>
                    <a:pt x="8" y="4"/>
                    <a:pt x="5" y="6"/>
                    <a:pt x="3" y="7"/>
                  </a:cubicBezTo>
                  <a:cubicBezTo>
                    <a:pt x="3" y="7"/>
                    <a:pt x="3" y="8"/>
                    <a:pt x="3" y="8"/>
                  </a:cubicBezTo>
                  <a:cubicBezTo>
                    <a:pt x="6" y="6"/>
                    <a:pt x="8" y="4"/>
                    <a:pt x="11" y="3"/>
                  </a:cubicBezTo>
                  <a:cubicBezTo>
                    <a:pt x="12" y="2"/>
                    <a:pt x="14" y="2"/>
                    <a:pt x="15" y="2"/>
                  </a:cubicBezTo>
                  <a:cubicBezTo>
                    <a:pt x="17" y="2"/>
                    <a:pt x="18" y="2"/>
                    <a:pt x="20" y="1"/>
                  </a:cubicBezTo>
                  <a:cubicBezTo>
                    <a:pt x="20" y="1"/>
                    <a:pt x="20" y="1"/>
                    <a:pt x="20" y="1"/>
                  </a:cubicBezTo>
                  <a:cubicBezTo>
                    <a:pt x="20" y="0"/>
                    <a:pt x="19" y="0"/>
                    <a:pt x="18" y="0"/>
                  </a:cubicBezTo>
                  <a:cubicBezTo>
                    <a:pt x="17" y="0"/>
                    <a:pt x="16" y="0"/>
                    <a:pt x="15" y="1"/>
                  </a:cubicBezTo>
                  <a:cubicBezTo>
                    <a:pt x="12" y="1"/>
                    <a:pt x="10" y="2"/>
                    <a:pt x="8" y="3"/>
                  </a:cubicBezTo>
                  <a:cubicBezTo>
                    <a:pt x="6" y="4"/>
                    <a:pt x="4" y="5"/>
                    <a:pt x="4" y="7"/>
                  </a:cubicBezTo>
                  <a:cubicBezTo>
                    <a:pt x="4" y="7"/>
                    <a:pt x="4" y="7"/>
                    <a:pt x="4" y="7"/>
                  </a:cubicBezTo>
                  <a:cubicBezTo>
                    <a:pt x="4" y="7"/>
                    <a:pt x="5" y="7"/>
                    <a:pt x="5" y="6"/>
                  </a:cubicBezTo>
                  <a:cubicBezTo>
                    <a:pt x="6" y="6"/>
                    <a:pt x="7" y="5"/>
                    <a:pt x="7" y="5"/>
                  </a:cubicBezTo>
                  <a:cubicBezTo>
                    <a:pt x="8" y="4"/>
                    <a:pt x="9" y="2"/>
                    <a:pt x="10" y="1"/>
                  </a:cubicBezTo>
                  <a:cubicBezTo>
                    <a:pt x="10" y="1"/>
                    <a:pt x="10" y="1"/>
                    <a:pt x="10" y="1"/>
                  </a:cubicBezTo>
                  <a:cubicBezTo>
                    <a:pt x="8" y="3"/>
                    <a:pt x="6" y="5"/>
                    <a:pt x="5" y="7"/>
                  </a:cubicBezTo>
                  <a:cubicBezTo>
                    <a:pt x="3" y="8"/>
                    <a:pt x="2" y="10"/>
                    <a:pt x="0" y="12"/>
                  </a:cubicBezTo>
                  <a:cubicBezTo>
                    <a:pt x="0" y="12"/>
                    <a:pt x="0" y="12"/>
                    <a:pt x="0" y="12"/>
                  </a:cubicBezTo>
                  <a:cubicBezTo>
                    <a:pt x="1" y="10"/>
                    <a:pt x="2" y="9"/>
                    <a:pt x="3" y="8"/>
                  </a:cubicBezTo>
                  <a:cubicBezTo>
                    <a:pt x="3" y="7"/>
                    <a:pt x="3" y="7"/>
                    <a:pt x="3" y="7"/>
                  </a:cubicBezTo>
                  <a:cubicBezTo>
                    <a:pt x="2" y="9"/>
                    <a:pt x="1" y="12"/>
                    <a:pt x="0" y="14"/>
                  </a:cubicBezTo>
                  <a:cubicBezTo>
                    <a:pt x="0" y="14"/>
                    <a:pt x="0" y="14"/>
                    <a:pt x="0" y="14"/>
                  </a:cubicBezTo>
                  <a:cubicBezTo>
                    <a:pt x="1" y="13"/>
                    <a:pt x="2" y="11"/>
                    <a:pt x="2" y="10"/>
                  </a:cubicBezTo>
                  <a:cubicBezTo>
                    <a:pt x="3" y="9"/>
                    <a:pt x="4" y="7"/>
                    <a:pt x="6" y="7"/>
                  </a:cubicBezTo>
                  <a:cubicBezTo>
                    <a:pt x="6" y="7"/>
                    <a:pt x="6" y="6"/>
                    <a:pt x="5" y="6"/>
                  </a:cubicBezTo>
                  <a:cubicBezTo>
                    <a:pt x="4" y="9"/>
                    <a:pt x="3" y="11"/>
                    <a:pt x="1" y="13"/>
                  </a:cubicBezTo>
                  <a:cubicBezTo>
                    <a:pt x="1" y="13"/>
                    <a:pt x="1" y="13"/>
                    <a:pt x="2" y="13"/>
                  </a:cubicBezTo>
                  <a:cubicBezTo>
                    <a:pt x="4" y="12"/>
                    <a:pt x="5" y="9"/>
                    <a:pt x="7" y="8"/>
                  </a:cubicBezTo>
                  <a:cubicBezTo>
                    <a:pt x="6" y="7"/>
                    <a:pt x="6" y="7"/>
                    <a:pt x="6" y="7"/>
                  </a:cubicBezTo>
                  <a:cubicBezTo>
                    <a:pt x="5" y="9"/>
                    <a:pt x="3" y="11"/>
                    <a:pt x="2" y="13"/>
                  </a:cubicBezTo>
                  <a:cubicBezTo>
                    <a:pt x="2" y="13"/>
                    <a:pt x="2" y="13"/>
                    <a:pt x="2" y="13"/>
                  </a:cubicBezTo>
                  <a:cubicBezTo>
                    <a:pt x="4" y="11"/>
                    <a:pt x="6" y="8"/>
                    <a:pt x="9" y="6"/>
                  </a:cubicBezTo>
                  <a:cubicBezTo>
                    <a:pt x="9" y="6"/>
                    <a:pt x="9" y="6"/>
                    <a:pt x="8" y="6"/>
                  </a:cubicBezTo>
                  <a:cubicBezTo>
                    <a:pt x="7" y="8"/>
                    <a:pt x="5" y="11"/>
                    <a:pt x="3" y="13"/>
                  </a:cubicBezTo>
                  <a:cubicBezTo>
                    <a:pt x="2" y="13"/>
                    <a:pt x="3" y="13"/>
                    <a:pt x="3" y="13"/>
                  </a:cubicBezTo>
                  <a:cubicBezTo>
                    <a:pt x="4" y="12"/>
                    <a:pt x="5" y="10"/>
                    <a:pt x="6" y="9"/>
                  </a:cubicBezTo>
                  <a:cubicBezTo>
                    <a:pt x="7" y="8"/>
                    <a:pt x="9" y="7"/>
                    <a:pt x="9" y="6"/>
                  </a:cubicBezTo>
                  <a:cubicBezTo>
                    <a:pt x="9" y="6"/>
                    <a:pt x="9" y="5"/>
                    <a:pt x="9" y="6"/>
                  </a:cubicBezTo>
                  <a:cubicBezTo>
                    <a:pt x="7" y="7"/>
                    <a:pt x="4" y="9"/>
                    <a:pt x="3" y="11"/>
                  </a:cubicBezTo>
                  <a:cubicBezTo>
                    <a:pt x="3" y="11"/>
                    <a:pt x="3" y="11"/>
                    <a:pt x="3" y="11"/>
                  </a:cubicBezTo>
                  <a:cubicBezTo>
                    <a:pt x="4" y="11"/>
                    <a:pt x="4" y="11"/>
                    <a:pt x="4" y="10"/>
                  </a:cubicBezTo>
                  <a:cubicBezTo>
                    <a:pt x="5" y="10"/>
                    <a:pt x="5" y="9"/>
                    <a:pt x="6" y="9"/>
                  </a:cubicBezTo>
                  <a:cubicBezTo>
                    <a:pt x="7" y="8"/>
                    <a:pt x="8" y="7"/>
                    <a:pt x="9" y="5"/>
                  </a:cubicBezTo>
                  <a:cubicBezTo>
                    <a:pt x="9" y="5"/>
                    <a:pt x="9" y="5"/>
                    <a:pt x="9" y="5"/>
                  </a:cubicBezTo>
                  <a:cubicBezTo>
                    <a:pt x="8" y="5"/>
                    <a:pt x="7" y="5"/>
                    <a:pt x="6" y="6"/>
                  </a:cubicBezTo>
                  <a:cubicBezTo>
                    <a:pt x="6" y="6"/>
                    <a:pt x="5" y="7"/>
                    <a:pt x="4" y="8"/>
                  </a:cubicBezTo>
                  <a:cubicBezTo>
                    <a:pt x="3" y="9"/>
                    <a:pt x="2" y="10"/>
                    <a:pt x="1" y="12"/>
                  </a:cubicBezTo>
                  <a:cubicBezTo>
                    <a:pt x="1" y="12"/>
                    <a:pt x="1" y="12"/>
                    <a:pt x="1" y="12"/>
                  </a:cubicBezTo>
                  <a:cubicBezTo>
                    <a:pt x="2" y="12"/>
                    <a:pt x="3" y="11"/>
                    <a:pt x="3" y="11"/>
                  </a:cubicBezTo>
                  <a:cubicBezTo>
                    <a:pt x="4" y="11"/>
                    <a:pt x="4" y="10"/>
                    <a:pt x="5" y="10"/>
                  </a:cubicBezTo>
                  <a:cubicBezTo>
                    <a:pt x="6" y="9"/>
                    <a:pt x="7" y="7"/>
                    <a:pt x="9" y="6"/>
                  </a:cubicBezTo>
                  <a:cubicBezTo>
                    <a:pt x="9" y="6"/>
                    <a:pt x="9" y="6"/>
                    <a:pt x="8" y="6"/>
                  </a:cubicBezTo>
                  <a:cubicBezTo>
                    <a:pt x="8" y="7"/>
                    <a:pt x="7" y="8"/>
                    <a:pt x="6" y="9"/>
                  </a:cubicBezTo>
                  <a:cubicBezTo>
                    <a:pt x="5" y="10"/>
                    <a:pt x="4" y="11"/>
                    <a:pt x="4" y="13"/>
                  </a:cubicBezTo>
                  <a:cubicBezTo>
                    <a:pt x="4" y="13"/>
                    <a:pt x="4" y="13"/>
                    <a:pt x="4" y="13"/>
                  </a:cubicBezTo>
                  <a:cubicBezTo>
                    <a:pt x="5" y="12"/>
                    <a:pt x="6" y="12"/>
                    <a:pt x="7" y="11"/>
                  </a:cubicBezTo>
                  <a:cubicBezTo>
                    <a:pt x="8" y="10"/>
                    <a:pt x="9" y="9"/>
                    <a:pt x="10" y="8"/>
                  </a:cubicBezTo>
                  <a:cubicBezTo>
                    <a:pt x="10" y="8"/>
                    <a:pt x="10" y="8"/>
                    <a:pt x="10" y="8"/>
                  </a:cubicBezTo>
                  <a:cubicBezTo>
                    <a:pt x="8" y="10"/>
                    <a:pt x="5" y="11"/>
                    <a:pt x="4" y="14"/>
                  </a:cubicBezTo>
                  <a:cubicBezTo>
                    <a:pt x="4" y="14"/>
                    <a:pt x="4" y="14"/>
                    <a:pt x="4" y="14"/>
                  </a:cubicBezTo>
                  <a:cubicBezTo>
                    <a:pt x="5" y="14"/>
                    <a:pt x="5" y="14"/>
                    <a:pt x="6" y="13"/>
                  </a:cubicBezTo>
                  <a:cubicBezTo>
                    <a:pt x="7" y="13"/>
                    <a:pt x="7" y="12"/>
                    <a:pt x="8" y="11"/>
                  </a:cubicBezTo>
                  <a:cubicBezTo>
                    <a:pt x="9" y="10"/>
                    <a:pt x="10" y="9"/>
                    <a:pt x="11" y="7"/>
                  </a:cubicBezTo>
                  <a:cubicBezTo>
                    <a:pt x="11" y="7"/>
                    <a:pt x="11" y="7"/>
                    <a:pt x="11" y="7"/>
                  </a:cubicBezTo>
                  <a:cubicBezTo>
                    <a:pt x="9" y="7"/>
                    <a:pt x="8" y="9"/>
                    <a:pt x="7" y="10"/>
                  </a:cubicBezTo>
                  <a:cubicBezTo>
                    <a:pt x="6" y="11"/>
                    <a:pt x="5" y="12"/>
                    <a:pt x="5" y="12"/>
                  </a:cubicBezTo>
                  <a:cubicBezTo>
                    <a:pt x="4" y="13"/>
                    <a:pt x="4" y="13"/>
                    <a:pt x="4" y="14"/>
                  </a:cubicBezTo>
                  <a:cubicBezTo>
                    <a:pt x="4" y="14"/>
                    <a:pt x="4" y="14"/>
                    <a:pt x="4" y="14"/>
                  </a:cubicBezTo>
                  <a:cubicBezTo>
                    <a:pt x="6" y="14"/>
                    <a:pt x="7" y="12"/>
                    <a:pt x="8" y="11"/>
                  </a:cubicBezTo>
                  <a:cubicBezTo>
                    <a:pt x="9" y="9"/>
                    <a:pt x="11" y="8"/>
                    <a:pt x="12" y="6"/>
                  </a:cubicBezTo>
                  <a:cubicBezTo>
                    <a:pt x="12" y="6"/>
                    <a:pt x="12" y="6"/>
                    <a:pt x="11" y="6"/>
                  </a:cubicBezTo>
                  <a:cubicBezTo>
                    <a:pt x="9" y="7"/>
                    <a:pt x="8" y="9"/>
                    <a:pt x="6" y="10"/>
                  </a:cubicBezTo>
                  <a:cubicBezTo>
                    <a:pt x="6" y="11"/>
                    <a:pt x="5" y="11"/>
                    <a:pt x="4" y="12"/>
                  </a:cubicBezTo>
                  <a:cubicBezTo>
                    <a:pt x="4" y="13"/>
                    <a:pt x="3" y="13"/>
                    <a:pt x="3" y="14"/>
                  </a:cubicBezTo>
                  <a:cubicBezTo>
                    <a:pt x="2" y="14"/>
                    <a:pt x="3" y="15"/>
                    <a:pt x="3" y="15"/>
                  </a:cubicBezTo>
                  <a:cubicBezTo>
                    <a:pt x="4" y="14"/>
                    <a:pt x="6" y="12"/>
                    <a:pt x="7" y="11"/>
                  </a:cubicBezTo>
                  <a:cubicBezTo>
                    <a:pt x="8" y="10"/>
                    <a:pt x="9" y="10"/>
                    <a:pt x="9" y="9"/>
                  </a:cubicBezTo>
                  <a:cubicBezTo>
                    <a:pt x="10" y="8"/>
                    <a:pt x="11" y="7"/>
                    <a:pt x="12" y="7"/>
                  </a:cubicBezTo>
                  <a:cubicBezTo>
                    <a:pt x="12" y="7"/>
                    <a:pt x="12" y="7"/>
                    <a:pt x="12" y="7"/>
                  </a:cubicBezTo>
                  <a:cubicBezTo>
                    <a:pt x="11" y="9"/>
                    <a:pt x="9" y="10"/>
                    <a:pt x="8" y="12"/>
                  </a:cubicBezTo>
                  <a:cubicBezTo>
                    <a:pt x="6" y="13"/>
                    <a:pt x="5" y="15"/>
                    <a:pt x="4" y="17"/>
                  </a:cubicBezTo>
                  <a:cubicBezTo>
                    <a:pt x="4" y="17"/>
                    <a:pt x="4" y="17"/>
                    <a:pt x="4" y="17"/>
                  </a:cubicBezTo>
                  <a:cubicBezTo>
                    <a:pt x="7" y="14"/>
                    <a:pt x="10" y="10"/>
                    <a:pt x="13" y="7"/>
                  </a:cubicBezTo>
                  <a:cubicBezTo>
                    <a:pt x="13" y="6"/>
                    <a:pt x="13" y="6"/>
                    <a:pt x="12" y="6"/>
                  </a:cubicBezTo>
                  <a:cubicBezTo>
                    <a:pt x="11" y="8"/>
                    <a:pt x="9" y="10"/>
                    <a:pt x="8" y="12"/>
                  </a:cubicBezTo>
                  <a:cubicBezTo>
                    <a:pt x="7" y="13"/>
                    <a:pt x="7" y="14"/>
                    <a:pt x="6" y="14"/>
                  </a:cubicBezTo>
                  <a:cubicBezTo>
                    <a:pt x="5" y="15"/>
                    <a:pt x="5" y="16"/>
                    <a:pt x="5" y="17"/>
                  </a:cubicBezTo>
                  <a:cubicBezTo>
                    <a:pt x="5" y="17"/>
                    <a:pt x="5" y="17"/>
                    <a:pt x="5" y="17"/>
                  </a:cubicBezTo>
                  <a:cubicBezTo>
                    <a:pt x="7" y="16"/>
                    <a:pt x="8" y="14"/>
                    <a:pt x="9" y="12"/>
                  </a:cubicBezTo>
                  <a:cubicBezTo>
                    <a:pt x="10" y="11"/>
                    <a:pt x="10" y="10"/>
                    <a:pt x="11" y="10"/>
                  </a:cubicBezTo>
                  <a:cubicBezTo>
                    <a:pt x="12" y="9"/>
                    <a:pt x="13" y="8"/>
                    <a:pt x="14" y="7"/>
                  </a:cubicBezTo>
                  <a:cubicBezTo>
                    <a:pt x="14" y="7"/>
                    <a:pt x="14" y="7"/>
                    <a:pt x="13" y="7"/>
                  </a:cubicBezTo>
                  <a:cubicBezTo>
                    <a:pt x="13" y="9"/>
                    <a:pt x="11" y="11"/>
                    <a:pt x="10" y="13"/>
                  </a:cubicBezTo>
                  <a:cubicBezTo>
                    <a:pt x="8" y="14"/>
                    <a:pt x="8" y="17"/>
                    <a:pt x="6" y="18"/>
                  </a:cubicBezTo>
                  <a:cubicBezTo>
                    <a:pt x="6" y="18"/>
                    <a:pt x="6" y="18"/>
                    <a:pt x="6" y="18"/>
                  </a:cubicBezTo>
                  <a:cubicBezTo>
                    <a:pt x="6" y="17"/>
                    <a:pt x="7" y="17"/>
                    <a:pt x="7" y="16"/>
                  </a:cubicBezTo>
                  <a:cubicBezTo>
                    <a:pt x="8" y="15"/>
                    <a:pt x="8" y="15"/>
                    <a:pt x="9" y="14"/>
                  </a:cubicBezTo>
                  <a:cubicBezTo>
                    <a:pt x="10" y="12"/>
                    <a:pt x="11" y="11"/>
                    <a:pt x="12" y="9"/>
                  </a:cubicBezTo>
                  <a:cubicBezTo>
                    <a:pt x="12" y="9"/>
                    <a:pt x="12" y="9"/>
                    <a:pt x="12" y="9"/>
                  </a:cubicBezTo>
                  <a:cubicBezTo>
                    <a:pt x="10" y="13"/>
                    <a:pt x="8" y="16"/>
                    <a:pt x="7" y="20"/>
                  </a:cubicBezTo>
                  <a:cubicBezTo>
                    <a:pt x="7" y="20"/>
                    <a:pt x="7" y="21"/>
                    <a:pt x="7" y="20"/>
                  </a:cubicBezTo>
                  <a:cubicBezTo>
                    <a:pt x="10" y="17"/>
                    <a:pt x="10" y="13"/>
                    <a:pt x="13" y="10"/>
                  </a:cubicBezTo>
                  <a:cubicBezTo>
                    <a:pt x="13" y="10"/>
                    <a:pt x="12" y="10"/>
                    <a:pt x="12" y="10"/>
                  </a:cubicBezTo>
                  <a:cubicBezTo>
                    <a:pt x="12" y="12"/>
                    <a:pt x="10" y="15"/>
                    <a:pt x="10" y="18"/>
                  </a:cubicBezTo>
                  <a:cubicBezTo>
                    <a:pt x="9" y="20"/>
                    <a:pt x="10" y="22"/>
                    <a:pt x="8" y="24"/>
                  </a:cubicBezTo>
                  <a:cubicBezTo>
                    <a:pt x="9" y="24"/>
                    <a:pt x="9" y="24"/>
                    <a:pt x="9" y="24"/>
                  </a:cubicBezTo>
                  <a:cubicBezTo>
                    <a:pt x="8" y="23"/>
                    <a:pt x="9" y="22"/>
                    <a:pt x="9" y="21"/>
                  </a:cubicBezTo>
                  <a:cubicBezTo>
                    <a:pt x="9" y="20"/>
                    <a:pt x="10" y="19"/>
                    <a:pt x="10" y="17"/>
                  </a:cubicBezTo>
                  <a:cubicBezTo>
                    <a:pt x="10" y="16"/>
                    <a:pt x="10" y="15"/>
                    <a:pt x="11" y="14"/>
                  </a:cubicBezTo>
                  <a:cubicBezTo>
                    <a:pt x="11" y="13"/>
                    <a:pt x="11" y="12"/>
                    <a:pt x="12" y="11"/>
                  </a:cubicBezTo>
                  <a:cubicBezTo>
                    <a:pt x="12" y="11"/>
                    <a:pt x="12" y="11"/>
                    <a:pt x="12" y="11"/>
                  </a:cubicBezTo>
                  <a:cubicBezTo>
                    <a:pt x="12" y="12"/>
                    <a:pt x="11" y="12"/>
                    <a:pt x="11" y="13"/>
                  </a:cubicBezTo>
                  <a:cubicBezTo>
                    <a:pt x="11" y="14"/>
                    <a:pt x="11" y="14"/>
                    <a:pt x="11" y="15"/>
                  </a:cubicBezTo>
                  <a:cubicBezTo>
                    <a:pt x="10" y="16"/>
                    <a:pt x="10" y="18"/>
                    <a:pt x="10" y="19"/>
                  </a:cubicBezTo>
                  <a:cubicBezTo>
                    <a:pt x="9" y="21"/>
                    <a:pt x="9" y="22"/>
                    <a:pt x="9" y="24"/>
                  </a:cubicBezTo>
                  <a:cubicBezTo>
                    <a:pt x="9" y="25"/>
                    <a:pt x="9" y="27"/>
                    <a:pt x="9" y="28"/>
                  </a:cubicBezTo>
                  <a:cubicBezTo>
                    <a:pt x="9" y="28"/>
                    <a:pt x="9" y="28"/>
                    <a:pt x="9" y="28"/>
                  </a:cubicBezTo>
                  <a:cubicBezTo>
                    <a:pt x="9" y="27"/>
                    <a:pt x="9" y="26"/>
                    <a:pt x="9" y="25"/>
                  </a:cubicBezTo>
                  <a:cubicBezTo>
                    <a:pt x="9" y="24"/>
                    <a:pt x="9" y="23"/>
                    <a:pt x="10" y="22"/>
                  </a:cubicBezTo>
                  <a:cubicBezTo>
                    <a:pt x="10" y="21"/>
                    <a:pt x="10" y="20"/>
                    <a:pt x="10" y="20"/>
                  </a:cubicBezTo>
                  <a:cubicBezTo>
                    <a:pt x="10" y="19"/>
                    <a:pt x="10" y="18"/>
                    <a:pt x="11" y="18"/>
                  </a:cubicBezTo>
                  <a:cubicBezTo>
                    <a:pt x="11" y="16"/>
                    <a:pt x="11" y="15"/>
                    <a:pt x="12" y="13"/>
                  </a:cubicBezTo>
                  <a:cubicBezTo>
                    <a:pt x="12" y="13"/>
                    <a:pt x="11" y="13"/>
                    <a:pt x="11" y="13"/>
                  </a:cubicBezTo>
                  <a:cubicBezTo>
                    <a:pt x="10" y="14"/>
                    <a:pt x="10" y="15"/>
                    <a:pt x="10" y="16"/>
                  </a:cubicBezTo>
                  <a:cubicBezTo>
                    <a:pt x="9" y="17"/>
                    <a:pt x="9" y="19"/>
                    <a:pt x="9" y="20"/>
                  </a:cubicBezTo>
                  <a:cubicBezTo>
                    <a:pt x="9" y="22"/>
                    <a:pt x="8" y="23"/>
                    <a:pt x="8" y="24"/>
                  </a:cubicBezTo>
                  <a:cubicBezTo>
                    <a:pt x="8" y="26"/>
                    <a:pt x="8" y="29"/>
                    <a:pt x="9" y="30"/>
                  </a:cubicBezTo>
                  <a:cubicBezTo>
                    <a:pt x="9" y="31"/>
                    <a:pt x="9" y="31"/>
                    <a:pt x="9" y="31"/>
                  </a:cubicBezTo>
                  <a:cubicBezTo>
                    <a:pt x="9" y="31"/>
                    <a:pt x="9" y="31"/>
                    <a:pt x="9" y="31"/>
                  </a:cubicBezTo>
                  <a:cubicBezTo>
                    <a:pt x="8" y="28"/>
                    <a:pt x="7" y="26"/>
                    <a:pt x="7" y="23"/>
                  </a:cubicBezTo>
                  <a:cubicBezTo>
                    <a:pt x="7" y="20"/>
                    <a:pt x="6" y="18"/>
                    <a:pt x="7" y="15"/>
                  </a:cubicBezTo>
                  <a:cubicBezTo>
                    <a:pt x="7" y="15"/>
                    <a:pt x="6" y="15"/>
                    <a:pt x="6" y="15"/>
                  </a:cubicBezTo>
                  <a:cubicBezTo>
                    <a:pt x="6" y="16"/>
                    <a:pt x="6" y="18"/>
                    <a:pt x="6" y="19"/>
                  </a:cubicBezTo>
                  <a:cubicBezTo>
                    <a:pt x="7" y="20"/>
                    <a:pt x="7" y="21"/>
                    <a:pt x="8" y="22"/>
                  </a:cubicBezTo>
                  <a:cubicBezTo>
                    <a:pt x="8" y="22"/>
                    <a:pt x="8" y="22"/>
                    <a:pt x="8" y="22"/>
                  </a:cubicBezTo>
                  <a:cubicBezTo>
                    <a:pt x="7" y="21"/>
                    <a:pt x="7" y="20"/>
                    <a:pt x="7" y="19"/>
                  </a:cubicBezTo>
                  <a:cubicBezTo>
                    <a:pt x="6" y="17"/>
                    <a:pt x="6" y="16"/>
                    <a:pt x="7" y="15"/>
                  </a:cubicBezTo>
                  <a:cubicBezTo>
                    <a:pt x="6" y="15"/>
                    <a:pt x="6" y="15"/>
                    <a:pt x="6" y="15"/>
                  </a:cubicBezTo>
                  <a:cubicBezTo>
                    <a:pt x="6" y="18"/>
                    <a:pt x="6" y="20"/>
                    <a:pt x="7" y="23"/>
                  </a:cubicBezTo>
                  <a:cubicBezTo>
                    <a:pt x="7" y="26"/>
                    <a:pt x="8" y="28"/>
                    <a:pt x="9" y="31"/>
                  </a:cubicBezTo>
                  <a:cubicBezTo>
                    <a:pt x="9" y="31"/>
                    <a:pt x="9" y="31"/>
                    <a:pt x="9" y="31"/>
                  </a:cubicBezTo>
                  <a:cubicBezTo>
                    <a:pt x="8" y="29"/>
                    <a:pt x="8" y="27"/>
                    <a:pt x="9" y="25"/>
                  </a:cubicBezTo>
                  <a:cubicBezTo>
                    <a:pt x="9" y="23"/>
                    <a:pt x="9" y="22"/>
                    <a:pt x="9" y="20"/>
                  </a:cubicBezTo>
                  <a:cubicBezTo>
                    <a:pt x="9" y="19"/>
                    <a:pt x="10" y="18"/>
                    <a:pt x="10" y="16"/>
                  </a:cubicBezTo>
                  <a:cubicBezTo>
                    <a:pt x="10" y="15"/>
                    <a:pt x="11" y="14"/>
                    <a:pt x="12" y="13"/>
                  </a:cubicBezTo>
                  <a:cubicBezTo>
                    <a:pt x="11" y="13"/>
                    <a:pt x="11" y="13"/>
                    <a:pt x="11" y="13"/>
                  </a:cubicBezTo>
                  <a:cubicBezTo>
                    <a:pt x="11" y="15"/>
                    <a:pt x="11" y="16"/>
                    <a:pt x="10" y="18"/>
                  </a:cubicBezTo>
                  <a:cubicBezTo>
                    <a:pt x="10" y="19"/>
                    <a:pt x="9" y="20"/>
                    <a:pt x="9" y="22"/>
                  </a:cubicBezTo>
                  <a:cubicBezTo>
                    <a:pt x="9" y="23"/>
                    <a:pt x="9" y="24"/>
                    <a:pt x="9" y="25"/>
                  </a:cubicBezTo>
                  <a:cubicBezTo>
                    <a:pt x="9" y="26"/>
                    <a:pt x="9" y="28"/>
                    <a:pt x="9" y="28"/>
                  </a:cubicBezTo>
                  <a:cubicBezTo>
                    <a:pt x="9" y="29"/>
                    <a:pt x="10" y="28"/>
                    <a:pt x="10" y="28"/>
                  </a:cubicBezTo>
                  <a:cubicBezTo>
                    <a:pt x="10" y="27"/>
                    <a:pt x="10" y="25"/>
                    <a:pt x="10" y="24"/>
                  </a:cubicBezTo>
                  <a:cubicBezTo>
                    <a:pt x="10" y="22"/>
                    <a:pt x="10" y="21"/>
                    <a:pt x="10" y="19"/>
                  </a:cubicBezTo>
                  <a:cubicBezTo>
                    <a:pt x="10" y="18"/>
                    <a:pt x="11" y="16"/>
                    <a:pt x="11" y="15"/>
                  </a:cubicBezTo>
                  <a:cubicBezTo>
                    <a:pt x="11" y="14"/>
                    <a:pt x="11" y="14"/>
                    <a:pt x="12" y="13"/>
                  </a:cubicBezTo>
                  <a:cubicBezTo>
                    <a:pt x="12" y="12"/>
                    <a:pt x="12" y="12"/>
                    <a:pt x="12" y="11"/>
                  </a:cubicBezTo>
                  <a:cubicBezTo>
                    <a:pt x="12" y="11"/>
                    <a:pt x="12" y="11"/>
                    <a:pt x="12" y="11"/>
                  </a:cubicBezTo>
                  <a:cubicBezTo>
                    <a:pt x="11" y="12"/>
                    <a:pt x="11" y="13"/>
                    <a:pt x="10" y="14"/>
                  </a:cubicBezTo>
                  <a:cubicBezTo>
                    <a:pt x="10" y="15"/>
                    <a:pt x="10" y="16"/>
                    <a:pt x="10" y="17"/>
                  </a:cubicBezTo>
                  <a:cubicBezTo>
                    <a:pt x="9" y="19"/>
                    <a:pt x="9" y="20"/>
                    <a:pt x="9" y="21"/>
                  </a:cubicBezTo>
                  <a:cubicBezTo>
                    <a:pt x="8" y="22"/>
                    <a:pt x="8" y="23"/>
                    <a:pt x="8" y="24"/>
                  </a:cubicBezTo>
                  <a:cubicBezTo>
                    <a:pt x="8" y="25"/>
                    <a:pt x="9" y="25"/>
                    <a:pt x="9" y="24"/>
                  </a:cubicBezTo>
                  <a:cubicBezTo>
                    <a:pt x="10" y="22"/>
                    <a:pt x="10" y="20"/>
                    <a:pt x="10" y="18"/>
                  </a:cubicBezTo>
                  <a:cubicBezTo>
                    <a:pt x="11" y="15"/>
                    <a:pt x="12" y="13"/>
                    <a:pt x="13" y="10"/>
                  </a:cubicBezTo>
                  <a:cubicBezTo>
                    <a:pt x="13" y="10"/>
                    <a:pt x="13" y="10"/>
                    <a:pt x="12" y="10"/>
                  </a:cubicBezTo>
                  <a:cubicBezTo>
                    <a:pt x="10" y="13"/>
                    <a:pt x="9" y="17"/>
                    <a:pt x="7" y="20"/>
                  </a:cubicBezTo>
                  <a:cubicBezTo>
                    <a:pt x="7" y="20"/>
                    <a:pt x="7" y="20"/>
                    <a:pt x="7" y="20"/>
                  </a:cubicBezTo>
                  <a:cubicBezTo>
                    <a:pt x="8" y="16"/>
                    <a:pt x="10" y="13"/>
                    <a:pt x="12" y="9"/>
                  </a:cubicBezTo>
                  <a:cubicBezTo>
                    <a:pt x="12" y="9"/>
                    <a:pt x="12" y="9"/>
                    <a:pt x="12" y="9"/>
                  </a:cubicBezTo>
                  <a:cubicBezTo>
                    <a:pt x="10" y="10"/>
                    <a:pt x="9" y="12"/>
                    <a:pt x="8" y="14"/>
                  </a:cubicBezTo>
                  <a:cubicBezTo>
                    <a:pt x="8" y="14"/>
                    <a:pt x="7" y="15"/>
                    <a:pt x="7" y="16"/>
                  </a:cubicBezTo>
                  <a:cubicBezTo>
                    <a:pt x="7" y="17"/>
                    <a:pt x="6" y="17"/>
                    <a:pt x="6" y="18"/>
                  </a:cubicBezTo>
                  <a:cubicBezTo>
                    <a:pt x="6" y="18"/>
                    <a:pt x="6" y="18"/>
                    <a:pt x="6" y="18"/>
                  </a:cubicBezTo>
                  <a:cubicBezTo>
                    <a:pt x="8" y="17"/>
                    <a:pt x="9" y="15"/>
                    <a:pt x="10" y="13"/>
                  </a:cubicBezTo>
                  <a:cubicBezTo>
                    <a:pt x="11" y="11"/>
                    <a:pt x="13" y="9"/>
                    <a:pt x="14" y="7"/>
                  </a:cubicBezTo>
                  <a:cubicBezTo>
                    <a:pt x="14" y="7"/>
                    <a:pt x="14" y="6"/>
                    <a:pt x="14" y="7"/>
                  </a:cubicBezTo>
                  <a:cubicBezTo>
                    <a:pt x="13" y="7"/>
                    <a:pt x="12" y="8"/>
                    <a:pt x="11" y="9"/>
                  </a:cubicBezTo>
                  <a:cubicBezTo>
                    <a:pt x="10" y="10"/>
                    <a:pt x="10" y="11"/>
                    <a:pt x="9" y="12"/>
                  </a:cubicBezTo>
                  <a:cubicBezTo>
                    <a:pt x="7" y="14"/>
                    <a:pt x="6" y="16"/>
                    <a:pt x="5" y="17"/>
                  </a:cubicBezTo>
                  <a:cubicBezTo>
                    <a:pt x="5" y="17"/>
                    <a:pt x="5" y="17"/>
                    <a:pt x="5" y="17"/>
                  </a:cubicBezTo>
                  <a:cubicBezTo>
                    <a:pt x="5" y="16"/>
                    <a:pt x="6" y="15"/>
                    <a:pt x="6" y="14"/>
                  </a:cubicBezTo>
                  <a:cubicBezTo>
                    <a:pt x="7" y="14"/>
                    <a:pt x="8" y="13"/>
                    <a:pt x="8" y="12"/>
                  </a:cubicBezTo>
                  <a:cubicBezTo>
                    <a:pt x="10" y="10"/>
                    <a:pt x="12" y="9"/>
                    <a:pt x="13" y="6"/>
                  </a:cubicBezTo>
                  <a:cubicBezTo>
                    <a:pt x="13" y="6"/>
                    <a:pt x="13" y="6"/>
                    <a:pt x="12" y="6"/>
                  </a:cubicBezTo>
                  <a:cubicBezTo>
                    <a:pt x="9" y="10"/>
                    <a:pt x="7" y="13"/>
                    <a:pt x="4" y="17"/>
                  </a:cubicBezTo>
                  <a:cubicBezTo>
                    <a:pt x="4" y="17"/>
                    <a:pt x="4" y="17"/>
                    <a:pt x="4" y="17"/>
                  </a:cubicBezTo>
                  <a:cubicBezTo>
                    <a:pt x="6" y="16"/>
                    <a:pt x="7" y="14"/>
                    <a:pt x="8" y="12"/>
                  </a:cubicBezTo>
                  <a:cubicBezTo>
                    <a:pt x="9" y="10"/>
                    <a:pt x="11" y="9"/>
                    <a:pt x="12" y="7"/>
                  </a:cubicBezTo>
                  <a:cubicBezTo>
                    <a:pt x="12" y="7"/>
                    <a:pt x="12" y="6"/>
                    <a:pt x="12" y="7"/>
                  </a:cubicBezTo>
                  <a:cubicBezTo>
                    <a:pt x="11" y="7"/>
                    <a:pt x="10" y="8"/>
                    <a:pt x="9" y="9"/>
                  </a:cubicBezTo>
                  <a:cubicBezTo>
                    <a:pt x="9" y="9"/>
                    <a:pt x="8" y="10"/>
                    <a:pt x="7" y="11"/>
                  </a:cubicBezTo>
                  <a:cubicBezTo>
                    <a:pt x="6" y="12"/>
                    <a:pt x="4" y="13"/>
                    <a:pt x="3" y="14"/>
                  </a:cubicBezTo>
                  <a:cubicBezTo>
                    <a:pt x="3" y="14"/>
                    <a:pt x="3" y="14"/>
                    <a:pt x="3" y="14"/>
                  </a:cubicBezTo>
                  <a:cubicBezTo>
                    <a:pt x="3" y="14"/>
                    <a:pt x="4" y="13"/>
                    <a:pt x="5" y="12"/>
                  </a:cubicBezTo>
                  <a:cubicBezTo>
                    <a:pt x="5" y="12"/>
                    <a:pt x="6" y="11"/>
                    <a:pt x="7" y="10"/>
                  </a:cubicBezTo>
                  <a:cubicBezTo>
                    <a:pt x="8" y="9"/>
                    <a:pt x="10" y="7"/>
                    <a:pt x="12" y="6"/>
                  </a:cubicBezTo>
                  <a:cubicBezTo>
                    <a:pt x="11" y="6"/>
                    <a:pt x="11" y="6"/>
                    <a:pt x="11" y="6"/>
                  </a:cubicBezTo>
                  <a:cubicBezTo>
                    <a:pt x="11" y="8"/>
                    <a:pt x="9" y="9"/>
                    <a:pt x="8" y="10"/>
                  </a:cubicBezTo>
                  <a:cubicBezTo>
                    <a:pt x="7" y="12"/>
                    <a:pt x="6" y="13"/>
                    <a:pt x="4" y="14"/>
                  </a:cubicBezTo>
                  <a:cubicBezTo>
                    <a:pt x="4" y="14"/>
                    <a:pt x="4" y="14"/>
                    <a:pt x="4" y="14"/>
                  </a:cubicBezTo>
                  <a:cubicBezTo>
                    <a:pt x="4" y="14"/>
                    <a:pt x="5" y="13"/>
                    <a:pt x="5" y="12"/>
                  </a:cubicBezTo>
                  <a:cubicBezTo>
                    <a:pt x="6" y="12"/>
                    <a:pt x="6" y="11"/>
                    <a:pt x="7" y="11"/>
                  </a:cubicBezTo>
                  <a:cubicBezTo>
                    <a:pt x="8" y="9"/>
                    <a:pt x="9" y="8"/>
                    <a:pt x="11" y="7"/>
                  </a:cubicBezTo>
                  <a:cubicBezTo>
                    <a:pt x="11" y="7"/>
                    <a:pt x="11" y="7"/>
                    <a:pt x="11" y="7"/>
                  </a:cubicBezTo>
                  <a:cubicBezTo>
                    <a:pt x="10" y="8"/>
                    <a:pt x="9" y="10"/>
                    <a:pt x="7" y="11"/>
                  </a:cubicBezTo>
                  <a:cubicBezTo>
                    <a:pt x="7" y="12"/>
                    <a:pt x="6" y="12"/>
                    <a:pt x="6" y="13"/>
                  </a:cubicBezTo>
                  <a:cubicBezTo>
                    <a:pt x="5" y="13"/>
                    <a:pt x="5" y="14"/>
                    <a:pt x="4" y="14"/>
                  </a:cubicBezTo>
                  <a:cubicBezTo>
                    <a:pt x="4" y="14"/>
                    <a:pt x="4" y="14"/>
                    <a:pt x="4" y="14"/>
                  </a:cubicBezTo>
                  <a:cubicBezTo>
                    <a:pt x="5" y="13"/>
                    <a:pt x="6" y="12"/>
                    <a:pt x="7" y="11"/>
                  </a:cubicBezTo>
                  <a:cubicBezTo>
                    <a:pt x="8" y="10"/>
                    <a:pt x="9" y="9"/>
                    <a:pt x="10" y="8"/>
                  </a:cubicBezTo>
                  <a:cubicBezTo>
                    <a:pt x="10" y="8"/>
                    <a:pt x="10" y="8"/>
                    <a:pt x="10" y="8"/>
                  </a:cubicBezTo>
                  <a:cubicBezTo>
                    <a:pt x="9" y="9"/>
                    <a:pt x="8" y="10"/>
                    <a:pt x="7" y="10"/>
                  </a:cubicBezTo>
                  <a:cubicBezTo>
                    <a:pt x="6" y="11"/>
                    <a:pt x="5" y="12"/>
                    <a:pt x="4" y="13"/>
                  </a:cubicBezTo>
                  <a:cubicBezTo>
                    <a:pt x="4" y="13"/>
                    <a:pt x="4" y="13"/>
                    <a:pt x="4" y="13"/>
                  </a:cubicBezTo>
                  <a:cubicBezTo>
                    <a:pt x="4" y="11"/>
                    <a:pt x="5" y="10"/>
                    <a:pt x="6" y="9"/>
                  </a:cubicBezTo>
                  <a:cubicBezTo>
                    <a:pt x="7" y="8"/>
                    <a:pt x="8" y="7"/>
                    <a:pt x="9" y="6"/>
                  </a:cubicBezTo>
                  <a:cubicBezTo>
                    <a:pt x="9" y="6"/>
                    <a:pt x="9" y="6"/>
                    <a:pt x="9" y="6"/>
                  </a:cubicBezTo>
                  <a:cubicBezTo>
                    <a:pt x="7" y="7"/>
                    <a:pt x="6" y="8"/>
                    <a:pt x="5" y="9"/>
                  </a:cubicBezTo>
                  <a:cubicBezTo>
                    <a:pt x="4" y="10"/>
                    <a:pt x="4" y="10"/>
                    <a:pt x="3" y="10"/>
                  </a:cubicBezTo>
                  <a:cubicBezTo>
                    <a:pt x="3" y="11"/>
                    <a:pt x="2" y="11"/>
                    <a:pt x="1" y="11"/>
                  </a:cubicBezTo>
                  <a:cubicBezTo>
                    <a:pt x="1" y="11"/>
                    <a:pt x="2" y="12"/>
                    <a:pt x="2" y="12"/>
                  </a:cubicBezTo>
                  <a:cubicBezTo>
                    <a:pt x="2" y="10"/>
                    <a:pt x="4" y="9"/>
                    <a:pt x="5" y="8"/>
                  </a:cubicBezTo>
                  <a:cubicBezTo>
                    <a:pt x="5" y="7"/>
                    <a:pt x="6" y="7"/>
                    <a:pt x="7" y="6"/>
                  </a:cubicBezTo>
                  <a:cubicBezTo>
                    <a:pt x="7" y="6"/>
                    <a:pt x="8" y="5"/>
                    <a:pt x="9" y="5"/>
                  </a:cubicBezTo>
                  <a:cubicBezTo>
                    <a:pt x="9" y="5"/>
                    <a:pt x="9" y="5"/>
                    <a:pt x="8" y="5"/>
                  </a:cubicBezTo>
                  <a:cubicBezTo>
                    <a:pt x="8" y="6"/>
                    <a:pt x="7" y="7"/>
                    <a:pt x="6" y="8"/>
                  </a:cubicBezTo>
                  <a:cubicBezTo>
                    <a:pt x="5" y="9"/>
                    <a:pt x="5" y="9"/>
                    <a:pt x="4" y="10"/>
                  </a:cubicBezTo>
                  <a:cubicBezTo>
                    <a:pt x="4" y="10"/>
                    <a:pt x="4" y="11"/>
                    <a:pt x="3" y="11"/>
                  </a:cubicBezTo>
                  <a:cubicBezTo>
                    <a:pt x="3" y="11"/>
                    <a:pt x="3" y="11"/>
                    <a:pt x="3" y="11"/>
                  </a:cubicBezTo>
                  <a:cubicBezTo>
                    <a:pt x="5" y="9"/>
                    <a:pt x="7" y="7"/>
                    <a:pt x="9" y="6"/>
                  </a:cubicBezTo>
                  <a:cubicBezTo>
                    <a:pt x="9" y="6"/>
                    <a:pt x="9" y="6"/>
                    <a:pt x="9" y="6"/>
                  </a:cubicBezTo>
                  <a:cubicBezTo>
                    <a:pt x="8" y="7"/>
                    <a:pt x="7" y="8"/>
                    <a:pt x="6" y="9"/>
                  </a:cubicBezTo>
                  <a:cubicBezTo>
                    <a:pt x="5" y="10"/>
                    <a:pt x="4" y="12"/>
                    <a:pt x="3" y="13"/>
                  </a:cubicBezTo>
                  <a:cubicBezTo>
                    <a:pt x="3" y="13"/>
                    <a:pt x="3" y="13"/>
                    <a:pt x="3" y="13"/>
                  </a:cubicBezTo>
                  <a:cubicBezTo>
                    <a:pt x="5" y="11"/>
                    <a:pt x="7" y="9"/>
                    <a:pt x="9" y="6"/>
                  </a:cubicBezTo>
                  <a:cubicBezTo>
                    <a:pt x="9" y="6"/>
                    <a:pt x="9" y="6"/>
                    <a:pt x="9" y="6"/>
                  </a:cubicBezTo>
                  <a:cubicBezTo>
                    <a:pt x="6" y="8"/>
                    <a:pt x="4" y="10"/>
                    <a:pt x="2" y="13"/>
                  </a:cubicBezTo>
                  <a:cubicBezTo>
                    <a:pt x="2" y="13"/>
                    <a:pt x="2" y="13"/>
                    <a:pt x="2" y="13"/>
                  </a:cubicBezTo>
                  <a:cubicBezTo>
                    <a:pt x="4" y="11"/>
                    <a:pt x="5" y="9"/>
                    <a:pt x="7" y="7"/>
                  </a:cubicBezTo>
                  <a:cubicBezTo>
                    <a:pt x="7" y="7"/>
                    <a:pt x="6" y="7"/>
                    <a:pt x="6" y="7"/>
                  </a:cubicBezTo>
                  <a:cubicBezTo>
                    <a:pt x="4" y="9"/>
                    <a:pt x="3" y="11"/>
                    <a:pt x="1" y="13"/>
                  </a:cubicBezTo>
                  <a:cubicBezTo>
                    <a:pt x="1" y="13"/>
                    <a:pt x="2" y="13"/>
                    <a:pt x="2" y="13"/>
                  </a:cubicBezTo>
                  <a:cubicBezTo>
                    <a:pt x="3" y="11"/>
                    <a:pt x="5" y="9"/>
                    <a:pt x="6" y="7"/>
                  </a:cubicBezTo>
                  <a:cubicBezTo>
                    <a:pt x="6" y="6"/>
                    <a:pt x="6" y="6"/>
                    <a:pt x="6" y="6"/>
                  </a:cubicBezTo>
                  <a:cubicBezTo>
                    <a:pt x="4" y="7"/>
                    <a:pt x="3" y="8"/>
                    <a:pt x="2" y="10"/>
                  </a:cubicBezTo>
                  <a:cubicBezTo>
                    <a:pt x="1" y="11"/>
                    <a:pt x="0" y="13"/>
                    <a:pt x="0" y="14"/>
                  </a:cubicBezTo>
                  <a:cubicBezTo>
                    <a:pt x="0" y="14"/>
                    <a:pt x="0" y="14"/>
                    <a:pt x="0" y="14"/>
                  </a:cubicBezTo>
                  <a:cubicBezTo>
                    <a:pt x="1" y="12"/>
                    <a:pt x="2" y="10"/>
                    <a:pt x="3" y="8"/>
                  </a:cubicBezTo>
                  <a:cubicBezTo>
                    <a:pt x="3" y="7"/>
                    <a:pt x="3" y="7"/>
                    <a:pt x="3" y="7"/>
                  </a:cubicBezTo>
                  <a:cubicBezTo>
                    <a:pt x="1" y="9"/>
                    <a:pt x="1" y="10"/>
                    <a:pt x="0" y="12"/>
                  </a:cubicBezTo>
                  <a:cubicBezTo>
                    <a:pt x="0" y="12"/>
                    <a:pt x="0" y="12"/>
                    <a:pt x="0" y="12"/>
                  </a:cubicBezTo>
                  <a:cubicBezTo>
                    <a:pt x="2" y="11"/>
                    <a:pt x="3" y="9"/>
                    <a:pt x="5" y="7"/>
                  </a:cubicBezTo>
                  <a:cubicBezTo>
                    <a:pt x="6" y="5"/>
                    <a:pt x="8" y="3"/>
                    <a:pt x="10" y="1"/>
                  </a:cubicBezTo>
                  <a:cubicBezTo>
                    <a:pt x="11" y="1"/>
                    <a:pt x="10" y="1"/>
                    <a:pt x="10" y="1"/>
                  </a:cubicBezTo>
                  <a:cubicBezTo>
                    <a:pt x="9" y="2"/>
                    <a:pt x="8" y="3"/>
                    <a:pt x="7" y="4"/>
                  </a:cubicBezTo>
                  <a:cubicBezTo>
                    <a:pt x="7" y="5"/>
                    <a:pt x="6" y="5"/>
                    <a:pt x="5" y="6"/>
                  </a:cubicBezTo>
                  <a:cubicBezTo>
                    <a:pt x="5" y="6"/>
                    <a:pt x="4" y="6"/>
                    <a:pt x="4" y="6"/>
                  </a:cubicBezTo>
                  <a:cubicBezTo>
                    <a:pt x="4" y="7"/>
                    <a:pt x="4" y="7"/>
                    <a:pt x="4" y="7"/>
                  </a:cubicBezTo>
                  <a:cubicBezTo>
                    <a:pt x="5" y="5"/>
                    <a:pt x="6" y="4"/>
                    <a:pt x="7" y="4"/>
                  </a:cubicBezTo>
                  <a:cubicBezTo>
                    <a:pt x="8" y="3"/>
                    <a:pt x="10" y="2"/>
                    <a:pt x="11" y="2"/>
                  </a:cubicBezTo>
                  <a:cubicBezTo>
                    <a:pt x="13" y="1"/>
                    <a:pt x="15" y="1"/>
                    <a:pt x="17" y="1"/>
                  </a:cubicBezTo>
                  <a:cubicBezTo>
                    <a:pt x="18" y="1"/>
                    <a:pt x="19" y="1"/>
                    <a:pt x="20" y="1"/>
                  </a:cubicBezTo>
                  <a:cubicBezTo>
                    <a:pt x="20" y="1"/>
                    <a:pt x="20" y="1"/>
                    <a:pt x="20" y="1"/>
                  </a:cubicBezTo>
                  <a:cubicBezTo>
                    <a:pt x="18" y="1"/>
                    <a:pt x="17" y="1"/>
                    <a:pt x="15" y="2"/>
                  </a:cubicBezTo>
                  <a:cubicBezTo>
                    <a:pt x="14" y="2"/>
                    <a:pt x="12" y="2"/>
                    <a:pt x="11" y="3"/>
                  </a:cubicBezTo>
                  <a:cubicBezTo>
                    <a:pt x="8" y="4"/>
                    <a:pt x="5" y="6"/>
                    <a:pt x="3" y="7"/>
                  </a:cubicBezTo>
                  <a:cubicBezTo>
                    <a:pt x="3" y="7"/>
                    <a:pt x="3" y="8"/>
                    <a:pt x="3" y="8"/>
                  </a:cubicBezTo>
                  <a:cubicBezTo>
                    <a:pt x="5" y="7"/>
                    <a:pt x="6" y="6"/>
                    <a:pt x="8" y="5"/>
                  </a:cubicBezTo>
                  <a:cubicBezTo>
                    <a:pt x="10" y="4"/>
                    <a:pt x="11" y="3"/>
                    <a:pt x="13" y="3"/>
                  </a:cubicBezTo>
                  <a:cubicBezTo>
                    <a:pt x="15" y="2"/>
                    <a:pt x="17" y="1"/>
                    <a:pt x="19" y="1"/>
                  </a:cubicBezTo>
                  <a:cubicBezTo>
                    <a:pt x="20" y="1"/>
                    <a:pt x="22" y="1"/>
                    <a:pt x="22" y="2"/>
                  </a:cubicBezTo>
                  <a:cubicBezTo>
                    <a:pt x="22" y="2"/>
                    <a:pt x="22" y="2"/>
                    <a:pt x="22" y="2"/>
                  </a:cubicBezTo>
                  <a:cubicBezTo>
                    <a:pt x="19" y="3"/>
                    <a:pt x="16" y="3"/>
                    <a:pt x="13" y="5"/>
                  </a:cubicBezTo>
                  <a:cubicBezTo>
                    <a:pt x="11" y="6"/>
                    <a:pt x="9" y="8"/>
                    <a:pt x="6" y="9"/>
                  </a:cubicBezTo>
                  <a:cubicBezTo>
                    <a:pt x="6" y="9"/>
                    <a:pt x="6" y="9"/>
                    <a:pt x="6" y="9"/>
                  </a:cubicBezTo>
                  <a:cubicBezTo>
                    <a:pt x="7" y="8"/>
                    <a:pt x="8" y="7"/>
                    <a:pt x="10" y="6"/>
                  </a:cubicBezTo>
                  <a:cubicBezTo>
                    <a:pt x="11" y="5"/>
                    <a:pt x="13" y="5"/>
                    <a:pt x="14" y="4"/>
                  </a:cubicBezTo>
                  <a:cubicBezTo>
                    <a:pt x="16" y="4"/>
                    <a:pt x="17" y="3"/>
                    <a:pt x="18" y="3"/>
                  </a:cubicBezTo>
                  <a:cubicBezTo>
                    <a:pt x="19" y="3"/>
                    <a:pt x="21" y="3"/>
                    <a:pt x="22" y="3"/>
                  </a:cubicBezTo>
                  <a:cubicBezTo>
                    <a:pt x="23" y="3"/>
                    <a:pt x="24" y="3"/>
                    <a:pt x="24" y="3"/>
                  </a:cubicBezTo>
                  <a:cubicBezTo>
                    <a:pt x="24" y="3"/>
                    <a:pt x="24" y="3"/>
                    <a:pt x="24" y="3"/>
                  </a:cubicBezTo>
                  <a:cubicBezTo>
                    <a:pt x="24" y="4"/>
                    <a:pt x="23" y="4"/>
                    <a:pt x="22" y="4"/>
                  </a:cubicBezTo>
                  <a:cubicBezTo>
                    <a:pt x="21" y="4"/>
                    <a:pt x="20" y="4"/>
                    <a:pt x="20" y="5"/>
                  </a:cubicBezTo>
                  <a:cubicBezTo>
                    <a:pt x="18" y="5"/>
                    <a:pt x="16" y="6"/>
                    <a:pt x="15" y="7"/>
                  </a:cubicBezTo>
                  <a:cubicBezTo>
                    <a:pt x="12" y="9"/>
                    <a:pt x="9" y="11"/>
                    <a:pt x="7" y="14"/>
                  </a:cubicBezTo>
                  <a:cubicBezTo>
                    <a:pt x="7" y="14"/>
                    <a:pt x="7" y="14"/>
                    <a:pt x="7" y="14"/>
                  </a:cubicBezTo>
                  <a:cubicBezTo>
                    <a:pt x="9" y="12"/>
                    <a:pt x="12" y="10"/>
                    <a:pt x="15" y="9"/>
                  </a:cubicBezTo>
                  <a:cubicBezTo>
                    <a:pt x="18" y="7"/>
                    <a:pt x="21" y="6"/>
                    <a:pt x="24" y="6"/>
                  </a:cubicBezTo>
                  <a:cubicBezTo>
                    <a:pt x="24" y="6"/>
                    <a:pt x="24" y="6"/>
                    <a:pt x="24" y="6"/>
                  </a:cubicBezTo>
                  <a:cubicBezTo>
                    <a:pt x="21" y="5"/>
                    <a:pt x="18" y="6"/>
                    <a:pt x="15" y="8"/>
                  </a:cubicBezTo>
                  <a:cubicBezTo>
                    <a:pt x="13" y="10"/>
                    <a:pt x="11" y="13"/>
                    <a:pt x="9" y="15"/>
                  </a:cubicBezTo>
                  <a:cubicBezTo>
                    <a:pt x="8" y="15"/>
                    <a:pt x="8" y="15"/>
                    <a:pt x="8" y="15"/>
                  </a:cubicBezTo>
                  <a:cubicBezTo>
                    <a:pt x="8" y="16"/>
                    <a:pt x="8" y="16"/>
                    <a:pt x="8" y="16"/>
                  </a:cubicBezTo>
                  <a:cubicBezTo>
                    <a:pt x="11" y="13"/>
                    <a:pt x="14" y="11"/>
                    <a:pt x="17" y="9"/>
                  </a:cubicBezTo>
                  <a:cubicBezTo>
                    <a:pt x="18" y="8"/>
                    <a:pt x="19" y="8"/>
                    <a:pt x="21" y="7"/>
                  </a:cubicBezTo>
                  <a:cubicBezTo>
                    <a:pt x="22" y="7"/>
                    <a:pt x="24" y="7"/>
                    <a:pt x="25" y="7"/>
                  </a:cubicBezTo>
                  <a:cubicBezTo>
                    <a:pt x="25" y="7"/>
                    <a:pt x="25" y="7"/>
                    <a:pt x="25" y="7"/>
                  </a:cubicBezTo>
                  <a:cubicBezTo>
                    <a:pt x="23" y="8"/>
                    <a:pt x="21" y="8"/>
                    <a:pt x="19" y="8"/>
                  </a:cubicBezTo>
                  <a:cubicBezTo>
                    <a:pt x="18" y="9"/>
                    <a:pt x="16" y="10"/>
                    <a:pt x="15" y="11"/>
                  </a:cubicBezTo>
                  <a:cubicBezTo>
                    <a:pt x="13" y="12"/>
                    <a:pt x="12" y="13"/>
                    <a:pt x="11" y="14"/>
                  </a:cubicBezTo>
                  <a:cubicBezTo>
                    <a:pt x="10" y="15"/>
                    <a:pt x="9" y="16"/>
                    <a:pt x="8" y="17"/>
                  </a:cubicBezTo>
                  <a:cubicBezTo>
                    <a:pt x="8" y="18"/>
                    <a:pt x="8" y="19"/>
                    <a:pt x="8" y="20"/>
                  </a:cubicBezTo>
                  <a:cubicBezTo>
                    <a:pt x="8" y="20"/>
                    <a:pt x="8" y="20"/>
                    <a:pt x="8" y="20"/>
                  </a:cubicBezTo>
                  <a:cubicBezTo>
                    <a:pt x="9" y="19"/>
                    <a:pt x="10" y="18"/>
                    <a:pt x="11" y="16"/>
                  </a:cubicBezTo>
                  <a:cubicBezTo>
                    <a:pt x="12" y="15"/>
                    <a:pt x="13" y="14"/>
                    <a:pt x="14" y="13"/>
                  </a:cubicBezTo>
                  <a:cubicBezTo>
                    <a:pt x="15" y="11"/>
                    <a:pt x="17" y="11"/>
                    <a:pt x="18" y="10"/>
                  </a:cubicBezTo>
                  <a:cubicBezTo>
                    <a:pt x="20" y="9"/>
                    <a:pt x="21" y="8"/>
                    <a:pt x="23" y="8"/>
                  </a:cubicBezTo>
                  <a:cubicBezTo>
                    <a:pt x="23" y="8"/>
                    <a:pt x="24" y="9"/>
                    <a:pt x="24" y="9"/>
                  </a:cubicBezTo>
                  <a:cubicBezTo>
                    <a:pt x="24" y="9"/>
                    <a:pt x="24" y="8"/>
                    <a:pt x="24" y="8"/>
                  </a:cubicBezTo>
                  <a:cubicBezTo>
                    <a:pt x="23" y="9"/>
                    <a:pt x="22" y="9"/>
                    <a:pt x="22" y="9"/>
                  </a:cubicBezTo>
                  <a:cubicBezTo>
                    <a:pt x="21" y="9"/>
                    <a:pt x="20" y="9"/>
                    <a:pt x="19" y="9"/>
                  </a:cubicBezTo>
                  <a:cubicBezTo>
                    <a:pt x="17" y="10"/>
                    <a:pt x="16" y="11"/>
                    <a:pt x="15" y="11"/>
                  </a:cubicBezTo>
                  <a:cubicBezTo>
                    <a:pt x="13" y="12"/>
                    <a:pt x="12" y="13"/>
                    <a:pt x="11" y="14"/>
                  </a:cubicBezTo>
                  <a:cubicBezTo>
                    <a:pt x="11" y="15"/>
                    <a:pt x="10" y="16"/>
                    <a:pt x="9" y="17"/>
                  </a:cubicBezTo>
                  <a:cubicBezTo>
                    <a:pt x="9" y="17"/>
                    <a:pt x="9" y="17"/>
                    <a:pt x="9" y="18"/>
                  </a:cubicBezTo>
                  <a:cubicBezTo>
                    <a:pt x="9" y="18"/>
                    <a:pt x="10" y="18"/>
                    <a:pt x="10" y="18"/>
                  </a:cubicBezTo>
                  <a:cubicBezTo>
                    <a:pt x="11" y="16"/>
                    <a:pt x="12" y="15"/>
                    <a:pt x="13" y="13"/>
                  </a:cubicBezTo>
                  <a:cubicBezTo>
                    <a:pt x="14" y="12"/>
                    <a:pt x="15" y="11"/>
                    <a:pt x="17" y="10"/>
                  </a:cubicBezTo>
                  <a:cubicBezTo>
                    <a:pt x="20" y="8"/>
                    <a:pt x="24" y="7"/>
                    <a:pt x="27" y="7"/>
                  </a:cubicBezTo>
                  <a:cubicBezTo>
                    <a:pt x="27" y="7"/>
                    <a:pt x="27" y="7"/>
                    <a:pt x="27" y="7"/>
                  </a:cubicBezTo>
                  <a:cubicBezTo>
                    <a:pt x="28" y="7"/>
                    <a:pt x="28" y="7"/>
                    <a:pt x="27" y="7"/>
                  </a:cubicBezTo>
                  <a:cubicBezTo>
                    <a:pt x="24" y="6"/>
                    <a:pt x="20" y="7"/>
                    <a:pt x="17" y="9"/>
                  </a:cubicBezTo>
                  <a:cubicBezTo>
                    <a:pt x="16" y="9"/>
                    <a:pt x="15" y="10"/>
                    <a:pt x="14" y="11"/>
                  </a:cubicBezTo>
                  <a:cubicBezTo>
                    <a:pt x="13" y="12"/>
                    <a:pt x="12" y="13"/>
                    <a:pt x="11" y="14"/>
                  </a:cubicBezTo>
                  <a:cubicBezTo>
                    <a:pt x="11" y="14"/>
                    <a:pt x="10" y="15"/>
                    <a:pt x="10" y="15"/>
                  </a:cubicBezTo>
                  <a:cubicBezTo>
                    <a:pt x="10" y="15"/>
                    <a:pt x="11" y="16"/>
                    <a:pt x="11" y="15"/>
                  </a:cubicBezTo>
                  <a:cubicBezTo>
                    <a:pt x="13" y="13"/>
                    <a:pt x="16" y="11"/>
                    <a:pt x="20" y="9"/>
                  </a:cubicBezTo>
                  <a:cubicBezTo>
                    <a:pt x="22" y="8"/>
                    <a:pt x="25" y="7"/>
                    <a:pt x="28" y="7"/>
                  </a:cubicBezTo>
                  <a:cubicBezTo>
                    <a:pt x="30" y="7"/>
                    <a:pt x="31" y="7"/>
                    <a:pt x="32" y="7"/>
                  </a:cubicBezTo>
                  <a:cubicBezTo>
                    <a:pt x="33" y="7"/>
                    <a:pt x="35" y="8"/>
                    <a:pt x="36" y="9"/>
                  </a:cubicBezTo>
                  <a:cubicBezTo>
                    <a:pt x="36" y="9"/>
                    <a:pt x="36" y="9"/>
                    <a:pt x="36" y="8"/>
                  </a:cubicBezTo>
                  <a:cubicBezTo>
                    <a:pt x="35" y="8"/>
                    <a:pt x="34" y="8"/>
                    <a:pt x="33" y="8"/>
                  </a:cubicBezTo>
                  <a:cubicBezTo>
                    <a:pt x="32" y="8"/>
                    <a:pt x="31" y="8"/>
                    <a:pt x="30" y="7"/>
                  </a:cubicBezTo>
                  <a:cubicBezTo>
                    <a:pt x="28" y="7"/>
                    <a:pt x="26" y="7"/>
                    <a:pt x="24" y="8"/>
                  </a:cubicBezTo>
                  <a:cubicBezTo>
                    <a:pt x="20" y="8"/>
                    <a:pt x="17" y="10"/>
                    <a:pt x="13" y="12"/>
                  </a:cubicBezTo>
                  <a:cubicBezTo>
                    <a:pt x="13" y="12"/>
                    <a:pt x="13" y="12"/>
                    <a:pt x="12" y="13"/>
                  </a:cubicBezTo>
                  <a:cubicBezTo>
                    <a:pt x="12" y="13"/>
                    <a:pt x="12" y="13"/>
                    <a:pt x="12" y="13"/>
                  </a:cubicBezTo>
                  <a:cubicBezTo>
                    <a:pt x="16" y="12"/>
                    <a:pt x="19" y="9"/>
                    <a:pt x="23" y="8"/>
                  </a:cubicBezTo>
                  <a:cubicBezTo>
                    <a:pt x="24" y="8"/>
                    <a:pt x="25" y="8"/>
                    <a:pt x="26" y="8"/>
                  </a:cubicBezTo>
                  <a:cubicBezTo>
                    <a:pt x="27" y="7"/>
                    <a:pt x="29" y="7"/>
                    <a:pt x="30" y="7"/>
                  </a:cubicBezTo>
                  <a:cubicBezTo>
                    <a:pt x="30" y="8"/>
                    <a:pt x="30" y="8"/>
                    <a:pt x="31" y="8"/>
                  </a:cubicBezTo>
                  <a:cubicBezTo>
                    <a:pt x="31" y="8"/>
                    <a:pt x="31" y="8"/>
                    <a:pt x="31" y="8"/>
                  </a:cubicBezTo>
                  <a:cubicBezTo>
                    <a:pt x="29" y="9"/>
                    <a:pt x="27" y="9"/>
                    <a:pt x="25" y="9"/>
                  </a:cubicBezTo>
                  <a:cubicBezTo>
                    <a:pt x="23" y="10"/>
                    <a:pt x="22" y="10"/>
                    <a:pt x="20" y="10"/>
                  </a:cubicBezTo>
                  <a:cubicBezTo>
                    <a:pt x="18" y="11"/>
                    <a:pt x="17" y="11"/>
                    <a:pt x="16" y="12"/>
                  </a:cubicBezTo>
                  <a:cubicBezTo>
                    <a:pt x="14" y="13"/>
                    <a:pt x="13" y="13"/>
                    <a:pt x="12" y="15"/>
                  </a:cubicBezTo>
                  <a:cubicBezTo>
                    <a:pt x="12" y="15"/>
                    <a:pt x="12" y="15"/>
                    <a:pt x="12" y="15"/>
                  </a:cubicBezTo>
                  <a:cubicBezTo>
                    <a:pt x="12" y="15"/>
                    <a:pt x="12" y="15"/>
                    <a:pt x="12" y="15"/>
                  </a:cubicBezTo>
                  <a:cubicBezTo>
                    <a:pt x="15" y="13"/>
                    <a:pt x="18" y="11"/>
                    <a:pt x="22" y="10"/>
                  </a:cubicBezTo>
                  <a:cubicBezTo>
                    <a:pt x="24" y="10"/>
                    <a:pt x="25" y="9"/>
                    <a:pt x="27" y="9"/>
                  </a:cubicBezTo>
                  <a:cubicBezTo>
                    <a:pt x="29" y="9"/>
                    <a:pt x="31" y="9"/>
                    <a:pt x="32" y="9"/>
                  </a:cubicBezTo>
                  <a:cubicBezTo>
                    <a:pt x="33" y="9"/>
                    <a:pt x="33" y="8"/>
                    <a:pt x="32" y="8"/>
                  </a:cubicBezTo>
                  <a:cubicBezTo>
                    <a:pt x="30" y="7"/>
                    <a:pt x="27" y="7"/>
                    <a:pt x="24" y="8"/>
                  </a:cubicBezTo>
                  <a:cubicBezTo>
                    <a:pt x="21" y="8"/>
                    <a:pt x="18" y="9"/>
                    <a:pt x="16" y="11"/>
                  </a:cubicBezTo>
                  <a:cubicBezTo>
                    <a:pt x="16" y="11"/>
                    <a:pt x="15" y="11"/>
                    <a:pt x="15" y="12"/>
                  </a:cubicBezTo>
                  <a:cubicBezTo>
                    <a:pt x="15" y="12"/>
                    <a:pt x="15" y="12"/>
                    <a:pt x="15" y="12"/>
                  </a:cubicBezTo>
                  <a:cubicBezTo>
                    <a:pt x="16" y="12"/>
                    <a:pt x="18" y="11"/>
                    <a:pt x="19" y="10"/>
                  </a:cubicBezTo>
                  <a:cubicBezTo>
                    <a:pt x="20" y="10"/>
                    <a:pt x="21" y="9"/>
                    <a:pt x="22" y="9"/>
                  </a:cubicBezTo>
                  <a:cubicBezTo>
                    <a:pt x="25" y="8"/>
                    <a:pt x="27" y="8"/>
                    <a:pt x="30" y="7"/>
                  </a:cubicBezTo>
                  <a:cubicBezTo>
                    <a:pt x="30" y="7"/>
                    <a:pt x="30" y="7"/>
                    <a:pt x="30" y="7"/>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1"/>
            <p:cNvSpPr>
              <a:spLocks/>
            </p:cNvSpPr>
            <p:nvPr/>
          </p:nvSpPr>
          <p:spPr bwMode="auto">
            <a:xfrm>
              <a:off x="1365250" y="3124201"/>
              <a:ext cx="457200" cy="822325"/>
            </a:xfrm>
            <a:custGeom>
              <a:avLst/>
              <a:gdLst>
                <a:gd name="T0" fmla="*/ 7 w 20"/>
                <a:gd name="T1" fmla="*/ 17 h 36"/>
                <a:gd name="T2" fmla="*/ 6 w 20"/>
                <a:gd name="T3" fmla="*/ 5 h 36"/>
                <a:gd name="T4" fmla="*/ 9 w 20"/>
                <a:gd name="T5" fmla="*/ 22 h 36"/>
                <a:gd name="T6" fmla="*/ 5 w 20"/>
                <a:gd name="T7" fmla="*/ 14 h 36"/>
                <a:gd name="T8" fmla="*/ 7 w 20"/>
                <a:gd name="T9" fmla="*/ 19 h 36"/>
                <a:gd name="T10" fmla="*/ 5 w 20"/>
                <a:gd name="T11" fmla="*/ 11 h 36"/>
                <a:gd name="T12" fmla="*/ 8 w 20"/>
                <a:gd name="T13" fmla="*/ 21 h 36"/>
                <a:gd name="T14" fmla="*/ 2 w 20"/>
                <a:gd name="T15" fmla="*/ 18 h 36"/>
                <a:gd name="T16" fmla="*/ 3 w 20"/>
                <a:gd name="T17" fmla="*/ 19 h 36"/>
                <a:gd name="T18" fmla="*/ 8 w 20"/>
                <a:gd name="T19" fmla="*/ 31 h 36"/>
                <a:gd name="T20" fmla="*/ 3 w 20"/>
                <a:gd name="T21" fmla="*/ 19 h 36"/>
                <a:gd name="T22" fmla="*/ 9 w 20"/>
                <a:gd name="T23" fmla="*/ 31 h 36"/>
                <a:gd name="T24" fmla="*/ 4 w 20"/>
                <a:gd name="T25" fmla="*/ 7 h 36"/>
                <a:gd name="T26" fmla="*/ 8 w 20"/>
                <a:gd name="T27" fmla="*/ 27 h 36"/>
                <a:gd name="T28" fmla="*/ 3 w 20"/>
                <a:gd name="T29" fmla="*/ 4 h 36"/>
                <a:gd name="T30" fmla="*/ 3 w 20"/>
                <a:gd name="T31" fmla="*/ 14 h 36"/>
                <a:gd name="T32" fmla="*/ 4 w 20"/>
                <a:gd name="T33" fmla="*/ 12 h 36"/>
                <a:gd name="T34" fmla="*/ 9 w 20"/>
                <a:gd name="T35" fmla="*/ 25 h 36"/>
                <a:gd name="T36" fmla="*/ 5 w 20"/>
                <a:gd name="T37" fmla="*/ 12 h 36"/>
                <a:gd name="T38" fmla="*/ 14 w 20"/>
                <a:gd name="T39" fmla="*/ 33 h 36"/>
                <a:gd name="T40" fmla="*/ 9 w 20"/>
                <a:gd name="T41" fmla="*/ 2 h 36"/>
                <a:gd name="T42" fmla="*/ 12 w 20"/>
                <a:gd name="T43" fmla="*/ 28 h 36"/>
                <a:gd name="T44" fmla="*/ 9 w 20"/>
                <a:gd name="T45" fmla="*/ 9 h 36"/>
                <a:gd name="T46" fmla="*/ 12 w 20"/>
                <a:gd name="T47" fmla="*/ 29 h 36"/>
                <a:gd name="T48" fmla="*/ 9 w 20"/>
                <a:gd name="T49" fmla="*/ 5 h 36"/>
                <a:gd name="T50" fmla="*/ 11 w 20"/>
                <a:gd name="T51" fmla="*/ 17 h 36"/>
                <a:gd name="T52" fmla="*/ 12 w 20"/>
                <a:gd name="T53" fmla="*/ 18 h 36"/>
                <a:gd name="T54" fmla="*/ 16 w 20"/>
                <a:gd name="T55" fmla="*/ 27 h 36"/>
                <a:gd name="T56" fmla="*/ 11 w 20"/>
                <a:gd name="T57" fmla="*/ 13 h 36"/>
                <a:gd name="T58" fmla="*/ 12 w 20"/>
                <a:gd name="T59" fmla="*/ 14 h 36"/>
                <a:gd name="T60" fmla="*/ 11 w 20"/>
                <a:gd name="T61" fmla="*/ 13 h 36"/>
                <a:gd name="T62" fmla="*/ 19 w 20"/>
                <a:gd name="T63" fmla="*/ 35 h 36"/>
                <a:gd name="T64" fmla="*/ 8 w 20"/>
                <a:gd name="T65" fmla="*/ 6 h 36"/>
                <a:gd name="T66" fmla="*/ 18 w 20"/>
                <a:gd name="T67" fmla="*/ 35 h 36"/>
                <a:gd name="T68" fmla="*/ 13 w 20"/>
                <a:gd name="T69" fmla="*/ 28 h 36"/>
                <a:gd name="T70" fmla="*/ 8 w 20"/>
                <a:gd name="T71" fmla="*/ 5 h 36"/>
                <a:gd name="T72" fmla="*/ 16 w 20"/>
                <a:gd name="T73" fmla="*/ 32 h 36"/>
                <a:gd name="T74" fmla="*/ 10 w 20"/>
                <a:gd name="T75" fmla="*/ 4 h 36"/>
                <a:gd name="T76" fmla="*/ 12 w 20"/>
                <a:gd name="T77" fmla="*/ 30 h 36"/>
                <a:gd name="T78" fmla="*/ 6 w 20"/>
                <a:gd name="T79" fmla="*/ 16 h 36"/>
                <a:gd name="T80" fmla="*/ 5 w 20"/>
                <a:gd name="T81" fmla="*/ 16 h 36"/>
                <a:gd name="T82" fmla="*/ 11 w 20"/>
                <a:gd name="T83" fmla="*/ 32 h 36"/>
                <a:gd name="T84" fmla="*/ 2 w 20"/>
                <a:gd name="T85" fmla="*/ 10 h 36"/>
                <a:gd name="T86" fmla="*/ 3 w 20"/>
                <a:gd name="T87" fmla="*/ 8 h 36"/>
                <a:gd name="T88" fmla="*/ 2 w 20"/>
                <a:gd name="T89" fmla="*/ 11 h 36"/>
                <a:gd name="T90" fmla="*/ 4 w 20"/>
                <a:gd name="T91" fmla="*/ 13 h 36"/>
                <a:gd name="T92" fmla="*/ 10 w 20"/>
                <a:gd name="T93" fmla="*/ 34 h 36"/>
                <a:gd name="T94" fmla="*/ 2 w 20"/>
                <a:gd name="T95" fmla="*/ 6 h 36"/>
                <a:gd name="T96" fmla="*/ 3 w 20"/>
                <a:gd name="T97" fmla="*/ 21 h 36"/>
                <a:gd name="T98" fmla="*/ 5 w 20"/>
                <a:gd name="T99" fmla="*/ 23 h 36"/>
                <a:gd name="T100" fmla="*/ 2 w 20"/>
                <a:gd name="T101" fmla="*/ 15 h 36"/>
                <a:gd name="T102" fmla="*/ 13 w 20"/>
                <a:gd name="T103" fmla="*/ 32 h 36"/>
                <a:gd name="T104" fmla="*/ 4 w 20"/>
                <a:gd name="T105" fmla="*/ 5 h 36"/>
                <a:gd name="T106" fmla="*/ 15 w 20"/>
                <a:gd name="T107" fmla="*/ 31 h 36"/>
                <a:gd name="T108" fmla="*/ 5 w 20"/>
                <a:gd name="T109" fmla="*/ 3 h 36"/>
                <a:gd name="T110" fmla="*/ 8 w 20"/>
                <a:gd name="T111" fmla="*/ 20 h 36"/>
                <a:gd name="T112" fmla="*/ 6 w 20"/>
                <a:gd name="T113" fmla="*/ 3 h 36"/>
                <a:gd name="T114" fmla="*/ 9 w 20"/>
                <a:gd name="T115"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36">
                  <a:moveTo>
                    <a:pt x="9" y="3"/>
                  </a:moveTo>
                  <a:cubicBezTo>
                    <a:pt x="7" y="6"/>
                    <a:pt x="6" y="8"/>
                    <a:pt x="6" y="11"/>
                  </a:cubicBezTo>
                  <a:cubicBezTo>
                    <a:pt x="6" y="13"/>
                    <a:pt x="7" y="14"/>
                    <a:pt x="7" y="16"/>
                  </a:cubicBezTo>
                  <a:cubicBezTo>
                    <a:pt x="8" y="17"/>
                    <a:pt x="8" y="19"/>
                    <a:pt x="9" y="20"/>
                  </a:cubicBezTo>
                  <a:cubicBezTo>
                    <a:pt x="9" y="20"/>
                    <a:pt x="9" y="20"/>
                    <a:pt x="9" y="20"/>
                  </a:cubicBezTo>
                  <a:cubicBezTo>
                    <a:pt x="8" y="19"/>
                    <a:pt x="7" y="18"/>
                    <a:pt x="7" y="17"/>
                  </a:cubicBezTo>
                  <a:cubicBezTo>
                    <a:pt x="6" y="15"/>
                    <a:pt x="6" y="14"/>
                    <a:pt x="5" y="13"/>
                  </a:cubicBezTo>
                  <a:cubicBezTo>
                    <a:pt x="5" y="11"/>
                    <a:pt x="5" y="10"/>
                    <a:pt x="5" y="8"/>
                  </a:cubicBezTo>
                  <a:cubicBezTo>
                    <a:pt x="5" y="7"/>
                    <a:pt x="5" y="5"/>
                    <a:pt x="6" y="4"/>
                  </a:cubicBezTo>
                  <a:cubicBezTo>
                    <a:pt x="6" y="3"/>
                    <a:pt x="6" y="3"/>
                    <a:pt x="7" y="3"/>
                  </a:cubicBezTo>
                  <a:cubicBezTo>
                    <a:pt x="7" y="3"/>
                    <a:pt x="6" y="3"/>
                    <a:pt x="6" y="3"/>
                  </a:cubicBezTo>
                  <a:cubicBezTo>
                    <a:pt x="7" y="4"/>
                    <a:pt x="6" y="5"/>
                    <a:pt x="6" y="5"/>
                  </a:cubicBezTo>
                  <a:cubicBezTo>
                    <a:pt x="6" y="6"/>
                    <a:pt x="6" y="7"/>
                    <a:pt x="6" y="8"/>
                  </a:cubicBezTo>
                  <a:cubicBezTo>
                    <a:pt x="6" y="10"/>
                    <a:pt x="6" y="12"/>
                    <a:pt x="7" y="14"/>
                  </a:cubicBezTo>
                  <a:cubicBezTo>
                    <a:pt x="7" y="17"/>
                    <a:pt x="7" y="20"/>
                    <a:pt x="9" y="23"/>
                  </a:cubicBezTo>
                  <a:cubicBezTo>
                    <a:pt x="9" y="23"/>
                    <a:pt x="9" y="24"/>
                    <a:pt x="10" y="24"/>
                  </a:cubicBezTo>
                  <a:cubicBezTo>
                    <a:pt x="10" y="24"/>
                    <a:pt x="10" y="24"/>
                    <a:pt x="10" y="24"/>
                  </a:cubicBezTo>
                  <a:cubicBezTo>
                    <a:pt x="10" y="23"/>
                    <a:pt x="9" y="22"/>
                    <a:pt x="9" y="22"/>
                  </a:cubicBezTo>
                  <a:cubicBezTo>
                    <a:pt x="8" y="21"/>
                    <a:pt x="8" y="20"/>
                    <a:pt x="8" y="19"/>
                  </a:cubicBezTo>
                  <a:cubicBezTo>
                    <a:pt x="7" y="17"/>
                    <a:pt x="6" y="15"/>
                    <a:pt x="6" y="14"/>
                  </a:cubicBezTo>
                  <a:cubicBezTo>
                    <a:pt x="5" y="10"/>
                    <a:pt x="5" y="6"/>
                    <a:pt x="6" y="3"/>
                  </a:cubicBezTo>
                  <a:cubicBezTo>
                    <a:pt x="5" y="3"/>
                    <a:pt x="5" y="3"/>
                    <a:pt x="5" y="3"/>
                  </a:cubicBezTo>
                  <a:cubicBezTo>
                    <a:pt x="6" y="4"/>
                    <a:pt x="5" y="6"/>
                    <a:pt x="5" y="8"/>
                  </a:cubicBezTo>
                  <a:cubicBezTo>
                    <a:pt x="5" y="10"/>
                    <a:pt x="5" y="12"/>
                    <a:pt x="5" y="14"/>
                  </a:cubicBezTo>
                  <a:cubicBezTo>
                    <a:pt x="6" y="16"/>
                    <a:pt x="6" y="18"/>
                    <a:pt x="7" y="20"/>
                  </a:cubicBezTo>
                  <a:cubicBezTo>
                    <a:pt x="8" y="22"/>
                    <a:pt x="8" y="23"/>
                    <a:pt x="10" y="25"/>
                  </a:cubicBezTo>
                  <a:cubicBezTo>
                    <a:pt x="11" y="27"/>
                    <a:pt x="13" y="29"/>
                    <a:pt x="15" y="31"/>
                  </a:cubicBezTo>
                  <a:cubicBezTo>
                    <a:pt x="15" y="31"/>
                    <a:pt x="15" y="31"/>
                    <a:pt x="15" y="31"/>
                  </a:cubicBezTo>
                  <a:cubicBezTo>
                    <a:pt x="12" y="29"/>
                    <a:pt x="11" y="26"/>
                    <a:pt x="9" y="23"/>
                  </a:cubicBezTo>
                  <a:cubicBezTo>
                    <a:pt x="8" y="22"/>
                    <a:pt x="8" y="20"/>
                    <a:pt x="7" y="19"/>
                  </a:cubicBezTo>
                  <a:cubicBezTo>
                    <a:pt x="6" y="17"/>
                    <a:pt x="5" y="15"/>
                    <a:pt x="5" y="13"/>
                  </a:cubicBezTo>
                  <a:cubicBezTo>
                    <a:pt x="5" y="12"/>
                    <a:pt x="4" y="10"/>
                    <a:pt x="4" y="9"/>
                  </a:cubicBezTo>
                  <a:cubicBezTo>
                    <a:pt x="4" y="8"/>
                    <a:pt x="4" y="6"/>
                    <a:pt x="4" y="5"/>
                  </a:cubicBezTo>
                  <a:cubicBezTo>
                    <a:pt x="4" y="5"/>
                    <a:pt x="4" y="5"/>
                    <a:pt x="4" y="5"/>
                  </a:cubicBezTo>
                  <a:cubicBezTo>
                    <a:pt x="4" y="6"/>
                    <a:pt x="5" y="7"/>
                    <a:pt x="5" y="8"/>
                  </a:cubicBezTo>
                  <a:cubicBezTo>
                    <a:pt x="5" y="9"/>
                    <a:pt x="5" y="10"/>
                    <a:pt x="5" y="11"/>
                  </a:cubicBezTo>
                  <a:cubicBezTo>
                    <a:pt x="5" y="13"/>
                    <a:pt x="6" y="15"/>
                    <a:pt x="6" y="17"/>
                  </a:cubicBezTo>
                  <a:cubicBezTo>
                    <a:pt x="7" y="18"/>
                    <a:pt x="7" y="20"/>
                    <a:pt x="8" y="22"/>
                  </a:cubicBezTo>
                  <a:cubicBezTo>
                    <a:pt x="8" y="23"/>
                    <a:pt x="9" y="25"/>
                    <a:pt x="10" y="26"/>
                  </a:cubicBezTo>
                  <a:cubicBezTo>
                    <a:pt x="10" y="28"/>
                    <a:pt x="12" y="30"/>
                    <a:pt x="14" y="32"/>
                  </a:cubicBezTo>
                  <a:cubicBezTo>
                    <a:pt x="14" y="32"/>
                    <a:pt x="14" y="32"/>
                    <a:pt x="14" y="32"/>
                  </a:cubicBezTo>
                  <a:cubicBezTo>
                    <a:pt x="12" y="28"/>
                    <a:pt x="10" y="24"/>
                    <a:pt x="8" y="21"/>
                  </a:cubicBezTo>
                  <a:cubicBezTo>
                    <a:pt x="6" y="17"/>
                    <a:pt x="5" y="13"/>
                    <a:pt x="5" y="9"/>
                  </a:cubicBezTo>
                  <a:cubicBezTo>
                    <a:pt x="4" y="7"/>
                    <a:pt x="4" y="4"/>
                    <a:pt x="5" y="2"/>
                  </a:cubicBezTo>
                  <a:cubicBezTo>
                    <a:pt x="5" y="2"/>
                    <a:pt x="4" y="2"/>
                    <a:pt x="4" y="2"/>
                  </a:cubicBezTo>
                  <a:cubicBezTo>
                    <a:pt x="3" y="4"/>
                    <a:pt x="3" y="5"/>
                    <a:pt x="3" y="7"/>
                  </a:cubicBezTo>
                  <a:cubicBezTo>
                    <a:pt x="3" y="9"/>
                    <a:pt x="2" y="11"/>
                    <a:pt x="2" y="13"/>
                  </a:cubicBezTo>
                  <a:cubicBezTo>
                    <a:pt x="2" y="15"/>
                    <a:pt x="2" y="17"/>
                    <a:pt x="2" y="18"/>
                  </a:cubicBezTo>
                  <a:cubicBezTo>
                    <a:pt x="3" y="20"/>
                    <a:pt x="3" y="22"/>
                    <a:pt x="4" y="23"/>
                  </a:cubicBezTo>
                  <a:cubicBezTo>
                    <a:pt x="6" y="26"/>
                    <a:pt x="7" y="28"/>
                    <a:pt x="9" y="30"/>
                  </a:cubicBezTo>
                  <a:cubicBezTo>
                    <a:pt x="10" y="30"/>
                    <a:pt x="10" y="29"/>
                    <a:pt x="10" y="29"/>
                  </a:cubicBezTo>
                  <a:cubicBezTo>
                    <a:pt x="9" y="28"/>
                    <a:pt x="8" y="28"/>
                    <a:pt x="8" y="27"/>
                  </a:cubicBezTo>
                  <a:cubicBezTo>
                    <a:pt x="7" y="26"/>
                    <a:pt x="7" y="26"/>
                    <a:pt x="6" y="25"/>
                  </a:cubicBezTo>
                  <a:cubicBezTo>
                    <a:pt x="5" y="23"/>
                    <a:pt x="4" y="21"/>
                    <a:pt x="3" y="19"/>
                  </a:cubicBezTo>
                  <a:cubicBezTo>
                    <a:pt x="2" y="15"/>
                    <a:pt x="1" y="11"/>
                    <a:pt x="1" y="7"/>
                  </a:cubicBezTo>
                  <a:cubicBezTo>
                    <a:pt x="1" y="6"/>
                    <a:pt x="1" y="6"/>
                    <a:pt x="1" y="5"/>
                  </a:cubicBezTo>
                  <a:cubicBezTo>
                    <a:pt x="1" y="5"/>
                    <a:pt x="1" y="5"/>
                    <a:pt x="1" y="5"/>
                  </a:cubicBezTo>
                  <a:cubicBezTo>
                    <a:pt x="1" y="9"/>
                    <a:pt x="1" y="13"/>
                    <a:pt x="1" y="17"/>
                  </a:cubicBezTo>
                  <a:cubicBezTo>
                    <a:pt x="2" y="21"/>
                    <a:pt x="4" y="24"/>
                    <a:pt x="6" y="28"/>
                  </a:cubicBezTo>
                  <a:cubicBezTo>
                    <a:pt x="7" y="29"/>
                    <a:pt x="8" y="30"/>
                    <a:pt x="8" y="31"/>
                  </a:cubicBezTo>
                  <a:cubicBezTo>
                    <a:pt x="9" y="31"/>
                    <a:pt x="9" y="31"/>
                    <a:pt x="9" y="31"/>
                  </a:cubicBezTo>
                  <a:cubicBezTo>
                    <a:pt x="6" y="28"/>
                    <a:pt x="5" y="25"/>
                    <a:pt x="3" y="22"/>
                  </a:cubicBezTo>
                  <a:cubicBezTo>
                    <a:pt x="2" y="18"/>
                    <a:pt x="1" y="15"/>
                    <a:pt x="1" y="11"/>
                  </a:cubicBezTo>
                  <a:cubicBezTo>
                    <a:pt x="1" y="9"/>
                    <a:pt x="1" y="8"/>
                    <a:pt x="2" y="6"/>
                  </a:cubicBezTo>
                  <a:cubicBezTo>
                    <a:pt x="2" y="6"/>
                    <a:pt x="2" y="6"/>
                    <a:pt x="2" y="6"/>
                  </a:cubicBezTo>
                  <a:cubicBezTo>
                    <a:pt x="2" y="10"/>
                    <a:pt x="2" y="14"/>
                    <a:pt x="3" y="19"/>
                  </a:cubicBezTo>
                  <a:cubicBezTo>
                    <a:pt x="3" y="21"/>
                    <a:pt x="4" y="23"/>
                    <a:pt x="5" y="24"/>
                  </a:cubicBezTo>
                  <a:cubicBezTo>
                    <a:pt x="5" y="25"/>
                    <a:pt x="5" y="26"/>
                    <a:pt x="6" y="27"/>
                  </a:cubicBezTo>
                  <a:cubicBezTo>
                    <a:pt x="6" y="28"/>
                    <a:pt x="7" y="29"/>
                    <a:pt x="7" y="30"/>
                  </a:cubicBezTo>
                  <a:cubicBezTo>
                    <a:pt x="8" y="31"/>
                    <a:pt x="9" y="33"/>
                    <a:pt x="10" y="34"/>
                  </a:cubicBezTo>
                  <a:cubicBezTo>
                    <a:pt x="10" y="34"/>
                    <a:pt x="10" y="34"/>
                    <a:pt x="10" y="34"/>
                  </a:cubicBezTo>
                  <a:cubicBezTo>
                    <a:pt x="10" y="33"/>
                    <a:pt x="10" y="32"/>
                    <a:pt x="9" y="31"/>
                  </a:cubicBezTo>
                  <a:cubicBezTo>
                    <a:pt x="9" y="30"/>
                    <a:pt x="9" y="29"/>
                    <a:pt x="8" y="28"/>
                  </a:cubicBezTo>
                  <a:cubicBezTo>
                    <a:pt x="7" y="26"/>
                    <a:pt x="7" y="24"/>
                    <a:pt x="6" y="22"/>
                  </a:cubicBezTo>
                  <a:cubicBezTo>
                    <a:pt x="5" y="18"/>
                    <a:pt x="4" y="14"/>
                    <a:pt x="4" y="10"/>
                  </a:cubicBezTo>
                  <a:cubicBezTo>
                    <a:pt x="3" y="8"/>
                    <a:pt x="4" y="6"/>
                    <a:pt x="4" y="4"/>
                  </a:cubicBezTo>
                  <a:cubicBezTo>
                    <a:pt x="4" y="4"/>
                    <a:pt x="4" y="4"/>
                    <a:pt x="4" y="4"/>
                  </a:cubicBezTo>
                  <a:cubicBezTo>
                    <a:pt x="4" y="5"/>
                    <a:pt x="4" y="6"/>
                    <a:pt x="4" y="7"/>
                  </a:cubicBezTo>
                  <a:cubicBezTo>
                    <a:pt x="3" y="8"/>
                    <a:pt x="3" y="9"/>
                    <a:pt x="3" y="10"/>
                  </a:cubicBezTo>
                  <a:cubicBezTo>
                    <a:pt x="3" y="12"/>
                    <a:pt x="4" y="14"/>
                    <a:pt x="4" y="16"/>
                  </a:cubicBezTo>
                  <a:cubicBezTo>
                    <a:pt x="4" y="20"/>
                    <a:pt x="5" y="23"/>
                    <a:pt x="7" y="26"/>
                  </a:cubicBezTo>
                  <a:cubicBezTo>
                    <a:pt x="8" y="29"/>
                    <a:pt x="10" y="31"/>
                    <a:pt x="11" y="32"/>
                  </a:cubicBezTo>
                  <a:cubicBezTo>
                    <a:pt x="12" y="33"/>
                    <a:pt x="12" y="32"/>
                    <a:pt x="12" y="32"/>
                  </a:cubicBezTo>
                  <a:cubicBezTo>
                    <a:pt x="11" y="31"/>
                    <a:pt x="9" y="29"/>
                    <a:pt x="8" y="27"/>
                  </a:cubicBezTo>
                  <a:cubicBezTo>
                    <a:pt x="7" y="26"/>
                    <a:pt x="6" y="24"/>
                    <a:pt x="5" y="22"/>
                  </a:cubicBezTo>
                  <a:cubicBezTo>
                    <a:pt x="4" y="18"/>
                    <a:pt x="3" y="14"/>
                    <a:pt x="3" y="10"/>
                  </a:cubicBezTo>
                  <a:cubicBezTo>
                    <a:pt x="3" y="8"/>
                    <a:pt x="3" y="7"/>
                    <a:pt x="3" y="5"/>
                  </a:cubicBezTo>
                  <a:cubicBezTo>
                    <a:pt x="3" y="4"/>
                    <a:pt x="3" y="2"/>
                    <a:pt x="4" y="1"/>
                  </a:cubicBezTo>
                  <a:cubicBezTo>
                    <a:pt x="4" y="1"/>
                    <a:pt x="4" y="1"/>
                    <a:pt x="4" y="1"/>
                  </a:cubicBezTo>
                  <a:cubicBezTo>
                    <a:pt x="4" y="2"/>
                    <a:pt x="4" y="3"/>
                    <a:pt x="3" y="4"/>
                  </a:cubicBezTo>
                  <a:cubicBezTo>
                    <a:pt x="3" y="5"/>
                    <a:pt x="3" y="6"/>
                    <a:pt x="3" y="7"/>
                  </a:cubicBezTo>
                  <a:cubicBezTo>
                    <a:pt x="2" y="9"/>
                    <a:pt x="2" y="11"/>
                    <a:pt x="2" y="13"/>
                  </a:cubicBezTo>
                  <a:cubicBezTo>
                    <a:pt x="2" y="17"/>
                    <a:pt x="4" y="21"/>
                    <a:pt x="6" y="24"/>
                  </a:cubicBezTo>
                  <a:cubicBezTo>
                    <a:pt x="6" y="25"/>
                    <a:pt x="6" y="25"/>
                    <a:pt x="7" y="26"/>
                  </a:cubicBezTo>
                  <a:cubicBezTo>
                    <a:pt x="7" y="26"/>
                    <a:pt x="7" y="26"/>
                    <a:pt x="7" y="25"/>
                  </a:cubicBezTo>
                  <a:cubicBezTo>
                    <a:pt x="5" y="22"/>
                    <a:pt x="3" y="18"/>
                    <a:pt x="3" y="14"/>
                  </a:cubicBezTo>
                  <a:cubicBezTo>
                    <a:pt x="2" y="11"/>
                    <a:pt x="2" y="7"/>
                    <a:pt x="2" y="4"/>
                  </a:cubicBezTo>
                  <a:cubicBezTo>
                    <a:pt x="2" y="2"/>
                    <a:pt x="3" y="1"/>
                    <a:pt x="3" y="0"/>
                  </a:cubicBezTo>
                  <a:cubicBezTo>
                    <a:pt x="3" y="0"/>
                    <a:pt x="3" y="0"/>
                    <a:pt x="3" y="0"/>
                  </a:cubicBezTo>
                  <a:cubicBezTo>
                    <a:pt x="3" y="2"/>
                    <a:pt x="3" y="4"/>
                    <a:pt x="3" y="6"/>
                  </a:cubicBezTo>
                  <a:cubicBezTo>
                    <a:pt x="3" y="7"/>
                    <a:pt x="3" y="8"/>
                    <a:pt x="3" y="9"/>
                  </a:cubicBezTo>
                  <a:cubicBezTo>
                    <a:pt x="4" y="10"/>
                    <a:pt x="4" y="11"/>
                    <a:pt x="4" y="12"/>
                  </a:cubicBezTo>
                  <a:cubicBezTo>
                    <a:pt x="4" y="16"/>
                    <a:pt x="6" y="20"/>
                    <a:pt x="7" y="24"/>
                  </a:cubicBezTo>
                  <a:cubicBezTo>
                    <a:pt x="8" y="27"/>
                    <a:pt x="9" y="29"/>
                    <a:pt x="11" y="31"/>
                  </a:cubicBezTo>
                  <a:cubicBezTo>
                    <a:pt x="11" y="32"/>
                    <a:pt x="12" y="33"/>
                    <a:pt x="12" y="34"/>
                  </a:cubicBezTo>
                  <a:cubicBezTo>
                    <a:pt x="13" y="35"/>
                    <a:pt x="13" y="36"/>
                    <a:pt x="14" y="36"/>
                  </a:cubicBezTo>
                  <a:cubicBezTo>
                    <a:pt x="14" y="36"/>
                    <a:pt x="14" y="36"/>
                    <a:pt x="14" y="36"/>
                  </a:cubicBezTo>
                  <a:cubicBezTo>
                    <a:pt x="13" y="32"/>
                    <a:pt x="11" y="28"/>
                    <a:pt x="9" y="25"/>
                  </a:cubicBezTo>
                  <a:cubicBezTo>
                    <a:pt x="7" y="21"/>
                    <a:pt x="6" y="17"/>
                    <a:pt x="5" y="12"/>
                  </a:cubicBezTo>
                  <a:cubicBezTo>
                    <a:pt x="5" y="12"/>
                    <a:pt x="5" y="11"/>
                    <a:pt x="5" y="10"/>
                  </a:cubicBezTo>
                  <a:cubicBezTo>
                    <a:pt x="5" y="9"/>
                    <a:pt x="5" y="7"/>
                    <a:pt x="5" y="7"/>
                  </a:cubicBezTo>
                  <a:cubicBezTo>
                    <a:pt x="5" y="7"/>
                    <a:pt x="5" y="7"/>
                    <a:pt x="5" y="7"/>
                  </a:cubicBezTo>
                  <a:cubicBezTo>
                    <a:pt x="5" y="7"/>
                    <a:pt x="5" y="8"/>
                    <a:pt x="5" y="9"/>
                  </a:cubicBezTo>
                  <a:cubicBezTo>
                    <a:pt x="5" y="10"/>
                    <a:pt x="5" y="11"/>
                    <a:pt x="5" y="12"/>
                  </a:cubicBezTo>
                  <a:cubicBezTo>
                    <a:pt x="6" y="14"/>
                    <a:pt x="6" y="17"/>
                    <a:pt x="7" y="19"/>
                  </a:cubicBezTo>
                  <a:cubicBezTo>
                    <a:pt x="7" y="20"/>
                    <a:pt x="7" y="22"/>
                    <a:pt x="8" y="24"/>
                  </a:cubicBezTo>
                  <a:cubicBezTo>
                    <a:pt x="8" y="25"/>
                    <a:pt x="9" y="27"/>
                    <a:pt x="10" y="28"/>
                  </a:cubicBezTo>
                  <a:cubicBezTo>
                    <a:pt x="10" y="31"/>
                    <a:pt x="12" y="33"/>
                    <a:pt x="14" y="35"/>
                  </a:cubicBezTo>
                  <a:cubicBezTo>
                    <a:pt x="14" y="35"/>
                    <a:pt x="14" y="35"/>
                    <a:pt x="14" y="35"/>
                  </a:cubicBezTo>
                  <a:cubicBezTo>
                    <a:pt x="14" y="34"/>
                    <a:pt x="14" y="33"/>
                    <a:pt x="14" y="33"/>
                  </a:cubicBezTo>
                  <a:cubicBezTo>
                    <a:pt x="13" y="32"/>
                    <a:pt x="13" y="31"/>
                    <a:pt x="13" y="30"/>
                  </a:cubicBezTo>
                  <a:cubicBezTo>
                    <a:pt x="12" y="28"/>
                    <a:pt x="11" y="26"/>
                    <a:pt x="10" y="24"/>
                  </a:cubicBezTo>
                  <a:cubicBezTo>
                    <a:pt x="9" y="20"/>
                    <a:pt x="8" y="16"/>
                    <a:pt x="8" y="12"/>
                  </a:cubicBezTo>
                  <a:cubicBezTo>
                    <a:pt x="8" y="10"/>
                    <a:pt x="8" y="8"/>
                    <a:pt x="8" y="6"/>
                  </a:cubicBezTo>
                  <a:cubicBezTo>
                    <a:pt x="8" y="5"/>
                    <a:pt x="8" y="3"/>
                    <a:pt x="9" y="2"/>
                  </a:cubicBezTo>
                  <a:cubicBezTo>
                    <a:pt x="9" y="2"/>
                    <a:pt x="9" y="2"/>
                    <a:pt x="9" y="2"/>
                  </a:cubicBezTo>
                  <a:cubicBezTo>
                    <a:pt x="9" y="2"/>
                    <a:pt x="9" y="3"/>
                    <a:pt x="9" y="4"/>
                  </a:cubicBezTo>
                  <a:cubicBezTo>
                    <a:pt x="9" y="4"/>
                    <a:pt x="9" y="5"/>
                    <a:pt x="9" y="6"/>
                  </a:cubicBezTo>
                  <a:cubicBezTo>
                    <a:pt x="9" y="6"/>
                    <a:pt x="9" y="7"/>
                    <a:pt x="9" y="8"/>
                  </a:cubicBezTo>
                  <a:cubicBezTo>
                    <a:pt x="8" y="9"/>
                    <a:pt x="8" y="10"/>
                    <a:pt x="8" y="11"/>
                  </a:cubicBezTo>
                  <a:cubicBezTo>
                    <a:pt x="8" y="15"/>
                    <a:pt x="8" y="19"/>
                    <a:pt x="9" y="22"/>
                  </a:cubicBezTo>
                  <a:cubicBezTo>
                    <a:pt x="10" y="25"/>
                    <a:pt x="10" y="27"/>
                    <a:pt x="12" y="28"/>
                  </a:cubicBezTo>
                  <a:cubicBezTo>
                    <a:pt x="13" y="30"/>
                    <a:pt x="14" y="32"/>
                    <a:pt x="16" y="32"/>
                  </a:cubicBezTo>
                  <a:cubicBezTo>
                    <a:pt x="16" y="33"/>
                    <a:pt x="17" y="32"/>
                    <a:pt x="16" y="32"/>
                  </a:cubicBezTo>
                  <a:cubicBezTo>
                    <a:pt x="16" y="31"/>
                    <a:pt x="15" y="31"/>
                    <a:pt x="15" y="30"/>
                  </a:cubicBezTo>
                  <a:cubicBezTo>
                    <a:pt x="14" y="29"/>
                    <a:pt x="14" y="28"/>
                    <a:pt x="13" y="27"/>
                  </a:cubicBezTo>
                  <a:cubicBezTo>
                    <a:pt x="12" y="25"/>
                    <a:pt x="12" y="24"/>
                    <a:pt x="11" y="22"/>
                  </a:cubicBezTo>
                  <a:cubicBezTo>
                    <a:pt x="10" y="18"/>
                    <a:pt x="9" y="13"/>
                    <a:pt x="9" y="9"/>
                  </a:cubicBezTo>
                  <a:cubicBezTo>
                    <a:pt x="9" y="8"/>
                    <a:pt x="8" y="6"/>
                    <a:pt x="9" y="5"/>
                  </a:cubicBezTo>
                  <a:cubicBezTo>
                    <a:pt x="9" y="5"/>
                    <a:pt x="8" y="5"/>
                    <a:pt x="8" y="5"/>
                  </a:cubicBezTo>
                  <a:cubicBezTo>
                    <a:pt x="9" y="6"/>
                    <a:pt x="9" y="7"/>
                    <a:pt x="9" y="8"/>
                  </a:cubicBezTo>
                  <a:cubicBezTo>
                    <a:pt x="8" y="9"/>
                    <a:pt x="9" y="10"/>
                    <a:pt x="9" y="11"/>
                  </a:cubicBezTo>
                  <a:cubicBezTo>
                    <a:pt x="9" y="13"/>
                    <a:pt x="9" y="16"/>
                    <a:pt x="9" y="18"/>
                  </a:cubicBezTo>
                  <a:cubicBezTo>
                    <a:pt x="10" y="22"/>
                    <a:pt x="11" y="26"/>
                    <a:pt x="12" y="29"/>
                  </a:cubicBezTo>
                  <a:cubicBezTo>
                    <a:pt x="13" y="32"/>
                    <a:pt x="14" y="34"/>
                    <a:pt x="16" y="36"/>
                  </a:cubicBezTo>
                  <a:cubicBezTo>
                    <a:pt x="16" y="36"/>
                    <a:pt x="16" y="36"/>
                    <a:pt x="16" y="36"/>
                  </a:cubicBezTo>
                  <a:cubicBezTo>
                    <a:pt x="15" y="32"/>
                    <a:pt x="14" y="28"/>
                    <a:pt x="12" y="24"/>
                  </a:cubicBezTo>
                  <a:cubicBezTo>
                    <a:pt x="12" y="23"/>
                    <a:pt x="11" y="21"/>
                    <a:pt x="11" y="19"/>
                  </a:cubicBezTo>
                  <a:cubicBezTo>
                    <a:pt x="10" y="17"/>
                    <a:pt x="10" y="15"/>
                    <a:pt x="9" y="13"/>
                  </a:cubicBezTo>
                  <a:cubicBezTo>
                    <a:pt x="9" y="11"/>
                    <a:pt x="9" y="8"/>
                    <a:pt x="9" y="5"/>
                  </a:cubicBezTo>
                  <a:cubicBezTo>
                    <a:pt x="9" y="5"/>
                    <a:pt x="9" y="5"/>
                    <a:pt x="9" y="5"/>
                  </a:cubicBezTo>
                  <a:cubicBezTo>
                    <a:pt x="8" y="13"/>
                    <a:pt x="10" y="21"/>
                    <a:pt x="14" y="28"/>
                  </a:cubicBezTo>
                  <a:cubicBezTo>
                    <a:pt x="15" y="31"/>
                    <a:pt x="17" y="33"/>
                    <a:pt x="18" y="35"/>
                  </a:cubicBezTo>
                  <a:cubicBezTo>
                    <a:pt x="18" y="36"/>
                    <a:pt x="18" y="35"/>
                    <a:pt x="18" y="35"/>
                  </a:cubicBezTo>
                  <a:cubicBezTo>
                    <a:pt x="17" y="31"/>
                    <a:pt x="15" y="27"/>
                    <a:pt x="14" y="23"/>
                  </a:cubicBezTo>
                  <a:cubicBezTo>
                    <a:pt x="13" y="21"/>
                    <a:pt x="12" y="19"/>
                    <a:pt x="11" y="17"/>
                  </a:cubicBezTo>
                  <a:cubicBezTo>
                    <a:pt x="11" y="15"/>
                    <a:pt x="10" y="13"/>
                    <a:pt x="9" y="11"/>
                  </a:cubicBezTo>
                  <a:cubicBezTo>
                    <a:pt x="9" y="9"/>
                    <a:pt x="9" y="8"/>
                    <a:pt x="8" y="7"/>
                  </a:cubicBezTo>
                  <a:cubicBezTo>
                    <a:pt x="8" y="7"/>
                    <a:pt x="8" y="7"/>
                    <a:pt x="8" y="7"/>
                  </a:cubicBezTo>
                  <a:cubicBezTo>
                    <a:pt x="9" y="7"/>
                    <a:pt x="9" y="8"/>
                    <a:pt x="9" y="9"/>
                  </a:cubicBezTo>
                  <a:cubicBezTo>
                    <a:pt x="9" y="10"/>
                    <a:pt x="10" y="11"/>
                    <a:pt x="10" y="12"/>
                  </a:cubicBezTo>
                  <a:cubicBezTo>
                    <a:pt x="10" y="14"/>
                    <a:pt x="11" y="16"/>
                    <a:pt x="12" y="18"/>
                  </a:cubicBezTo>
                  <a:cubicBezTo>
                    <a:pt x="13" y="22"/>
                    <a:pt x="14" y="26"/>
                    <a:pt x="16" y="30"/>
                  </a:cubicBezTo>
                  <a:cubicBezTo>
                    <a:pt x="17" y="32"/>
                    <a:pt x="18" y="34"/>
                    <a:pt x="19" y="35"/>
                  </a:cubicBezTo>
                  <a:cubicBezTo>
                    <a:pt x="19" y="35"/>
                    <a:pt x="20" y="35"/>
                    <a:pt x="20" y="35"/>
                  </a:cubicBezTo>
                  <a:cubicBezTo>
                    <a:pt x="20" y="35"/>
                    <a:pt x="20" y="34"/>
                    <a:pt x="20" y="34"/>
                  </a:cubicBezTo>
                  <a:cubicBezTo>
                    <a:pt x="19" y="33"/>
                    <a:pt x="19" y="33"/>
                    <a:pt x="19" y="32"/>
                  </a:cubicBezTo>
                  <a:cubicBezTo>
                    <a:pt x="18" y="30"/>
                    <a:pt x="17" y="29"/>
                    <a:pt x="16" y="27"/>
                  </a:cubicBezTo>
                  <a:cubicBezTo>
                    <a:pt x="15" y="23"/>
                    <a:pt x="13" y="19"/>
                    <a:pt x="11" y="15"/>
                  </a:cubicBezTo>
                  <a:cubicBezTo>
                    <a:pt x="11" y="14"/>
                    <a:pt x="11" y="13"/>
                    <a:pt x="10" y="11"/>
                  </a:cubicBezTo>
                  <a:cubicBezTo>
                    <a:pt x="10" y="10"/>
                    <a:pt x="10" y="9"/>
                    <a:pt x="10" y="8"/>
                  </a:cubicBezTo>
                  <a:cubicBezTo>
                    <a:pt x="10" y="8"/>
                    <a:pt x="10" y="8"/>
                    <a:pt x="10" y="8"/>
                  </a:cubicBezTo>
                  <a:cubicBezTo>
                    <a:pt x="11" y="9"/>
                    <a:pt x="11" y="10"/>
                    <a:pt x="11" y="11"/>
                  </a:cubicBezTo>
                  <a:cubicBezTo>
                    <a:pt x="11" y="12"/>
                    <a:pt x="11" y="13"/>
                    <a:pt x="11" y="13"/>
                  </a:cubicBezTo>
                  <a:cubicBezTo>
                    <a:pt x="11" y="14"/>
                    <a:pt x="12" y="15"/>
                    <a:pt x="12" y="15"/>
                  </a:cubicBezTo>
                  <a:cubicBezTo>
                    <a:pt x="13" y="19"/>
                    <a:pt x="14" y="23"/>
                    <a:pt x="15" y="27"/>
                  </a:cubicBezTo>
                  <a:cubicBezTo>
                    <a:pt x="16" y="27"/>
                    <a:pt x="16" y="28"/>
                    <a:pt x="16" y="28"/>
                  </a:cubicBezTo>
                  <a:cubicBezTo>
                    <a:pt x="16" y="28"/>
                    <a:pt x="17" y="28"/>
                    <a:pt x="16" y="28"/>
                  </a:cubicBezTo>
                  <a:cubicBezTo>
                    <a:pt x="15" y="24"/>
                    <a:pt x="13" y="20"/>
                    <a:pt x="12" y="17"/>
                  </a:cubicBezTo>
                  <a:cubicBezTo>
                    <a:pt x="12" y="16"/>
                    <a:pt x="12" y="15"/>
                    <a:pt x="12" y="14"/>
                  </a:cubicBezTo>
                  <a:cubicBezTo>
                    <a:pt x="12" y="13"/>
                    <a:pt x="12" y="13"/>
                    <a:pt x="12" y="12"/>
                  </a:cubicBezTo>
                  <a:cubicBezTo>
                    <a:pt x="11" y="11"/>
                    <a:pt x="11" y="9"/>
                    <a:pt x="10" y="8"/>
                  </a:cubicBezTo>
                  <a:cubicBezTo>
                    <a:pt x="10" y="8"/>
                    <a:pt x="10" y="8"/>
                    <a:pt x="10" y="8"/>
                  </a:cubicBezTo>
                  <a:cubicBezTo>
                    <a:pt x="10" y="7"/>
                    <a:pt x="9" y="8"/>
                    <a:pt x="9" y="8"/>
                  </a:cubicBezTo>
                  <a:cubicBezTo>
                    <a:pt x="9" y="9"/>
                    <a:pt x="10" y="10"/>
                    <a:pt x="10" y="10"/>
                  </a:cubicBezTo>
                  <a:cubicBezTo>
                    <a:pt x="10" y="11"/>
                    <a:pt x="10" y="12"/>
                    <a:pt x="11" y="13"/>
                  </a:cubicBezTo>
                  <a:cubicBezTo>
                    <a:pt x="11" y="15"/>
                    <a:pt x="12" y="17"/>
                    <a:pt x="13" y="19"/>
                  </a:cubicBezTo>
                  <a:cubicBezTo>
                    <a:pt x="13" y="21"/>
                    <a:pt x="14" y="23"/>
                    <a:pt x="15" y="25"/>
                  </a:cubicBezTo>
                  <a:cubicBezTo>
                    <a:pt x="16" y="27"/>
                    <a:pt x="17" y="29"/>
                    <a:pt x="18" y="31"/>
                  </a:cubicBezTo>
                  <a:cubicBezTo>
                    <a:pt x="18" y="32"/>
                    <a:pt x="19" y="32"/>
                    <a:pt x="19" y="33"/>
                  </a:cubicBezTo>
                  <a:cubicBezTo>
                    <a:pt x="19" y="34"/>
                    <a:pt x="19" y="34"/>
                    <a:pt x="19" y="34"/>
                  </a:cubicBezTo>
                  <a:cubicBezTo>
                    <a:pt x="19" y="34"/>
                    <a:pt x="20" y="35"/>
                    <a:pt x="19" y="35"/>
                  </a:cubicBezTo>
                  <a:cubicBezTo>
                    <a:pt x="19" y="35"/>
                    <a:pt x="20" y="35"/>
                    <a:pt x="20" y="35"/>
                  </a:cubicBezTo>
                  <a:cubicBezTo>
                    <a:pt x="17" y="32"/>
                    <a:pt x="16" y="28"/>
                    <a:pt x="14" y="24"/>
                  </a:cubicBezTo>
                  <a:cubicBezTo>
                    <a:pt x="13" y="22"/>
                    <a:pt x="13" y="20"/>
                    <a:pt x="12" y="18"/>
                  </a:cubicBezTo>
                  <a:cubicBezTo>
                    <a:pt x="11" y="16"/>
                    <a:pt x="11" y="14"/>
                    <a:pt x="10" y="12"/>
                  </a:cubicBezTo>
                  <a:cubicBezTo>
                    <a:pt x="10" y="11"/>
                    <a:pt x="10" y="10"/>
                    <a:pt x="9" y="9"/>
                  </a:cubicBezTo>
                  <a:cubicBezTo>
                    <a:pt x="9" y="8"/>
                    <a:pt x="9" y="7"/>
                    <a:pt x="8" y="6"/>
                  </a:cubicBezTo>
                  <a:cubicBezTo>
                    <a:pt x="8" y="6"/>
                    <a:pt x="8" y="6"/>
                    <a:pt x="8" y="7"/>
                  </a:cubicBezTo>
                  <a:cubicBezTo>
                    <a:pt x="9" y="11"/>
                    <a:pt x="10" y="15"/>
                    <a:pt x="12" y="19"/>
                  </a:cubicBezTo>
                  <a:cubicBezTo>
                    <a:pt x="12" y="21"/>
                    <a:pt x="13" y="23"/>
                    <a:pt x="14" y="25"/>
                  </a:cubicBezTo>
                  <a:cubicBezTo>
                    <a:pt x="15" y="27"/>
                    <a:pt x="15" y="29"/>
                    <a:pt x="16" y="31"/>
                  </a:cubicBezTo>
                  <a:cubicBezTo>
                    <a:pt x="17" y="32"/>
                    <a:pt x="17" y="34"/>
                    <a:pt x="18" y="35"/>
                  </a:cubicBezTo>
                  <a:cubicBezTo>
                    <a:pt x="18" y="35"/>
                    <a:pt x="18" y="35"/>
                    <a:pt x="18" y="35"/>
                  </a:cubicBezTo>
                  <a:cubicBezTo>
                    <a:pt x="14" y="29"/>
                    <a:pt x="11" y="21"/>
                    <a:pt x="9" y="13"/>
                  </a:cubicBezTo>
                  <a:cubicBezTo>
                    <a:pt x="9" y="10"/>
                    <a:pt x="9" y="8"/>
                    <a:pt x="9" y="5"/>
                  </a:cubicBezTo>
                  <a:cubicBezTo>
                    <a:pt x="9" y="5"/>
                    <a:pt x="9" y="5"/>
                    <a:pt x="9" y="5"/>
                  </a:cubicBezTo>
                  <a:cubicBezTo>
                    <a:pt x="8" y="9"/>
                    <a:pt x="9" y="13"/>
                    <a:pt x="10" y="17"/>
                  </a:cubicBezTo>
                  <a:cubicBezTo>
                    <a:pt x="10" y="18"/>
                    <a:pt x="11" y="20"/>
                    <a:pt x="11" y="22"/>
                  </a:cubicBezTo>
                  <a:cubicBezTo>
                    <a:pt x="12" y="24"/>
                    <a:pt x="13" y="26"/>
                    <a:pt x="13" y="28"/>
                  </a:cubicBezTo>
                  <a:cubicBezTo>
                    <a:pt x="14" y="30"/>
                    <a:pt x="15" y="33"/>
                    <a:pt x="16" y="36"/>
                  </a:cubicBezTo>
                  <a:cubicBezTo>
                    <a:pt x="16" y="36"/>
                    <a:pt x="16" y="36"/>
                    <a:pt x="16" y="36"/>
                  </a:cubicBezTo>
                  <a:cubicBezTo>
                    <a:pt x="11" y="29"/>
                    <a:pt x="10" y="21"/>
                    <a:pt x="9" y="13"/>
                  </a:cubicBezTo>
                  <a:cubicBezTo>
                    <a:pt x="9" y="12"/>
                    <a:pt x="9" y="10"/>
                    <a:pt x="9" y="9"/>
                  </a:cubicBezTo>
                  <a:cubicBezTo>
                    <a:pt x="9" y="7"/>
                    <a:pt x="9" y="6"/>
                    <a:pt x="9" y="5"/>
                  </a:cubicBezTo>
                  <a:cubicBezTo>
                    <a:pt x="9" y="5"/>
                    <a:pt x="8" y="5"/>
                    <a:pt x="8" y="5"/>
                  </a:cubicBezTo>
                  <a:cubicBezTo>
                    <a:pt x="8" y="6"/>
                    <a:pt x="8" y="6"/>
                    <a:pt x="8" y="7"/>
                  </a:cubicBezTo>
                  <a:cubicBezTo>
                    <a:pt x="8" y="8"/>
                    <a:pt x="8" y="9"/>
                    <a:pt x="8" y="10"/>
                  </a:cubicBezTo>
                  <a:cubicBezTo>
                    <a:pt x="9" y="12"/>
                    <a:pt x="9" y="14"/>
                    <a:pt x="9" y="16"/>
                  </a:cubicBezTo>
                  <a:cubicBezTo>
                    <a:pt x="10" y="20"/>
                    <a:pt x="11" y="24"/>
                    <a:pt x="13" y="28"/>
                  </a:cubicBezTo>
                  <a:cubicBezTo>
                    <a:pt x="14" y="29"/>
                    <a:pt x="14" y="29"/>
                    <a:pt x="15" y="30"/>
                  </a:cubicBezTo>
                  <a:cubicBezTo>
                    <a:pt x="15" y="31"/>
                    <a:pt x="16" y="32"/>
                    <a:pt x="16" y="32"/>
                  </a:cubicBezTo>
                  <a:cubicBezTo>
                    <a:pt x="16" y="32"/>
                    <a:pt x="16" y="32"/>
                    <a:pt x="16" y="32"/>
                  </a:cubicBezTo>
                  <a:cubicBezTo>
                    <a:pt x="14" y="31"/>
                    <a:pt x="12" y="28"/>
                    <a:pt x="10" y="25"/>
                  </a:cubicBezTo>
                  <a:cubicBezTo>
                    <a:pt x="9" y="22"/>
                    <a:pt x="8" y="19"/>
                    <a:pt x="8" y="15"/>
                  </a:cubicBezTo>
                  <a:cubicBezTo>
                    <a:pt x="8" y="14"/>
                    <a:pt x="8" y="12"/>
                    <a:pt x="9" y="11"/>
                  </a:cubicBezTo>
                  <a:cubicBezTo>
                    <a:pt x="9" y="9"/>
                    <a:pt x="9" y="8"/>
                    <a:pt x="9" y="7"/>
                  </a:cubicBezTo>
                  <a:cubicBezTo>
                    <a:pt x="9" y="6"/>
                    <a:pt x="10" y="5"/>
                    <a:pt x="10" y="4"/>
                  </a:cubicBezTo>
                  <a:cubicBezTo>
                    <a:pt x="10" y="3"/>
                    <a:pt x="10" y="2"/>
                    <a:pt x="9" y="1"/>
                  </a:cubicBezTo>
                  <a:cubicBezTo>
                    <a:pt x="9" y="1"/>
                    <a:pt x="9" y="1"/>
                    <a:pt x="9" y="1"/>
                  </a:cubicBezTo>
                  <a:cubicBezTo>
                    <a:pt x="8" y="2"/>
                    <a:pt x="8" y="4"/>
                    <a:pt x="8" y="5"/>
                  </a:cubicBezTo>
                  <a:cubicBezTo>
                    <a:pt x="7" y="7"/>
                    <a:pt x="7" y="9"/>
                    <a:pt x="7" y="11"/>
                  </a:cubicBezTo>
                  <a:cubicBezTo>
                    <a:pt x="7" y="15"/>
                    <a:pt x="9" y="19"/>
                    <a:pt x="10" y="23"/>
                  </a:cubicBezTo>
                  <a:cubicBezTo>
                    <a:pt x="11" y="26"/>
                    <a:pt x="11" y="28"/>
                    <a:pt x="12" y="30"/>
                  </a:cubicBezTo>
                  <a:cubicBezTo>
                    <a:pt x="12" y="31"/>
                    <a:pt x="13" y="32"/>
                    <a:pt x="13" y="32"/>
                  </a:cubicBezTo>
                  <a:cubicBezTo>
                    <a:pt x="13" y="33"/>
                    <a:pt x="14" y="34"/>
                    <a:pt x="14" y="35"/>
                  </a:cubicBezTo>
                  <a:cubicBezTo>
                    <a:pt x="14" y="35"/>
                    <a:pt x="14" y="35"/>
                    <a:pt x="14" y="35"/>
                  </a:cubicBezTo>
                  <a:cubicBezTo>
                    <a:pt x="12" y="33"/>
                    <a:pt x="10" y="29"/>
                    <a:pt x="9" y="26"/>
                  </a:cubicBezTo>
                  <a:cubicBezTo>
                    <a:pt x="9" y="25"/>
                    <a:pt x="8" y="23"/>
                    <a:pt x="8" y="22"/>
                  </a:cubicBezTo>
                  <a:cubicBezTo>
                    <a:pt x="7" y="20"/>
                    <a:pt x="7" y="18"/>
                    <a:pt x="6" y="16"/>
                  </a:cubicBezTo>
                  <a:cubicBezTo>
                    <a:pt x="6" y="14"/>
                    <a:pt x="6" y="13"/>
                    <a:pt x="6" y="11"/>
                  </a:cubicBezTo>
                  <a:cubicBezTo>
                    <a:pt x="6" y="10"/>
                    <a:pt x="6" y="9"/>
                    <a:pt x="6" y="9"/>
                  </a:cubicBezTo>
                  <a:cubicBezTo>
                    <a:pt x="6" y="8"/>
                    <a:pt x="6" y="7"/>
                    <a:pt x="5" y="6"/>
                  </a:cubicBezTo>
                  <a:cubicBezTo>
                    <a:pt x="5" y="6"/>
                    <a:pt x="5" y="6"/>
                    <a:pt x="5" y="6"/>
                  </a:cubicBezTo>
                  <a:cubicBezTo>
                    <a:pt x="4" y="8"/>
                    <a:pt x="4" y="9"/>
                    <a:pt x="5" y="11"/>
                  </a:cubicBezTo>
                  <a:cubicBezTo>
                    <a:pt x="5" y="13"/>
                    <a:pt x="5" y="15"/>
                    <a:pt x="5" y="16"/>
                  </a:cubicBezTo>
                  <a:cubicBezTo>
                    <a:pt x="6" y="18"/>
                    <a:pt x="7" y="21"/>
                    <a:pt x="7" y="22"/>
                  </a:cubicBezTo>
                  <a:cubicBezTo>
                    <a:pt x="8" y="24"/>
                    <a:pt x="9" y="26"/>
                    <a:pt x="10" y="28"/>
                  </a:cubicBezTo>
                  <a:cubicBezTo>
                    <a:pt x="12" y="31"/>
                    <a:pt x="13" y="33"/>
                    <a:pt x="14" y="36"/>
                  </a:cubicBezTo>
                  <a:cubicBezTo>
                    <a:pt x="14" y="36"/>
                    <a:pt x="14" y="36"/>
                    <a:pt x="14" y="36"/>
                  </a:cubicBezTo>
                  <a:cubicBezTo>
                    <a:pt x="14" y="35"/>
                    <a:pt x="13" y="35"/>
                    <a:pt x="13" y="34"/>
                  </a:cubicBezTo>
                  <a:cubicBezTo>
                    <a:pt x="12" y="33"/>
                    <a:pt x="12" y="33"/>
                    <a:pt x="11" y="32"/>
                  </a:cubicBezTo>
                  <a:cubicBezTo>
                    <a:pt x="10" y="30"/>
                    <a:pt x="9" y="28"/>
                    <a:pt x="8" y="26"/>
                  </a:cubicBezTo>
                  <a:cubicBezTo>
                    <a:pt x="7" y="22"/>
                    <a:pt x="5" y="18"/>
                    <a:pt x="5" y="14"/>
                  </a:cubicBezTo>
                  <a:cubicBezTo>
                    <a:pt x="4" y="12"/>
                    <a:pt x="4" y="9"/>
                    <a:pt x="4" y="7"/>
                  </a:cubicBezTo>
                  <a:cubicBezTo>
                    <a:pt x="4" y="4"/>
                    <a:pt x="4" y="2"/>
                    <a:pt x="3" y="0"/>
                  </a:cubicBezTo>
                  <a:cubicBezTo>
                    <a:pt x="3" y="0"/>
                    <a:pt x="3" y="0"/>
                    <a:pt x="3" y="0"/>
                  </a:cubicBezTo>
                  <a:cubicBezTo>
                    <a:pt x="2" y="3"/>
                    <a:pt x="1" y="6"/>
                    <a:pt x="2" y="10"/>
                  </a:cubicBezTo>
                  <a:cubicBezTo>
                    <a:pt x="2" y="11"/>
                    <a:pt x="2" y="13"/>
                    <a:pt x="2" y="15"/>
                  </a:cubicBezTo>
                  <a:cubicBezTo>
                    <a:pt x="3" y="17"/>
                    <a:pt x="3" y="19"/>
                    <a:pt x="4" y="21"/>
                  </a:cubicBezTo>
                  <a:cubicBezTo>
                    <a:pt x="5" y="22"/>
                    <a:pt x="6" y="24"/>
                    <a:pt x="7" y="26"/>
                  </a:cubicBezTo>
                  <a:cubicBezTo>
                    <a:pt x="7" y="25"/>
                    <a:pt x="7" y="25"/>
                    <a:pt x="7" y="25"/>
                  </a:cubicBezTo>
                  <a:cubicBezTo>
                    <a:pt x="5" y="22"/>
                    <a:pt x="3" y="18"/>
                    <a:pt x="3" y="14"/>
                  </a:cubicBezTo>
                  <a:cubicBezTo>
                    <a:pt x="2" y="12"/>
                    <a:pt x="3" y="10"/>
                    <a:pt x="3" y="8"/>
                  </a:cubicBezTo>
                  <a:cubicBezTo>
                    <a:pt x="3" y="7"/>
                    <a:pt x="3" y="6"/>
                    <a:pt x="3" y="5"/>
                  </a:cubicBezTo>
                  <a:cubicBezTo>
                    <a:pt x="4" y="4"/>
                    <a:pt x="4" y="3"/>
                    <a:pt x="4" y="2"/>
                  </a:cubicBezTo>
                  <a:cubicBezTo>
                    <a:pt x="4" y="2"/>
                    <a:pt x="4" y="1"/>
                    <a:pt x="4" y="1"/>
                  </a:cubicBezTo>
                  <a:cubicBezTo>
                    <a:pt x="4" y="1"/>
                    <a:pt x="4" y="1"/>
                    <a:pt x="4" y="1"/>
                  </a:cubicBezTo>
                  <a:cubicBezTo>
                    <a:pt x="3" y="2"/>
                    <a:pt x="3" y="4"/>
                    <a:pt x="2" y="5"/>
                  </a:cubicBezTo>
                  <a:cubicBezTo>
                    <a:pt x="2" y="7"/>
                    <a:pt x="2" y="9"/>
                    <a:pt x="2" y="11"/>
                  </a:cubicBezTo>
                  <a:cubicBezTo>
                    <a:pt x="3" y="15"/>
                    <a:pt x="4" y="19"/>
                    <a:pt x="6" y="23"/>
                  </a:cubicBezTo>
                  <a:cubicBezTo>
                    <a:pt x="6" y="25"/>
                    <a:pt x="7" y="26"/>
                    <a:pt x="8" y="28"/>
                  </a:cubicBezTo>
                  <a:cubicBezTo>
                    <a:pt x="9" y="29"/>
                    <a:pt x="11" y="31"/>
                    <a:pt x="11" y="32"/>
                  </a:cubicBezTo>
                  <a:cubicBezTo>
                    <a:pt x="11" y="32"/>
                    <a:pt x="12" y="32"/>
                    <a:pt x="12" y="32"/>
                  </a:cubicBezTo>
                  <a:cubicBezTo>
                    <a:pt x="9" y="30"/>
                    <a:pt x="7" y="27"/>
                    <a:pt x="6" y="24"/>
                  </a:cubicBezTo>
                  <a:cubicBezTo>
                    <a:pt x="5" y="20"/>
                    <a:pt x="4" y="16"/>
                    <a:pt x="4" y="13"/>
                  </a:cubicBezTo>
                  <a:cubicBezTo>
                    <a:pt x="4" y="11"/>
                    <a:pt x="4" y="10"/>
                    <a:pt x="4" y="8"/>
                  </a:cubicBezTo>
                  <a:cubicBezTo>
                    <a:pt x="4" y="7"/>
                    <a:pt x="4" y="5"/>
                    <a:pt x="4" y="4"/>
                  </a:cubicBezTo>
                  <a:cubicBezTo>
                    <a:pt x="4" y="3"/>
                    <a:pt x="4" y="3"/>
                    <a:pt x="4" y="4"/>
                  </a:cubicBezTo>
                  <a:cubicBezTo>
                    <a:pt x="2" y="12"/>
                    <a:pt x="4" y="20"/>
                    <a:pt x="8" y="28"/>
                  </a:cubicBezTo>
                  <a:cubicBezTo>
                    <a:pt x="8" y="29"/>
                    <a:pt x="8" y="30"/>
                    <a:pt x="9" y="31"/>
                  </a:cubicBezTo>
                  <a:cubicBezTo>
                    <a:pt x="9" y="32"/>
                    <a:pt x="10" y="33"/>
                    <a:pt x="10" y="34"/>
                  </a:cubicBezTo>
                  <a:cubicBezTo>
                    <a:pt x="10" y="34"/>
                    <a:pt x="10" y="34"/>
                    <a:pt x="10" y="34"/>
                  </a:cubicBezTo>
                  <a:cubicBezTo>
                    <a:pt x="9" y="32"/>
                    <a:pt x="8" y="31"/>
                    <a:pt x="7" y="29"/>
                  </a:cubicBezTo>
                  <a:cubicBezTo>
                    <a:pt x="6" y="28"/>
                    <a:pt x="6" y="26"/>
                    <a:pt x="5" y="24"/>
                  </a:cubicBezTo>
                  <a:cubicBezTo>
                    <a:pt x="4" y="22"/>
                    <a:pt x="4" y="20"/>
                    <a:pt x="3" y="18"/>
                  </a:cubicBezTo>
                  <a:cubicBezTo>
                    <a:pt x="3" y="16"/>
                    <a:pt x="3" y="14"/>
                    <a:pt x="2" y="11"/>
                  </a:cubicBezTo>
                  <a:cubicBezTo>
                    <a:pt x="2" y="10"/>
                    <a:pt x="2" y="8"/>
                    <a:pt x="2" y="6"/>
                  </a:cubicBezTo>
                  <a:cubicBezTo>
                    <a:pt x="2" y="6"/>
                    <a:pt x="2" y="6"/>
                    <a:pt x="2" y="6"/>
                  </a:cubicBezTo>
                  <a:cubicBezTo>
                    <a:pt x="1" y="9"/>
                    <a:pt x="1" y="13"/>
                    <a:pt x="2" y="16"/>
                  </a:cubicBezTo>
                  <a:cubicBezTo>
                    <a:pt x="2" y="20"/>
                    <a:pt x="3" y="23"/>
                    <a:pt x="5" y="26"/>
                  </a:cubicBezTo>
                  <a:cubicBezTo>
                    <a:pt x="6" y="28"/>
                    <a:pt x="7" y="30"/>
                    <a:pt x="8" y="31"/>
                  </a:cubicBezTo>
                  <a:cubicBezTo>
                    <a:pt x="9" y="31"/>
                    <a:pt x="9" y="31"/>
                    <a:pt x="9" y="31"/>
                  </a:cubicBezTo>
                  <a:cubicBezTo>
                    <a:pt x="7" y="28"/>
                    <a:pt x="4" y="24"/>
                    <a:pt x="3" y="21"/>
                  </a:cubicBezTo>
                  <a:cubicBezTo>
                    <a:pt x="2" y="19"/>
                    <a:pt x="2" y="17"/>
                    <a:pt x="1" y="15"/>
                  </a:cubicBezTo>
                  <a:cubicBezTo>
                    <a:pt x="1" y="13"/>
                    <a:pt x="1" y="11"/>
                    <a:pt x="1" y="9"/>
                  </a:cubicBezTo>
                  <a:cubicBezTo>
                    <a:pt x="1" y="8"/>
                    <a:pt x="1" y="6"/>
                    <a:pt x="1" y="5"/>
                  </a:cubicBezTo>
                  <a:cubicBezTo>
                    <a:pt x="1" y="5"/>
                    <a:pt x="1" y="5"/>
                    <a:pt x="1" y="5"/>
                  </a:cubicBezTo>
                  <a:cubicBezTo>
                    <a:pt x="0" y="9"/>
                    <a:pt x="1" y="13"/>
                    <a:pt x="2" y="17"/>
                  </a:cubicBezTo>
                  <a:cubicBezTo>
                    <a:pt x="3" y="19"/>
                    <a:pt x="4" y="21"/>
                    <a:pt x="5" y="23"/>
                  </a:cubicBezTo>
                  <a:cubicBezTo>
                    <a:pt x="5" y="24"/>
                    <a:pt x="6" y="25"/>
                    <a:pt x="6" y="25"/>
                  </a:cubicBezTo>
                  <a:cubicBezTo>
                    <a:pt x="7" y="26"/>
                    <a:pt x="7" y="27"/>
                    <a:pt x="8" y="28"/>
                  </a:cubicBezTo>
                  <a:cubicBezTo>
                    <a:pt x="8" y="28"/>
                    <a:pt x="9" y="29"/>
                    <a:pt x="9" y="29"/>
                  </a:cubicBezTo>
                  <a:cubicBezTo>
                    <a:pt x="9" y="29"/>
                    <a:pt x="10" y="29"/>
                    <a:pt x="10" y="29"/>
                  </a:cubicBezTo>
                  <a:cubicBezTo>
                    <a:pt x="7" y="27"/>
                    <a:pt x="4" y="24"/>
                    <a:pt x="3" y="20"/>
                  </a:cubicBezTo>
                  <a:cubicBezTo>
                    <a:pt x="2" y="19"/>
                    <a:pt x="2" y="17"/>
                    <a:pt x="2" y="15"/>
                  </a:cubicBezTo>
                  <a:cubicBezTo>
                    <a:pt x="2" y="13"/>
                    <a:pt x="3" y="11"/>
                    <a:pt x="3" y="9"/>
                  </a:cubicBezTo>
                  <a:cubicBezTo>
                    <a:pt x="3" y="7"/>
                    <a:pt x="3" y="4"/>
                    <a:pt x="5" y="2"/>
                  </a:cubicBezTo>
                  <a:cubicBezTo>
                    <a:pt x="4" y="2"/>
                    <a:pt x="4" y="2"/>
                    <a:pt x="4" y="2"/>
                  </a:cubicBezTo>
                  <a:cubicBezTo>
                    <a:pt x="4" y="6"/>
                    <a:pt x="4" y="10"/>
                    <a:pt x="5" y="14"/>
                  </a:cubicBezTo>
                  <a:cubicBezTo>
                    <a:pt x="6" y="18"/>
                    <a:pt x="8" y="22"/>
                    <a:pt x="10" y="26"/>
                  </a:cubicBezTo>
                  <a:cubicBezTo>
                    <a:pt x="11" y="28"/>
                    <a:pt x="12" y="30"/>
                    <a:pt x="13" y="32"/>
                  </a:cubicBezTo>
                  <a:cubicBezTo>
                    <a:pt x="14" y="32"/>
                    <a:pt x="14" y="32"/>
                    <a:pt x="14" y="31"/>
                  </a:cubicBezTo>
                  <a:cubicBezTo>
                    <a:pt x="11" y="30"/>
                    <a:pt x="10" y="26"/>
                    <a:pt x="9" y="24"/>
                  </a:cubicBezTo>
                  <a:cubicBezTo>
                    <a:pt x="8" y="22"/>
                    <a:pt x="8" y="21"/>
                    <a:pt x="7" y="19"/>
                  </a:cubicBezTo>
                  <a:cubicBezTo>
                    <a:pt x="7" y="17"/>
                    <a:pt x="6" y="15"/>
                    <a:pt x="6" y="13"/>
                  </a:cubicBezTo>
                  <a:cubicBezTo>
                    <a:pt x="5" y="12"/>
                    <a:pt x="5" y="10"/>
                    <a:pt x="5" y="9"/>
                  </a:cubicBezTo>
                  <a:cubicBezTo>
                    <a:pt x="5" y="7"/>
                    <a:pt x="5" y="6"/>
                    <a:pt x="4" y="5"/>
                  </a:cubicBezTo>
                  <a:cubicBezTo>
                    <a:pt x="4" y="5"/>
                    <a:pt x="4" y="5"/>
                    <a:pt x="4" y="5"/>
                  </a:cubicBezTo>
                  <a:cubicBezTo>
                    <a:pt x="3" y="6"/>
                    <a:pt x="4" y="8"/>
                    <a:pt x="4" y="9"/>
                  </a:cubicBezTo>
                  <a:cubicBezTo>
                    <a:pt x="4" y="11"/>
                    <a:pt x="4" y="13"/>
                    <a:pt x="5" y="15"/>
                  </a:cubicBezTo>
                  <a:cubicBezTo>
                    <a:pt x="6" y="17"/>
                    <a:pt x="6" y="18"/>
                    <a:pt x="7" y="20"/>
                  </a:cubicBezTo>
                  <a:cubicBezTo>
                    <a:pt x="8" y="22"/>
                    <a:pt x="9" y="23"/>
                    <a:pt x="9" y="25"/>
                  </a:cubicBezTo>
                  <a:cubicBezTo>
                    <a:pt x="11" y="27"/>
                    <a:pt x="12" y="30"/>
                    <a:pt x="15" y="31"/>
                  </a:cubicBezTo>
                  <a:cubicBezTo>
                    <a:pt x="15" y="31"/>
                    <a:pt x="15" y="31"/>
                    <a:pt x="15" y="31"/>
                  </a:cubicBezTo>
                  <a:cubicBezTo>
                    <a:pt x="13" y="28"/>
                    <a:pt x="10" y="25"/>
                    <a:pt x="8" y="22"/>
                  </a:cubicBezTo>
                  <a:cubicBezTo>
                    <a:pt x="6" y="19"/>
                    <a:pt x="5" y="14"/>
                    <a:pt x="5" y="10"/>
                  </a:cubicBezTo>
                  <a:cubicBezTo>
                    <a:pt x="5" y="9"/>
                    <a:pt x="5" y="8"/>
                    <a:pt x="5" y="6"/>
                  </a:cubicBezTo>
                  <a:cubicBezTo>
                    <a:pt x="6" y="5"/>
                    <a:pt x="6" y="4"/>
                    <a:pt x="6" y="3"/>
                  </a:cubicBezTo>
                  <a:cubicBezTo>
                    <a:pt x="5" y="2"/>
                    <a:pt x="5" y="2"/>
                    <a:pt x="5" y="3"/>
                  </a:cubicBezTo>
                  <a:cubicBezTo>
                    <a:pt x="4" y="6"/>
                    <a:pt x="4" y="10"/>
                    <a:pt x="5" y="13"/>
                  </a:cubicBezTo>
                  <a:cubicBezTo>
                    <a:pt x="6" y="15"/>
                    <a:pt x="6" y="17"/>
                    <a:pt x="7" y="19"/>
                  </a:cubicBezTo>
                  <a:cubicBezTo>
                    <a:pt x="8" y="20"/>
                    <a:pt x="8" y="21"/>
                    <a:pt x="8" y="22"/>
                  </a:cubicBezTo>
                  <a:cubicBezTo>
                    <a:pt x="9" y="22"/>
                    <a:pt x="9" y="23"/>
                    <a:pt x="9" y="24"/>
                  </a:cubicBezTo>
                  <a:cubicBezTo>
                    <a:pt x="10" y="24"/>
                    <a:pt x="10" y="24"/>
                    <a:pt x="10" y="24"/>
                  </a:cubicBezTo>
                  <a:cubicBezTo>
                    <a:pt x="9" y="23"/>
                    <a:pt x="8" y="21"/>
                    <a:pt x="8" y="20"/>
                  </a:cubicBezTo>
                  <a:cubicBezTo>
                    <a:pt x="7" y="18"/>
                    <a:pt x="7" y="17"/>
                    <a:pt x="7" y="15"/>
                  </a:cubicBezTo>
                  <a:cubicBezTo>
                    <a:pt x="7" y="13"/>
                    <a:pt x="7" y="12"/>
                    <a:pt x="6" y="10"/>
                  </a:cubicBezTo>
                  <a:cubicBezTo>
                    <a:pt x="6" y="9"/>
                    <a:pt x="6" y="8"/>
                    <a:pt x="7" y="7"/>
                  </a:cubicBezTo>
                  <a:cubicBezTo>
                    <a:pt x="7" y="6"/>
                    <a:pt x="7" y="5"/>
                    <a:pt x="7" y="4"/>
                  </a:cubicBezTo>
                  <a:cubicBezTo>
                    <a:pt x="7" y="4"/>
                    <a:pt x="7" y="3"/>
                    <a:pt x="7" y="3"/>
                  </a:cubicBezTo>
                  <a:cubicBezTo>
                    <a:pt x="7" y="3"/>
                    <a:pt x="6" y="3"/>
                    <a:pt x="6" y="3"/>
                  </a:cubicBezTo>
                  <a:cubicBezTo>
                    <a:pt x="5" y="4"/>
                    <a:pt x="5" y="5"/>
                    <a:pt x="5" y="7"/>
                  </a:cubicBezTo>
                  <a:cubicBezTo>
                    <a:pt x="5" y="8"/>
                    <a:pt x="5" y="10"/>
                    <a:pt x="5" y="11"/>
                  </a:cubicBezTo>
                  <a:cubicBezTo>
                    <a:pt x="5" y="13"/>
                    <a:pt x="5" y="14"/>
                    <a:pt x="6" y="15"/>
                  </a:cubicBezTo>
                  <a:cubicBezTo>
                    <a:pt x="6" y="17"/>
                    <a:pt x="7" y="18"/>
                    <a:pt x="8" y="19"/>
                  </a:cubicBezTo>
                  <a:cubicBezTo>
                    <a:pt x="8" y="20"/>
                    <a:pt x="9" y="20"/>
                    <a:pt x="9" y="21"/>
                  </a:cubicBezTo>
                  <a:cubicBezTo>
                    <a:pt x="9" y="21"/>
                    <a:pt x="9" y="20"/>
                    <a:pt x="9" y="20"/>
                  </a:cubicBezTo>
                  <a:cubicBezTo>
                    <a:pt x="9" y="19"/>
                    <a:pt x="8" y="17"/>
                    <a:pt x="8" y="16"/>
                  </a:cubicBezTo>
                  <a:cubicBezTo>
                    <a:pt x="7" y="14"/>
                    <a:pt x="7" y="13"/>
                    <a:pt x="7" y="11"/>
                  </a:cubicBezTo>
                  <a:cubicBezTo>
                    <a:pt x="7" y="8"/>
                    <a:pt x="8" y="6"/>
                    <a:pt x="9" y="3"/>
                  </a:cubicBezTo>
                  <a:cubicBezTo>
                    <a:pt x="9" y="3"/>
                    <a:pt x="9" y="3"/>
                    <a:pt x="9"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2"/>
            <p:cNvSpPr>
              <a:spLocks/>
            </p:cNvSpPr>
            <p:nvPr/>
          </p:nvSpPr>
          <p:spPr bwMode="auto">
            <a:xfrm>
              <a:off x="1433513" y="2895601"/>
              <a:ext cx="776288" cy="1417638"/>
            </a:xfrm>
            <a:custGeom>
              <a:avLst/>
              <a:gdLst>
                <a:gd name="T0" fmla="*/ 7 w 34"/>
                <a:gd name="T1" fmla="*/ 32 h 62"/>
                <a:gd name="T2" fmla="*/ 21 w 34"/>
                <a:gd name="T3" fmla="*/ 48 h 62"/>
                <a:gd name="T4" fmla="*/ 30 w 34"/>
                <a:gd name="T5" fmla="*/ 57 h 62"/>
                <a:gd name="T6" fmla="*/ 30 w 34"/>
                <a:gd name="T7" fmla="*/ 58 h 62"/>
                <a:gd name="T8" fmla="*/ 26 w 34"/>
                <a:gd name="T9" fmla="*/ 54 h 62"/>
                <a:gd name="T10" fmla="*/ 25 w 34"/>
                <a:gd name="T11" fmla="*/ 54 h 62"/>
                <a:gd name="T12" fmla="*/ 11 w 34"/>
                <a:gd name="T13" fmla="*/ 42 h 62"/>
                <a:gd name="T14" fmla="*/ 4 w 34"/>
                <a:gd name="T15" fmla="*/ 34 h 62"/>
                <a:gd name="T16" fmla="*/ 2 w 34"/>
                <a:gd name="T17" fmla="*/ 34 h 62"/>
                <a:gd name="T18" fmla="*/ 4 w 34"/>
                <a:gd name="T19" fmla="*/ 40 h 62"/>
                <a:gd name="T20" fmla="*/ 14 w 34"/>
                <a:gd name="T21" fmla="*/ 54 h 62"/>
                <a:gd name="T22" fmla="*/ 23 w 34"/>
                <a:gd name="T23" fmla="*/ 62 h 62"/>
                <a:gd name="T24" fmla="*/ 15 w 34"/>
                <a:gd name="T25" fmla="*/ 51 h 62"/>
                <a:gd name="T26" fmla="*/ 8 w 34"/>
                <a:gd name="T27" fmla="*/ 41 h 62"/>
                <a:gd name="T28" fmla="*/ 10 w 34"/>
                <a:gd name="T29" fmla="*/ 42 h 62"/>
                <a:gd name="T30" fmla="*/ 5 w 34"/>
                <a:gd name="T31" fmla="*/ 28 h 62"/>
                <a:gd name="T32" fmla="*/ 10 w 34"/>
                <a:gd name="T33" fmla="*/ 41 h 62"/>
                <a:gd name="T34" fmla="*/ 3 w 34"/>
                <a:gd name="T35" fmla="*/ 28 h 62"/>
                <a:gd name="T36" fmla="*/ 3 w 34"/>
                <a:gd name="T37" fmla="*/ 26 h 62"/>
                <a:gd name="T38" fmla="*/ 16 w 34"/>
                <a:gd name="T39" fmla="*/ 11 h 62"/>
                <a:gd name="T40" fmla="*/ 17 w 34"/>
                <a:gd name="T41" fmla="*/ 12 h 62"/>
                <a:gd name="T42" fmla="*/ 8 w 34"/>
                <a:gd name="T43" fmla="*/ 26 h 62"/>
                <a:gd name="T44" fmla="*/ 7 w 34"/>
                <a:gd name="T45" fmla="*/ 29 h 62"/>
                <a:gd name="T46" fmla="*/ 1 w 34"/>
                <a:gd name="T47" fmla="*/ 21 h 62"/>
                <a:gd name="T48" fmla="*/ 1 w 34"/>
                <a:gd name="T49" fmla="*/ 29 h 62"/>
                <a:gd name="T50" fmla="*/ 5 w 34"/>
                <a:gd name="T51" fmla="*/ 12 h 62"/>
                <a:gd name="T52" fmla="*/ 6 w 34"/>
                <a:gd name="T53" fmla="*/ 9 h 62"/>
                <a:gd name="T54" fmla="*/ 6 w 34"/>
                <a:gd name="T55" fmla="*/ 7 h 62"/>
                <a:gd name="T56" fmla="*/ 9 w 34"/>
                <a:gd name="T57" fmla="*/ 6 h 62"/>
                <a:gd name="T58" fmla="*/ 7 w 34"/>
                <a:gd name="T59" fmla="*/ 6 h 62"/>
                <a:gd name="T60" fmla="*/ 6 w 34"/>
                <a:gd name="T61" fmla="*/ 7 h 62"/>
                <a:gd name="T62" fmla="*/ 6 w 34"/>
                <a:gd name="T63" fmla="*/ 10 h 62"/>
                <a:gd name="T64" fmla="*/ 4 w 34"/>
                <a:gd name="T65" fmla="*/ 15 h 62"/>
                <a:gd name="T66" fmla="*/ 1 w 34"/>
                <a:gd name="T67" fmla="*/ 21 h 62"/>
                <a:gd name="T68" fmla="*/ 4 w 34"/>
                <a:gd name="T69" fmla="*/ 37 h 62"/>
                <a:gd name="T70" fmla="*/ 8 w 34"/>
                <a:gd name="T71" fmla="*/ 34 h 62"/>
                <a:gd name="T72" fmla="*/ 11 w 34"/>
                <a:gd name="T73" fmla="*/ 20 h 62"/>
                <a:gd name="T74" fmla="*/ 16 w 34"/>
                <a:gd name="T75" fmla="*/ 12 h 62"/>
                <a:gd name="T76" fmla="*/ 6 w 34"/>
                <a:gd name="T77" fmla="*/ 23 h 62"/>
                <a:gd name="T78" fmla="*/ 7 w 34"/>
                <a:gd name="T79" fmla="*/ 12 h 62"/>
                <a:gd name="T80" fmla="*/ 5 w 34"/>
                <a:gd name="T81" fmla="*/ 33 h 62"/>
                <a:gd name="T82" fmla="*/ 9 w 34"/>
                <a:gd name="T83" fmla="*/ 35 h 62"/>
                <a:gd name="T84" fmla="*/ 24 w 34"/>
                <a:gd name="T85" fmla="*/ 58 h 62"/>
                <a:gd name="T86" fmla="*/ 26 w 34"/>
                <a:gd name="T87" fmla="*/ 58 h 62"/>
                <a:gd name="T88" fmla="*/ 20 w 34"/>
                <a:gd name="T89" fmla="*/ 55 h 62"/>
                <a:gd name="T90" fmla="*/ 10 w 34"/>
                <a:gd name="T91" fmla="*/ 46 h 62"/>
                <a:gd name="T92" fmla="*/ 1 w 34"/>
                <a:gd name="T93" fmla="*/ 36 h 62"/>
                <a:gd name="T94" fmla="*/ 14 w 34"/>
                <a:gd name="T95" fmla="*/ 55 h 62"/>
                <a:gd name="T96" fmla="*/ 20 w 34"/>
                <a:gd name="T97" fmla="*/ 59 h 62"/>
                <a:gd name="T98" fmla="*/ 21 w 34"/>
                <a:gd name="T99" fmla="*/ 56 h 62"/>
                <a:gd name="T100" fmla="*/ 21 w 34"/>
                <a:gd name="T101" fmla="*/ 52 h 62"/>
                <a:gd name="T102" fmla="*/ 22 w 34"/>
                <a:gd name="T103" fmla="*/ 52 h 62"/>
                <a:gd name="T104" fmla="*/ 26 w 34"/>
                <a:gd name="T105" fmla="*/ 55 h 62"/>
                <a:gd name="T106" fmla="*/ 29 w 34"/>
                <a:gd name="T107" fmla="*/ 57 h 62"/>
                <a:gd name="T108" fmla="*/ 34 w 34"/>
                <a:gd name="T109" fmla="*/ 61 h 62"/>
                <a:gd name="T110" fmla="*/ 33 w 34"/>
                <a:gd name="T111" fmla="*/ 62 h 62"/>
                <a:gd name="T112" fmla="*/ 20 w 34"/>
                <a:gd name="T113" fmla="*/ 47 h 62"/>
                <a:gd name="T114" fmla="*/ 10 w 34"/>
                <a:gd name="T115"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 h="62">
                  <a:moveTo>
                    <a:pt x="11" y="32"/>
                  </a:moveTo>
                  <a:cubicBezTo>
                    <a:pt x="13" y="35"/>
                    <a:pt x="14" y="38"/>
                    <a:pt x="16" y="42"/>
                  </a:cubicBezTo>
                  <a:cubicBezTo>
                    <a:pt x="17" y="43"/>
                    <a:pt x="18" y="45"/>
                    <a:pt x="19" y="47"/>
                  </a:cubicBezTo>
                  <a:cubicBezTo>
                    <a:pt x="19" y="48"/>
                    <a:pt x="20" y="48"/>
                    <a:pt x="20" y="49"/>
                  </a:cubicBezTo>
                  <a:cubicBezTo>
                    <a:pt x="21" y="50"/>
                    <a:pt x="21" y="51"/>
                    <a:pt x="21" y="52"/>
                  </a:cubicBezTo>
                  <a:cubicBezTo>
                    <a:pt x="22" y="52"/>
                    <a:pt x="22" y="51"/>
                    <a:pt x="22" y="51"/>
                  </a:cubicBezTo>
                  <a:cubicBezTo>
                    <a:pt x="21" y="51"/>
                    <a:pt x="20" y="50"/>
                    <a:pt x="20" y="50"/>
                  </a:cubicBezTo>
                  <a:cubicBezTo>
                    <a:pt x="19" y="49"/>
                    <a:pt x="19" y="48"/>
                    <a:pt x="19" y="48"/>
                  </a:cubicBezTo>
                  <a:cubicBezTo>
                    <a:pt x="17" y="46"/>
                    <a:pt x="16" y="44"/>
                    <a:pt x="15" y="43"/>
                  </a:cubicBezTo>
                  <a:cubicBezTo>
                    <a:pt x="13" y="41"/>
                    <a:pt x="12" y="39"/>
                    <a:pt x="11" y="37"/>
                  </a:cubicBezTo>
                  <a:cubicBezTo>
                    <a:pt x="10" y="36"/>
                    <a:pt x="9" y="34"/>
                    <a:pt x="7" y="32"/>
                  </a:cubicBezTo>
                  <a:cubicBezTo>
                    <a:pt x="7" y="31"/>
                    <a:pt x="6" y="30"/>
                    <a:pt x="6" y="29"/>
                  </a:cubicBezTo>
                  <a:cubicBezTo>
                    <a:pt x="5" y="28"/>
                    <a:pt x="5" y="27"/>
                    <a:pt x="4" y="26"/>
                  </a:cubicBezTo>
                  <a:cubicBezTo>
                    <a:pt x="4" y="26"/>
                    <a:pt x="4" y="26"/>
                    <a:pt x="4" y="26"/>
                  </a:cubicBezTo>
                  <a:cubicBezTo>
                    <a:pt x="5" y="28"/>
                    <a:pt x="6" y="29"/>
                    <a:pt x="7" y="31"/>
                  </a:cubicBezTo>
                  <a:cubicBezTo>
                    <a:pt x="8" y="33"/>
                    <a:pt x="9" y="34"/>
                    <a:pt x="11" y="36"/>
                  </a:cubicBezTo>
                  <a:cubicBezTo>
                    <a:pt x="13" y="40"/>
                    <a:pt x="16" y="43"/>
                    <a:pt x="18" y="46"/>
                  </a:cubicBezTo>
                  <a:cubicBezTo>
                    <a:pt x="20" y="48"/>
                    <a:pt x="22" y="50"/>
                    <a:pt x="24" y="52"/>
                  </a:cubicBezTo>
                  <a:cubicBezTo>
                    <a:pt x="25" y="53"/>
                    <a:pt x="26" y="54"/>
                    <a:pt x="27" y="55"/>
                  </a:cubicBezTo>
                  <a:cubicBezTo>
                    <a:pt x="27" y="56"/>
                    <a:pt x="28" y="57"/>
                    <a:pt x="29" y="57"/>
                  </a:cubicBezTo>
                  <a:cubicBezTo>
                    <a:pt x="29" y="57"/>
                    <a:pt x="29" y="57"/>
                    <a:pt x="29" y="57"/>
                  </a:cubicBezTo>
                  <a:cubicBezTo>
                    <a:pt x="27" y="54"/>
                    <a:pt x="24" y="51"/>
                    <a:pt x="21" y="48"/>
                  </a:cubicBezTo>
                  <a:cubicBezTo>
                    <a:pt x="18" y="45"/>
                    <a:pt x="15" y="42"/>
                    <a:pt x="12" y="38"/>
                  </a:cubicBezTo>
                  <a:cubicBezTo>
                    <a:pt x="11" y="38"/>
                    <a:pt x="10" y="37"/>
                    <a:pt x="10" y="36"/>
                  </a:cubicBezTo>
                  <a:cubicBezTo>
                    <a:pt x="9" y="35"/>
                    <a:pt x="8" y="34"/>
                    <a:pt x="8" y="33"/>
                  </a:cubicBezTo>
                  <a:cubicBezTo>
                    <a:pt x="8" y="33"/>
                    <a:pt x="8" y="33"/>
                    <a:pt x="8" y="33"/>
                  </a:cubicBezTo>
                  <a:cubicBezTo>
                    <a:pt x="9" y="34"/>
                    <a:pt x="10" y="36"/>
                    <a:pt x="11" y="37"/>
                  </a:cubicBezTo>
                  <a:cubicBezTo>
                    <a:pt x="13" y="38"/>
                    <a:pt x="14" y="40"/>
                    <a:pt x="15" y="41"/>
                  </a:cubicBezTo>
                  <a:cubicBezTo>
                    <a:pt x="17" y="43"/>
                    <a:pt x="18" y="45"/>
                    <a:pt x="20" y="46"/>
                  </a:cubicBezTo>
                  <a:cubicBezTo>
                    <a:pt x="21" y="48"/>
                    <a:pt x="22" y="49"/>
                    <a:pt x="23" y="51"/>
                  </a:cubicBezTo>
                  <a:cubicBezTo>
                    <a:pt x="26" y="54"/>
                    <a:pt x="29" y="58"/>
                    <a:pt x="33" y="62"/>
                  </a:cubicBezTo>
                  <a:cubicBezTo>
                    <a:pt x="33" y="62"/>
                    <a:pt x="33" y="62"/>
                    <a:pt x="33" y="61"/>
                  </a:cubicBezTo>
                  <a:cubicBezTo>
                    <a:pt x="32" y="60"/>
                    <a:pt x="31" y="59"/>
                    <a:pt x="30" y="57"/>
                  </a:cubicBezTo>
                  <a:cubicBezTo>
                    <a:pt x="29" y="56"/>
                    <a:pt x="27" y="54"/>
                    <a:pt x="26" y="53"/>
                  </a:cubicBezTo>
                  <a:cubicBezTo>
                    <a:pt x="23" y="50"/>
                    <a:pt x="19" y="46"/>
                    <a:pt x="16" y="43"/>
                  </a:cubicBezTo>
                  <a:cubicBezTo>
                    <a:pt x="15" y="42"/>
                    <a:pt x="13" y="40"/>
                    <a:pt x="12" y="39"/>
                  </a:cubicBezTo>
                  <a:cubicBezTo>
                    <a:pt x="12" y="39"/>
                    <a:pt x="12" y="39"/>
                    <a:pt x="12" y="39"/>
                  </a:cubicBezTo>
                  <a:cubicBezTo>
                    <a:pt x="13" y="39"/>
                    <a:pt x="13" y="40"/>
                    <a:pt x="14" y="41"/>
                  </a:cubicBezTo>
                  <a:cubicBezTo>
                    <a:pt x="14" y="41"/>
                    <a:pt x="15" y="42"/>
                    <a:pt x="16" y="43"/>
                  </a:cubicBezTo>
                  <a:cubicBezTo>
                    <a:pt x="17" y="44"/>
                    <a:pt x="19" y="46"/>
                    <a:pt x="20" y="47"/>
                  </a:cubicBezTo>
                  <a:cubicBezTo>
                    <a:pt x="23" y="50"/>
                    <a:pt x="26" y="54"/>
                    <a:pt x="29" y="57"/>
                  </a:cubicBezTo>
                  <a:cubicBezTo>
                    <a:pt x="31" y="58"/>
                    <a:pt x="33" y="59"/>
                    <a:pt x="33" y="61"/>
                  </a:cubicBezTo>
                  <a:cubicBezTo>
                    <a:pt x="34" y="61"/>
                    <a:pt x="34" y="61"/>
                    <a:pt x="34" y="61"/>
                  </a:cubicBezTo>
                  <a:cubicBezTo>
                    <a:pt x="32" y="61"/>
                    <a:pt x="31" y="59"/>
                    <a:pt x="30" y="58"/>
                  </a:cubicBezTo>
                  <a:cubicBezTo>
                    <a:pt x="29" y="56"/>
                    <a:pt x="27" y="55"/>
                    <a:pt x="26" y="53"/>
                  </a:cubicBezTo>
                  <a:cubicBezTo>
                    <a:pt x="23" y="50"/>
                    <a:pt x="21" y="47"/>
                    <a:pt x="18" y="44"/>
                  </a:cubicBezTo>
                  <a:cubicBezTo>
                    <a:pt x="14" y="39"/>
                    <a:pt x="11" y="34"/>
                    <a:pt x="8" y="28"/>
                  </a:cubicBezTo>
                  <a:cubicBezTo>
                    <a:pt x="7" y="28"/>
                    <a:pt x="7" y="28"/>
                    <a:pt x="7" y="28"/>
                  </a:cubicBezTo>
                  <a:cubicBezTo>
                    <a:pt x="10" y="32"/>
                    <a:pt x="12" y="35"/>
                    <a:pt x="14" y="39"/>
                  </a:cubicBezTo>
                  <a:cubicBezTo>
                    <a:pt x="15" y="40"/>
                    <a:pt x="16" y="42"/>
                    <a:pt x="17" y="44"/>
                  </a:cubicBezTo>
                  <a:cubicBezTo>
                    <a:pt x="18" y="45"/>
                    <a:pt x="20" y="47"/>
                    <a:pt x="21" y="48"/>
                  </a:cubicBezTo>
                  <a:cubicBezTo>
                    <a:pt x="24" y="51"/>
                    <a:pt x="27" y="54"/>
                    <a:pt x="29" y="58"/>
                  </a:cubicBezTo>
                  <a:cubicBezTo>
                    <a:pt x="29" y="58"/>
                    <a:pt x="29" y="57"/>
                    <a:pt x="29" y="57"/>
                  </a:cubicBezTo>
                  <a:cubicBezTo>
                    <a:pt x="29" y="57"/>
                    <a:pt x="28" y="57"/>
                    <a:pt x="27" y="56"/>
                  </a:cubicBezTo>
                  <a:cubicBezTo>
                    <a:pt x="27" y="55"/>
                    <a:pt x="26" y="55"/>
                    <a:pt x="26" y="54"/>
                  </a:cubicBezTo>
                  <a:cubicBezTo>
                    <a:pt x="24" y="53"/>
                    <a:pt x="23" y="51"/>
                    <a:pt x="21" y="50"/>
                  </a:cubicBezTo>
                  <a:cubicBezTo>
                    <a:pt x="18" y="47"/>
                    <a:pt x="15" y="43"/>
                    <a:pt x="13" y="40"/>
                  </a:cubicBezTo>
                  <a:cubicBezTo>
                    <a:pt x="11" y="38"/>
                    <a:pt x="9" y="36"/>
                    <a:pt x="7" y="34"/>
                  </a:cubicBezTo>
                  <a:cubicBezTo>
                    <a:pt x="7" y="33"/>
                    <a:pt x="7" y="34"/>
                    <a:pt x="7" y="34"/>
                  </a:cubicBezTo>
                  <a:cubicBezTo>
                    <a:pt x="9" y="37"/>
                    <a:pt x="12" y="40"/>
                    <a:pt x="15" y="44"/>
                  </a:cubicBezTo>
                  <a:cubicBezTo>
                    <a:pt x="18" y="47"/>
                    <a:pt x="20" y="50"/>
                    <a:pt x="23" y="53"/>
                  </a:cubicBezTo>
                  <a:cubicBezTo>
                    <a:pt x="24" y="54"/>
                    <a:pt x="25" y="55"/>
                    <a:pt x="26" y="56"/>
                  </a:cubicBezTo>
                  <a:cubicBezTo>
                    <a:pt x="27" y="57"/>
                    <a:pt x="28" y="57"/>
                    <a:pt x="29" y="58"/>
                  </a:cubicBezTo>
                  <a:cubicBezTo>
                    <a:pt x="29" y="58"/>
                    <a:pt x="29" y="58"/>
                    <a:pt x="29" y="58"/>
                  </a:cubicBezTo>
                  <a:cubicBezTo>
                    <a:pt x="29" y="57"/>
                    <a:pt x="28" y="56"/>
                    <a:pt x="27" y="56"/>
                  </a:cubicBezTo>
                  <a:cubicBezTo>
                    <a:pt x="27" y="55"/>
                    <a:pt x="26" y="54"/>
                    <a:pt x="25" y="54"/>
                  </a:cubicBezTo>
                  <a:cubicBezTo>
                    <a:pt x="24" y="52"/>
                    <a:pt x="22" y="51"/>
                    <a:pt x="21" y="50"/>
                  </a:cubicBezTo>
                  <a:cubicBezTo>
                    <a:pt x="18" y="47"/>
                    <a:pt x="15" y="44"/>
                    <a:pt x="12" y="40"/>
                  </a:cubicBezTo>
                  <a:cubicBezTo>
                    <a:pt x="10" y="38"/>
                    <a:pt x="8" y="36"/>
                    <a:pt x="7" y="34"/>
                  </a:cubicBezTo>
                  <a:cubicBezTo>
                    <a:pt x="7" y="34"/>
                    <a:pt x="7" y="34"/>
                    <a:pt x="6" y="34"/>
                  </a:cubicBezTo>
                  <a:cubicBezTo>
                    <a:pt x="9" y="37"/>
                    <a:pt x="12" y="41"/>
                    <a:pt x="14" y="44"/>
                  </a:cubicBezTo>
                  <a:cubicBezTo>
                    <a:pt x="17" y="47"/>
                    <a:pt x="20" y="50"/>
                    <a:pt x="23" y="53"/>
                  </a:cubicBezTo>
                  <a:cubicBezTo>
                    <a:pt x="24" y="54"/>
                    <a:pt x="25" y="55"/>
                    <a:pt x="26" y="56"/>
                  </a:cubicBezTo>
                  <a:cubicBezTo>
                    <a:pt x="27" y="57"/>
                    <a:pt x="28" y="58"/>
                    <a:pt x="29" y="58"/>
                  </a:cubicBezTo>
                  <a:cubicBezTo>
                    <a:pt x="29" y="58"/>
                    <a:pt x="29" y="58"/>
                    <a:pt x="29" y="58"/>
                  </a:cubicBezTo>
                  <a:cubicBezTo>
                    <a:pt x="26" y="55"/>
                    <a:pt x="23" y="53"/>
                    <a:pt x="20" y="50"/>
                  </a:cubicBezTo>
                  <a:cubicBezTo>
                    <a:pt x="17" y="47"/>
                    <a:pt x="14" y="45"/>
                    <a:pt x="11" y="42"/>
                  </a:cubicBezTo>
                  <a:cubicBezTo>
                    <a:pt x="10" y="40"/>
                    <a:pt x="9" y="39"/>
                    <a:pt x="8" y="38"/>
                  </a:cubicBezTo>
                  <a:cubicBezTo>
                    <a:pt x="7" y="37"/>
                    <a:pt x="7" y="36"/>
                    <a:pt x="5" y="36"/>
                  </a:cubicBezTo>
                  <a:cubicBezTo>
                    <a:pt x="5" y="36"/>
                    <a:pt x="5" y="36"/>
                    <a:pt x="5" y="36"/>
                  </a:cubicBezTo>
                  <a:cubicBezTo>
                    <a:pt x="7" y="39"/>
                    <a:pt x="10" y="42"/>
                    <a:pt x="12" y="44"/>
                  </a:cubicBezTo>
                  <a:cubicBezTo>
                    <a:pt x="15" y="47"/>
                    <a:pt x="18" y="50"/>
                    <a:pt x="21" y="52"/>
                  </a:cubicBezTo>
                  <a:cubicBezTo>
                    <a:pt x="23" y="54"/>
                    <a:pt x="25" y="56"/>
                    <a:pt x="27" y="58"/>
                  </a:cubicBezTo>
                  <a:cubicBezTo>
                    <a:pt x="27" y="58"/>
                    <a:pt x="28" y="57"/>
                    <a:pt x="27" y="57"/>
                  </a:cubicBezTo>
                  <a:cubicBezTo>
                    <a:pt x="24" y="55"/>
                    <a:pt x="21" y="52"/>
                    <a:pt x="18" y="49"/>
                  </a:cubicBezTo>
                  <a:cubicBezTo>
                    <a:pt x="15" y="46"/>
                    <a:pt x="12" y="43"/>
                    <a:pt x="9" y="40"/>
                  </a:cubicBezTo>
                  <a:cubicBezTo>
                    <a:pt x="8" y="38"/>
                    <a:pt x="6" y="36"/>
                    <a:pt x="4" y="34"/>
                  </a:cubicBezTo>
                  <a:cubicBezTo>
                    <a:pt x="4" y="34"/>
                    <a:pt x="4" y="34"/>
                    <a:pt x="4" y="34"/>
                  </a:cubicBezTo>
                  <a:cubicBezTo>
                    <a:pt x="5" y="35"/>
                    <a:pt x="6" y="37"/>
                    <a:pt x="7" y="39"/>
                  </a:cubicBezTo>
                  <a:cubicBezTo>
                    <a:pt x="9" y="40"/>
                    <a:pt x="10" y="42"/>
                    <a:pt x="11" y="44"/>
                  </a:cubicBezTo>
                  <a:cubicBezTo>
                    <a:pt x="12" y="45"/>
                    <a:pt x="14" y="47"/>
                    <a:pt x="15" y="49"/>
                  </a:cubicBezTo>
                  <a:cubicBezTo>
                    <a:pt x="16" y="50"/>
                    <a:pt x="17" y="51"/>
                    <a:pt x="18" y="52"/>
                  </a:cubicBezTo>
                  <a:cubicBezTo>
                    <a:pt x="20" y="55"/>
                    <a:pt x="22" y="58"/>
                    <a:pt x="25" y="59"/>
                  </a:cubicBezTo>
                  <a:cubicBezTo>
                    <a:pt x="25" y="59"/>
                    <a:pt x="25" y="59"/>
                    <a:pt x="25" y="59"/>
                  </a:cubicBezTo>
                  <a:cubicBezTo>
                    <a:pt x="25" y="58"/>
                    <a:pt x="23" y="57"/>
                    <a:pt x="22" y="56"/>
                  </a:cubicBezTo>
                  <a:cubicBezTo>
                    <a:pt x="20" y="55"/>
                    <a:pt x="19" y="53"/>
                    <a:pt x="17" y="52"/>
                  </a:cubicBezTo>
                  <a:cubicBezTo>
                    <a:pt x="14" y="49"/>
                    <a:pt x="12" y="46"/>
                    <a:pt x="9" y="43"/>
                  </a:cubicBezTo>
                  <a:cubicBezTo>
                    <a:pt x="8" y="41"/>
                    <a:pt x="6" y="39"/>
                    <a:pt x="5" y="38"/>
                  </a:cubicBezTo>
                  <a:cubicBezTo>
                    <a:pt x="5" y="36"/>
                    <a:pt x="4" y="35"/>
                    <a:pt x="2" y="34"/>
                  </a:cubicBezTo>
                  <a:cubicBezTo>
                    <a:pt x="2" y="34"/>
                    <a:pt x="2" y="34"/>
                    <a:pt x="2" y="34"/>
                  </a:cubicBezTo>
                  <a:cubicBezTo>
                    <a:pt x="2" y="35"/>
                    <a:pt x="3" y="35"/>
                    <a:pt x="3" y="36"/>
                  </a:cubicBezTo>
                  <a:cubicBezTo>
                    <a:pt x="3" y="37"/>
                    <a:pt x="4" y="38"/>
                    <a:pt x="4" y="38"/>
                  </a:cubicBezTo>
                  <a:cubicBezTo>
                    <a:pt x="6" y="40"/>
                    <a:pt x="7" y="42"/>
                    <a:pt x="8" y="44"/>
                  </a:cubicBezTo>
                  <a:cubicBezTo>
                    <a:pt x="11" y="47"/>
                    <a:pt x="13" y="50"/>
                    <a:pt x="16" y="54"/>
                  </a:cubicBezTo>
                  <a:cubicBezTo>
                    <a:pt x="17" y="55"/>
                    <a:pt x="17" y="56"/>
                    <a:pt x="18" y="56"/>
                  </a:cubicBezTo>
                  <a:cubicBezTo>
                    <a:pt x="19" y="57"/>
                    <a:pt x="20" y="58"/>
                    <a:pt x="20" y="59"/>
                  </a:cubicBezTo>
                  <a:cubicBezTo>
                    <a:pt x="20" y="59"/>
                    <a:pt x="20" y="59"/>
                    <a:pt x="20" y="59"/>
                  </a:cubicBezTo>
                  <a:cubicBezTo>
                    <a:pt x="18" y="55"/>
                    <a:pt x="15" y="53"/>
                    <a:pt x="12" y="50"/>
                  </a:cubicBezTo>
                  <a:cubicBezTo>
                    <a:pt x="10" y="48"/>
                    <a:pt x="9" y="46"/>
                    <a:pt x="8" y="45"/>
                  </a:cubicBezTo>
                  <a:cubicBezTo>
                    <a:pt x="7" y="43"/>
                    <a:pt x="6" y="41"/>
                    <a:pt x="4" y="40"/>
                  </a:cubicBezTo>
                  <a:cubicBezTo>
                    <a:pt x="4" y="38"/>
                    <a:pt x="3" y="37"/>
                    <a:pt x="2" y="36"/>
                  </a:cubicBezTo>
                  <a:cubicBezTo>
                    <a:pt x="2" y="36"/>
                    <a:pt x="2" y="36"/>
                    <a:pt x="2" y="36"/>
                  </a:cubicBezTo>
                  <a:cubicBezTo>
                    <a:pt x="5" y="39"/>
                    <a:pt x="6" y="43"/>
                    <a:pt x="9" y="46"/>
                  </a:cubicBezTo>
                  <a:cubicBezTo>
                    <a:pt x="11" y="50"/>
                    <a:pt x="14" y="53"/>
                    <a:pt x="16" y="56"/>
                  </a:cubicBezTo>
                  <a:cubicBezTo>
                    <a:pt x="16" y="56"/>
                    <a:pt x="16" y="56"/>
                    <a:pt x="16" y="56"/>
                  </a:cubicBezTo>
                  <a:cubicBezTo>
                    <a:pt x="13" y="54"/>
                    <a:pt x="11" y="50"/>
                    <a:pt x="9" y="47"/>
                  </a:cubicBezTo>
                  <a:cubicBezTo>
                    <a:pt x="7" y="44"/>
                    <a:pt x="4" y="41"/>
                    <a:pt x="2" y="37"/>
                  </a:cubicBezTo>
                  <a:cubicBezTo>
                    <a:pt x="2" y="37"/>
                    <a:pt x="1" y="36"/>
                    <a:pt x="1" y="36"/>
                  </a:cubicBezTo>
                  <a:cubicBezTo>
                    <a:pt x="1" y="36"/>
                    <a:pt x="1" y="36"/>
                    <a:pt x="1" y="36"/>
                  </a:cubicBezTo>
                  <a:cubicBezTo>
                    <a:pt x="3" y="38"/>
                    <a:pt x="5" y="42"/>
                    <a:pt x="7" y="45"/>
                  </a:cubicBezTo>
                  <a:cubicBezTo>
                    <a:pt x="10" y="48"/>
                    <a:pt x="12" y="51"/>
                    <a:pt x="14" y="54"/>
                  </a:cubicBezTo>
                  <a:cubicBezTo>
                    <a:pt x="14" y="54"/>
                    <a:pt x="14" y="54"/>
                    <a:pt x="14" y="54"/>
                  </a:cubicBezTo>
                  <a:cubicBezTo>
                    <a:pt x="12" y="51"/>
                    <a:pt x="10" y="48"/>
                    <a:pt x="7" y="45"/>
                  </a:cubicBezTo>
                  <a:cubicBezTo>
                    <a:pt x="6" y="43"/>
                    <a:pt x="5" y="41"/>
                    <a:pt x="4" y="39"/>
                  </a:cubicBezTo>
                  <a:cubicBezTo>
                    <a:pt x="3" y="38"/>
                    <a:pt x="3" y="37"/>
                    <a:pt x="2" y="36"/>
                  </a:cubicBezTo>
                  <a:cubicBezTo>
                    <a:pt x="1" y="36"/>
                    <a:pt x="1" y="35"/>
                    <a:pt x="0" y="34"/>
                  </a:cubicBezTo>
                  <a:cubicBezTo>
                    <a:pt x="0" y="34"/>
                    <a:pt x="0" y="34"/>
                    <a:pt x="0" y="34"/>
                  </a:cubicBezTo>
                  <a:cubicBezTo>
                    <a:pt x="0" y="34"/>
                    <a:pt x="0" y="34"/>
                    <a:pt x="0" y="34"/>
                  </a:cubicBezTo>
                  <a:cubicBezTo>
                    <a:pt x="2" y="37"/>
                    <a:pt x="5" y="40"/>
                    <a:pt x="7" y="43"/>
                  </a:cubicBezTo>
                  <a:cubicBezTo>
                    <a:pt x="9" y="47"/>
                    <a:pt x="12" y="50"/>
                    <a:pt x="14" y="53"/>
                  </a:cubicBezTo>
                  <a:cubicBezTo>
                    <a:pt x="17" y="56"/>
                    <a:pt x="20" y="59"/>
                    <a:pt x="23" y="62"/>
                  </a:cubicBezTo>
                  <a:cubicBezTo>
                    <a:pt x="23" y="62"/>
                    <a:pt x="23" y="62"/>
                    <a:pt x="23" y="62"/>
                  </a:cubicBezTo>
                  <a:cubicBezTo>
                    <a:pt x="23" y="61"/>
                    <a:pt x="22" y="60"/>
                    <a:pt x="22" y="60"/>
                  </a:cubicBezTo>
                  <a:cubicBezTo>
                    <a:pt x="21" y="59"/>
                    <a:pt x="21" y="58"/>
                    <a:pt x="20" y="57"/>
                  </a:cubicBezTo>
                  <a:cubicBezTo>
                    <a:pt x="18" y="56"/>
                    <a:pt x="17" y="54"/>
                    <a:pt x="16" y="53"/>
                  </a:cubicBezTo>
                  <a:cubicBezTo>
                    <a:pt x="14" y="51"/>
                    <a:pt x="13" y="49"/>
                    <a:pt x="11" y="48"/>
                  </a:cubicBezTo>
                  <a:cubicBezTo>
                    <a:pt x="11" y="47"/>
                    <a:pt x="10" y="46"/>
                    <a:pt x="9" y="45"/>
                  </a:cubicBezTo>
                  <a:cubicBezTo>
                    <a:pt x="8" y="45"/>
                    <a:pt x="8" y="44"/>
                    <a:pt x="7" y="44"/>
                  </a:cubicBezTo>
                  <a:cubicBezTo>
                    <a:pt x="7" y="43"/>
                    <a:pt x="6" y="43"/>
                    <a:pt x="6" y="42"/>
                  </a:cubicBezTo>
                  <a:cubicBezTo>
                    <a:pt x="6" y="42"/>
                    <a:pt x="6" y="42"/>
                    <a:pt x="6" y="43"/>
                  </a:cubicBezTo>
                  <a:cubicBezTo>
                    <a:pt x="7" y="43"/>
                    <a:pt x="7" y="44"/>
                    <a:pt x="8" y="44"/>
                  </a:cubicBezTo>
                  <a:cubicBezTo>
                    <a:pt x="9" y="45"/>
                    <a:pt x="9" y="46"/>
                    <a:pt x="10" y="46"/>
                  </a:cubicBezTo>
                  <a:cubicBezTo>
                    <a:pt x="12" y="48"/>
                    <a:pt x="13" y="49"/>
                    <a:pt x="15" y="51"/>
                  </a:cubicBezTo>
                  <a:cubicBezTo>
                    <a:pt x="18" y="53"/>
                    <a:pt x="20" y="56"/>
                    <a:pt x="23" y="58"/>
                  </a:cubicBezTo>
                  <a:cubicBezTo>
                    <a:pt x="23" y="58"/>
                    <a:pt x="23" y="59"/>
                    <a:pt x="24" y="59"/>
                  </a:cubicBezTo>
                  <a:cubicBezTo>
                    <a:pt x="24" y="59"/>
                    <a:pt x="24" y="59"/>
                    <a:pt x="24" y="59"/>
                  </a:cubicBezTo>
                  <a:cubicBezTo>
                    <a:pt x="24" y="58"/>
                    <a:pt x="23" y="57"/>
                    <a:pt x="22" y="56"/>
                  </a:cubicBezTo>
                  <a:cubicBezTo>
                    <a:pt x="22" y="56"/>
                    <a:pt x="21" y="55"/>
                    <a:pt x="20" y="54"/>
                  </a:cubicBezTo>
                  <a:cubicBezTo>
                    <a:pt x="19" y="53"/>
                    <a:pt x="18" y="51"/>
                    <a:pt x="16" y="49"/>
                  </a:cubicBezTo>
                  <a:cubicBezTo>
                    <a:pt x="13" y="47"/>
                    <a:pt x="10" y="44"/>
                    <a:pt x="8" y="41"/>
                  </a:cubicBezTo>
                  <a:cubicBezTo>
                    <a:pt x="6" y="40"/>
                    <a:pt x="5" y="38"/>
                    <a:pt x="4" y="36"/>
                  </a:cubicBezTo>
                  <a:cubicBezTo>
                    <a:pt x="4" y="37"/>
                    <a:pt x="4" y="37"/>
                    <a:pt x="4" y="37"/>
                  </a:cubicBezTo>
                  <a:cubicBezTo>
                    <a:pt x="4" y="37"/>
                    <a:pt x="5" y="38"/>
                    <a:pt x="6" y="39"/>
                  </a:cubicBezTo>
                  <a:cubicBezTo>
                    <a:pt x="6" y="39"/>
                    <a:pt x="7" y="40"/>
                    <a:pt x="8" y="41"/>
                  </a:cubicBezTo>
                  <a:cubicBezTo>
                    <a:pt x="9" y="42"/>
                    <a:pt x="11" y="44"/>
                    <a:pt x="12" y="45"/>
                  </a:cubicBezTo>
                  <a:cubicBezTo>
                    <a:pt x="15" y="49"/>
                    <a:pt x="18" y="52"/>
                    <a:pt x="21" y="55"/>
                  </a:cubicBezTo>
                  <a:cubicBezTo>
                    <a:pt x="22" y="56"/>
                    <a:pt x="23" y="57"/>
                    <a:pt x="24" y="58"/>
                  </a:cubicBezTo>
                  <a:cubicBezTo>
                    <a:pt x="25" y="59"/>
                    <a:pt x="26" y="60"/>
                    <a:pt x="27" y="60"/>
                  </a:cubicBezTo>
                  <a:cubicBezTo>
                    <a:pt x="27" y="60"/>
                    <a:pt x="27" y="60"/>
                    <a:pt x="27" y="60"/>
                  </a:cubicBezTo>
                  <a:cubicBezTo>
                    <a:pt x="27" y="59"/>
                    <a:pt x="27" y="59"/>
                    <a:pt x="26" y="58"/>
                  </a:cubicBezTo>
                  <a:cubicBezTo>
                    <a:pt x="26" y="57"/>
                    <a:pt x="25" y="56"/>
                    <a:pt x="24" y="56"/>
                  </a:cubicBezTo>
                  <a:cubicBezTo>
                    <a:pt x="23" y="54"/>
                    <a:pt x="21" y="52"/>
                    <a:pt x="20" y="51"/>
                  </a:cubicBezTo>
                  <a:cubicBezTo>
                    <a:pt x="17" y="48"/>
                    <a:pt x="14" y="45"/>
                    <a:pt x="11" y="42"/>
                  </a:cubicBezTo>
                  <a:cubicBezTo>
                    <a:pt x="11" y="42"/>
                    <a:pt x="11" y="42"/>
                    <a:pt x="11" y="42"/>
                  </a:cubicBezTo>
                  <a:cubicBezTo>
                    <a:pt x="11" y="41"/>
                    <a:pt x="10" y="42"/>
                    <a:pt x="10" y="42"/>
                  </a:cubicBezTo>
                  <a:cubicBezTo>
                    <a:pt x="13" y="45"/>
                    <a:pt x="16" y="48"/>
                    <a:pt x="19" y="51"/>
                  </a:cubicBezTo>
                  <a:cubicBezTo>
                    <a:pt x="21" y="53"/>
                    <a:pt x="22" y="54"/>
                    <a:pt x="23" y="56"/>
                  </a:cubicBezTo>
                  <a:cubicBezTo>
                    <a:pt x="24" y="57"/>
                    <a:pt x="24" y="58"/>
                    <a:pt x="25" y="58"/>
                  </a:cubicBezTo>
                  <a:cubicBezTo>
                    <a:pt x="26" y="59"/>
                    <a:pt x="26" y="60"/>
                    <a:pt x="27" y="60"/>
                  </a:cubicBezTo>
                  <a:cubicBezTo>
                    <a:pt x="27" y="61"/>
                    <a:pt x="27" y="61"/>
                    <a:pt x="28" y="62"/>
                  </a:cubicBezTo>
                  <a:cubicBezTo>
                    <a:pt x="28" y="62"/>
                    <a:pt x="28" y="62"/>
                    <a:pt x="28" y="62"/>
                  </a:cubicBezTo>
                  <a:cubicBezTo>
                    <a:pt x="26" y="61"/>
                    <a:pt x="25" y="60"/>
                    <a:pt x="24" y="59"/>
                  </a:cubicBezTo>
                  <a:cubicBezTo>
                    <a:pt x="23" y="57"/>
                    <a:pt x="22" y="56"/>
                    <a:pt x="21" y="55"/>
                  </a:cubicBezTo>
                  <a:cubicBezTo>
                    <a:pt x="19" y="51"/>
                    <a:pt x="16" y="48"/>
                    <a:pt x="14" y="44"/>
                  </a:cubicBezTo>
                  <a:cubicBezTo>
                    <a:pt x="12" y="40"/>
                    <a:pt x="10" y="37"/>
                    <a:pt x="8" y="33"/>
                  </a:cubicBezTo>
                  <a:cubicBezTo>
                    <a:pt x="7" y="31"/>
                    <a:pt x="6" y="29"/>
                    <a:pt x="5" y="28"/>
                  </a:cubicBezTo>
                  <a:cubicBezTo>
                    <a:pt x="5" y="27"/>
                    <a:pt x="5" y="26"/>
                    <a:pt x="4" y="25"/>
                  </a:cubicBezTo>
                  <a:cubicBezTo>
                    <a:pt x="4" y="25"/>
                    <a:pt x="4" y="24"/>
                    <a:pt x="4" y="23"/>
                  </a:cubicBezTo>
                  <a:cubicBezTo>
                    <a:pt x="4" y="23"/>
                    <a:pt x="4" y="23"/>
                    <a:pt x="4" y="23"/>
                  </a:cubicBezTo>
                  <a:cubicBezTo>
                    <a:pt x="4" y="23"/>
                    <a:pt x="4" y="23"/>
                    <a:pt x="4" y="23"/>
                  </a:cubicBezTo>
                  <a:cubicBezTo>
                    <a:pt x="4" y="24"/>
                    <a:pt x="5" y="25"/>
                    <a:pt x="5" y="26"/>
                  </a:cubicBezTo>
                  <a:cubicBezTo>
                    <a:pt x="5" y="26"/>
                    <a:pt x="6" y="27"/>
                    <a:pt x="6" y="28"/>
                  </a:cubicBezTo>
                  <a:cubicBezTo>
                    <a:pt x="7" y="30"/>
                    <a:pt x="8" y="32"/>
                    <a:pt x="9" y="34"/>
                  </a:cubicBezTo>
                  <a:cubicBezTo>
                    <a:pt x="10" y="38"/>
                    <a:pt x="12" y="42"/>
                    <a:pt x="13" y="46"/>
                  </a:cubicBezTo>
                  <a:cubicBezTo>
                    <a:pt x="13" y="46"/>
                    <a:pt x="13" y="46"/>
                    <a:pt x="13" y="46"/>
                  </a:cubicBezTo>
                  <a:cubicBezTo>
                    <a:pt x="13" y="46"/>
                    <a:pt x="13" y="46"/>
                    <a:pt x="13" y="46"/>
                  </a:cubicBezTo>
                  <a:cubicBezTo>
                    <a:pt x="12" y="45"/>
                    <a:pt x="11" y="43"/>
                    <a:pt x="10" y="41"/>
                  </a:cubicBezTo>
                  <a:cubicBezTo>
                    <a:pt x="9" y="39"/>
                    <a:pt x="8" y="37"/>
                    <a:pt x="8" y="35"/>
                  </a:cubicBezTo>
                  <a:cubicBezTo>
                    <a:pt x="6" y="31"/>
                    <a:pt x="4" y="27"/>
                    <a:pt x="4" y="23"/>
                  </a:cubicBezTo>
                  <a:cubicBezTo>
                    <a:pt x="3" y="21"/>
                    <a:pt x="3" y="19"/>
                    <a:pt x="3" y="17"/>
                  </a:cubicBezTo>
                  <a:cubicBezTo>
                    <a:pt x="3" y="15"/>
                    <a:pt x="3" y="13"/>
                    <a:pt x="4" y="11"/>
                  </a:cubicBezTo>
                  <a:cubicBezTo>
                    <a:pt x="3" y="11"/>
                    <a:pt x="3" y="11"/>
                    <a:pt x="3" y="11"/>
                  </a:cubicBezTo>
                  <a:cubicBezTo>
                    <a:pt x="3" y="15"/>
                    <a:pt x="3" y="18"/>
                    <a:pt x="3" y="22"/>
                  </a:cubicBezTo>
                  <a:cubicBezTo>
                    <a:pt x="3" y="24"/>
                    <a:pt x="3" y="26"/>
                    <a:pt x="4" y="27"/>
                  </a:cubicBezTo>
                  <a:cubicBezTo>
                    <a:pt x="4" y="29"/>
                    <a:pt x="4" y="31"/>
                    <a:pt x="5" y="33"/>
                  </a:cubicBezTo>
                  <a:cubicBezTo>
                    <a:pt x="5" y="33"/>
                    <a:pt x="5" y="33"/>
                    <a:pt x="5" y="33"/>
                  </a:cubicBezTo>
                  <a:cubicBezTo>
                    <a:pt x="4" y="32"/>
                    <a:pt x="4" y="31"/>
                    <a:pt x="4" y="30"/>
                  </a:cubicBezTo>
                  <a:cubicBezTo>
                    <a:pt x="4" y="29"/>
                    <a:pt x="4" y="29"/>
                    <a:pt x="3" y="28"/>
                  </a:cubicBezTo>
                  <a:cubicBezTo>
                    <a:pt x="3" y="26"/>
                    <a:pt x="3" y="24"/>
                    <a:pt x="3" y="22"/>
                  </a:cubicBezTo>
                  <a:cubicBezTo>
                    <a:pt x="3" y="18"/>
                    <a:pt x="3" y="15"/>
                    <a:pt x="4" y="12"/>
                  </a:cubicBezTo>
                  <a:cubicBezTo>
                    <a:pt x="4" y="12"/>
                    <a:pt x="4" y="12"/>
                    <a:pt x="4" y="12"/>
                  </a:cubicBezTo>
                  <a:cubicBezTo>
                    <a:pt x="4" y="18"/>
                    <a:pt x="2" y="24"/>
                    <a:pt x="3" y="30"/>
                  </a:cubicBezTo>
                  <a:cubicBezTo>
                    <a:pt x="3" y="30"/>
                    <a:pt x="3" y="30"/>
                    <a:pt x="3" y="30"/>
                  </a:cubicBezTo>
                  <a:cubicBezTo>
                    <a:pt x="4" y="27"/>
                    <a:pt x="4" y="24"/>
                    <a:pt x="5" y="21"/>
                  </a:cubicBezTo>
                  <a:cubicBezTo>
                    <a:pt x="5" y="18"/>
                    <a:pt x="6" y="15"/>
                    <a:pt x="7" y="12"/>
                  </a:cubicBezTo>
                  <a:cubicBezTo>
                    <a:pt x="7" y="12"/>
                    <a:pt x="7" y="12"/>
                    <a:pt x="7" y="12"/>
                  </a:cubicBezTo>
                  <a:cubicBezTo>
                    <a:pt x="7" y="13"/>
                    <a:pt x="6" y="14"/>
                    <a:pt x="6" y="15"/>
                  </a:cubicBezTo>
                  <a:cubicBezTo>
                    <a:pt x="6" y="16"/>
                    <a:pt x="5" y="17"/>
                    <a:pt x="5" y="18"/>
                  </a:cubicBezTo>
                  <a:cubicBezTo>
                    <a:pt x="4" y="21"/>
                    <a:pt x="3" y="23"/>
                    <a:pt x="3" y="26"/>
                  </a:cubicBezTo>
                  <a:cubicBezTo>
                    <a:pt x="3" y="26"/>
                    <a:pt x="3" y="26"/>
                    <a:pt x="3" y="26"/>
                  </a:cubicBezTo>
                  <a:cubicBezTo>
                    <a:pt x="5" y="23"/>
                    <a:pt x="6" y="20"/>
                    <a:pt x="8" y="17"/>
                  </a:cubicBezTo>
                  <a:cubicBezTo>
                    <a:pt x="9" y="15"/>
                    <a:pt x="10" y="12"/>
                    <a:pt x="13" y="10"/>
                  </a:cubicBezTo>
                  <a:cubicBezTo>
                    <a:pt x="13" y="10"/>
                    <a:pt x="13" y="10"/>
                    <a:pt x="12" y="10"/>
                  </a:cubicBezTo>
                  <a:cubicBezTo>
                    <a:pt x="13" y="11"/>
                    <a:pt x="12" y="12"/>
                    <a:pt x="12" y="13"/>
                  </a:cubicBezTo>
                  <a:cubicBezTo>
                    <a:pt x="11" y="14"/>
                    <a:pt x="11" y="15"/>
                    <a:pt x="10" y="16"/>
                  </a:cubicBezTo>
                  <a:cubicBezTo>
                    <a:pt x="8" y="18"/>
                    <a:pt x="7" y="21"/>
                    <a:pt x="6" y="23"/>
                  </a:cubicBezTo>
                  <a:cubicBezTo>
                    <a:pt x="6" y="23"/>
                    <a:pt x="6" y="23"/>
                    <a:pt x="6" y="23"/>
                  </a:cubicBezTo>
                  <a:cubicBezTo>
                    <a:pt x="7" y="21"/>
                    <a:pt x="9" y="18"/>
                    <a:pt x="11" y="16"/>
                  </a:cubicBezTo>
                  <a:cubicBezTo>
                    <a:pt x="12" y="15"/>
                    <a:pt x="12" y="14"/>
                    <a:pt x="13" y="13"/>
                  </a:cubicBezTo>
                  <a:cubicBezTo>
                    <a:pt x="14" y="12"/>
                    <a:pt x="15" y="11"/>
                    <a:pt x="16" y="11"/>
                  </a:cubicBezTo>
                  <a:cubicBezTo>
                    <a:pt x="16" y="11"/>
                    <a:pt x="16" y="11"/>
                    <a:pt x="16" y="11"/>
                  </a:cubicBezTo>
                  <a:cubicBezTo>
                    <a:pt x="15" y="13"/>
                    <a:pt x="13" y="14"/>
                    <a:pt x="12" y="16"/>
                  </a:cubicBezTo>
                  <a:cubicBezTo>
                    <a:pt x="10" y="18"/>
                    <a:pt x="8" y="19"/>
                    <a:pt x="7" y="21"/>
                  </a:cubicBezTo>
                  <a:cubicBezTo>
                    <a:pt x="7" y="21"/>
                    <a:pt x="7" y="21"/>
                    <a:pt x="7" y="21"/>
                  </a:cubicBezTo>
                  <a:cubicBezTo>
                    <a:pt x="8" y="20"/>
                    <a:pt x="9" y="19"/>
                    <a:pt x="10" y="18"/>
                  </a:cubicBezTo>
                  <a:cubicBezTo>
                    <a:pt x="11" y="17"/>
                    <a:pt x="12" y="16"/>
                    <a:pt x="13" y="15"/>
                  </a:cubicBezTo>
                  <a:cubicBezTo>
                    <a:pt x="14" y="14"/>
                    <a:pt x="15" y="13"/>
                    <a:pt x="16" y="13"/>
                  </a:cubicBezTo>
                  <a:cubicBezTo>
                    <a:pt x="16" y="12"/>
                    <a:pt x="17" y="12"/>
                    <a:pt x="17" y="12"/>
                  </a:cubicBezTo>
                  <a:cubicBezTo>
                    <a:pt x="17" y="11"/>
                    <a:pt x="18" y="11"/>
                    <a:pt x="18" y="11"/>
                  </a:cubicBezTo>
                  <a:cubicBezTo>
                    <a:pt x="18" y="11"/>
                    <a:pt x="18" y="11"/>
                    <a:pt x="18" y="11"/>
                  </a:cubicBezTo>
                  <a:cubicBezTo>
                    <a:pt x="18" y="12"/>
                    <a:pt x="18" y="12"/>
                    <a:pt x="17" y="12"/>
                  </a:cubicBezTo>
                  <a:cubicBezTo>
                    <a:pt x="17" y="13"/>
                    <a:pt x="16" y="13"/>
                    <a:pt x="16" y="14"/>
                  </a:cubicBezTo>
                  <a:cubicBezTo>
                    <a:pt x="15" y="15"/>
                    <a:pt x="13" y="16"/>
                    <a:pt x="12" y="17"/>
                  </a:cubicBezTo>
                  <a:cubicBezTo>
                    <a:pt x="10" y="20"/>
                    <a:pt x="8" y="22"/>
                    <a:pt x="5" y="24"/>
                  </a:cubicBezTo>
                  <a:cubicBezTo>
                    <a:pt x="5" y="24"/>
                    <a:pt x="5" y="24"/>
                    <a:pt x="5" y="24"/>
                  </a:cubicBezTo>
                  <a:cubicBezTo>
                    <a:pt x="7" y="22"/>
                    <a:pt x="9" y="20"/>
                    <a:pt x="10" y="18"/>
                  </a:cubicBezTo>
                  <a:cubicBezTo>
                    <a:pt x="12" y="16"/>
                    <a:pt x="14" y="14"/>
                    <a:pt x="16" y="12"/>
                  </a:cubicBezTo>
                  <a:cubicBezTo>
                    <a:pt x="16" y="12"/>
                    <a:pt x="16" y="12"/>
                    <a:pt x="15" y="12"/>
                  </a:cubicBezTo>
                  <a:cubicBezTo>
                    <a:pt x="14" y="15"/>
                    <a:pt x="12" y="17"/>
                    <a:pt x="11" y="20"/>
                  </a:cubicBezTo>
                  <a:cubicBezTo>
                    <a:pt x="9" y="22"/>
                    <a:pt x="8" y="26"/>
                    <a:pt x="7" y="29"/>
                  </a:cubicBezTo>
                  <a:cubicBezTo>
                    <a:pt x="6" y="29"/>
                    <a:pt x="7" y="29"/>
                    <a:pt x="7" y="29"/>
                  </a:cubicBezTo>
                  <a:cubicBezTo>
                    <a:pt x="8" y="28"/>
                    <a:pt x="8" y="27"/>
                    <a:pt x="8" y="26"/>
                  </a:cubicBezTo>
                  <a:cubicBezTo>
                    <a:pt x="9" y="24"/>
                    <a:pt x="9" y="23"/>
                    <a:pt x="10" y="22"/>
                  </a:cubicBezTo>
                  <a:cubicBezTo>
                    <a:pt x="10" y="21"/>
                    <a:pt x="11" y="20"/>
                    <a:pt x="11" y="19"/>
                  </a:cubicBezTo>
                  <a:cubicBezTo>
                    <a:pt x="11" y="18"/>
                    <a:pt x="12" y="17"/>
                    <a:pt x="11" y="16"/>
                  </a:cubicBezTo>
                  <a:cubicBezTo>
                    <a:pt x="11" y="15"/>
                    <a:pt x="11" y="15"/>
                    <a:pt x="11" y="15"/>
                  </a:cubicBezTo>
                  <a:cubicBezTo>
                    <a:pt x="10" y="16"/>
                    <a:pt x="10" y="18"/>
                    <a:pt x="9" y="19"/>
                  </a:cubicBezTo>
                  <a:cubicBezTo>
                    <a:pt x="9" y="20"/>
                    <a:pt x="9" y="22"/>
                    <a:pt x="9" y="23"/>
                  </a:cubicBezTo>
                  <a:cubicBezTo>
                    <a:pt x="9" y="25"/>
                    <a:pt x="9" y="26"/>
                    <a:pt x="8" y="27"/>
                  </a:cubicBezTo>
                  <a:cubicBezTo>
                    <a:pt x="8" y="29"/>
                    <a:pt x="8" y="31"/>
                    <a:pt x="8" y="32"/>
                  </a:cubicBezTo>
                  <a:cubicBezTo>
                    <a:pt x="8" y="33"/>
                    <a:pt x="8" y="33"/>
                    <a:pt x="7" y="34"/>
                  </a:cubicBezTo>
                  <a:cubicBezTo>
                    <a:pt x="8" y="34"/>
                    <a:pt x="8" y="34"/>
                    <a:pt x="8" y="34"/>
                  </a:cubicBezTo>
                  <a:cubicBezTo>
                    <a:pt x="7" y="32"/>
                    <a:pt x="7" y="30"/>
                    <a:pt x="7" y="29"/>
                  </a:cubicBezTo>
                  <a:cubicBezTo>
                    <a:pt x="7" y="27"/>
                    <a:pt x="6" y="26"/>
                    <a:pt x="6" y="24"/>
                  </a:cubicBezTo>
                  <a:cubicBezTo>
                    <a:pt x="6" y="23"/>
                    <a:pt x="6" y="22"/>
                    <a:pt x="5" y="21"/>
                  </a:cubicBezTo>
                  <a:cubicBezTo>
                    <a:pt x="5" y="20"/>
                    <a:pt x="4" y="19"/>
                    <a:pt x="3" y="19"/>
                  </a:cubicBezTo>
                  <a:cubicBezTo>
                    <a:pt x="3" y="18"/>
                    <a:pt x="3" y="18"/>
                    <a:pt x="3" y="19"/>
                  </a:cubicBezTo>
                  <a:cubicBezTo>
                    <a:pt x="2" y="19"/>
                    <a:pt x="2" y="20"/>
                    <a:pt x="2" y="22"/>
                  </a:cubicBezTo>
                  <a:cubicBezTo>
                    <a:pt x="2" y="23"/>
                    <a:pt x="2" y="24"/>
                    <a:pt x="2" y="25"/>
                  </a:cubicBezTo>
                  <a:cubicBezTo>
                    <a:pt x="3" y="29"/>
                    <a:pt x="3" y="32"/>
                    <a:pt x="4" y="36"/>
                  </a:cubicBezTo>
                  <a:cubicBezTo>
                    <a:pt x="4" y="36"/>
                    <a:pt x="4" y="36"/>
                    <a:pt x="4" y="37"/>
                  </a:cubicBezTo>
                  <a:cubicBezTo>
                    <a:pt x="4" y="37"/>
                    <a:pt x="5" y="37"/>
                    <a:pt x="5" y="37"/>
                  </a:cubicBezTo>
                  <a:cubicBezTo>
                    <a:pt x="5" y="34"/>
                    <a:pt x="4" y="31"/>
                    <a:pt x="3" y="28"/>
                  </a:cubicBezTo>
                  <a:cubicBezTo>
                    <a:pt x="3" y="26"/>
                    <a:pt x="2" y="23"/>
                    <a:pt x="1" y="21"/>
                  </a:cubicBezTo>
                  <a:cubicBezTo>
                    <a:pt x="0" y="21"/>
                    <a:pt x="0" y="21"/>
                    <a:pt x="0" y="21"/>
                  </a:cubicBezTo>
                  <a:cubicBezTo>
                    <a:pt x="0" y="22"/>
                    <a:pt x="0" y="23"/>
                    <a:pt x="0" y="24"/>
                  </a:cubicBezTo>
                  <a:cubicBezTo>
                    <a:pt x="0" y="25"/>
                    <a:pt x="1" y="26"/>
                    <a:pt x="1" y="27"/>
                  </a:cubicBezTo>
                  <a:cubicBezTo>
                    <a:pt x="2" y="28"/>
                    <a:pt x="2" y="30"/>
                    <a:pt x="2" y="31"/>
                  </a:cubicBezTo>
                  <a:cubicBezTo>
                    <a:pt x="3" y="33"/>
                    <a:pt x="3" y="35"/>
                    <a:pt x="4" y="36"/>
                  </a:cubicBezTo>
                  <a:cubicBezTo>
                    <a:pt x="4" y="36"/>
                    <a:pt x="4" y="36"/>
                    <a:pt x="4" y="36"/>
                  </a:cubicBezTo>
                  <a:cubicBezTo>
                    <a:pt x="4" y="34"/>
                    <a:pt x="3" y="32"/>
                    <a:pt x="3" y="29"/>
                  </a:cubicBezTo>
                  <a:cubicBezTo>
                    <a:pt x="2" y="27"/>
                    <a:pt x="2" y="24"/>
                    <a:pt x="1" y="21"/>
                  </a:cubicBezTo>
                  <a:cubicBezTo>
                    <a:pt x="1" y="21"/>
                    <a:pt x="1" y="21"/>
                    <a:pt x="1" y="21"/>
                  </a:cubicBezTo>
                  <a:cubicBezTo>
                    <a:pt x="1" y="22"/>
                    <a:pt x="1" y="24"/>
                    <a:pt x="1" y="25"/>
                  </a:cubicBezTo>
                  <a:cubicBezTo>
                    <a:pt x="1" y="27"/>
                    <a:pt x="1" y="28"/>
                    <a:pt x="1" y="29"/>
                  </a:cubicBezTo>
                  <a:cubicBezTo>
                    <a:pt x="2" y="31"/>
                    <a:pt x="2" y="32"/>
                    <a:pt x="2" y="33"/>
                  </a:cubicBezTo>
                  <a:cubicBezTo>
                    <a:pt x="2" y="34"/>
                    <a:pt x="2" y="35"/>
                    <a:pt x="2" y="36"/>
                  </a:cubicBezTo>
                  <a:cubicBezTo>
                    <a:pt x="2" y="36"/>
                    <a:pt x="2" y="36"/>
                    <a:pt x="2" y="36"/>
                  </a:cubicBezTo>
                  <a:cubicBezTo>
                    <a:pt x="1" y="35"/>
                    <a:pt x="1" y="35"/>
                    <a:pt x="1" y="34"/>
                  </a:cubicBezTo>
                  <a:cubicBezTo>
                    <a:pt x="1" y="33"/>
                    <a:pt x="1" y="32"/>
                    <a:pt x="1" y="31"/>
                  </a:cubicBezTo>
                  <a:cubicBezTo>
                    <a:pt x="1" y="29"/>
                    <a:pt x="1" y="27"/>
                    <a:pt x="1" y="25"/>
                  </a:cubicBezTo>
                  <a:cubicBezTo>
                    <a:pt x="1" y="23"/>
                    <a:pt x="2" y="21"/>
                    <a:pt x="2" y="20"/>
                  </a:cubicBezTo>
                  <a:cubicBezTo>
                    <a:pt x="2" y="18"/>
                    <a:pt x="2" y="17"/>
                    <a:pt x="3" y="15"/>
                  </a:cubicBezTo>
                  <a:cubicBezTo>
                    <a:pt x="3" y="13"/>
                    <a:pt x="4" y="11"/>
                    <a:pt x="6" y="10"/>
                  </a:cubicBezTo>
                  <a:cubicBezTo>
                    <a:pt x="6" y="10"/>
                    <a:pt x="6" y="10"/>
                    <a:pt x="6" y="10"/>
                  </a:cubicBezTo>
                  <a:cubicBezTo>
                    <a:pt x="6" y="11"/>
                    <a:pt x="5" y="12"/>
                    <a:pt x="5" y="12"/>
                  </a:cubicBezTo>
                  <a:cubicBezTo>
                    <a:pt x="4" y="13"/>
                    <a:pt x="4" y="14"/>
                    <a:pt x="4" y="15"/>
                  </a:cubicBezTo>
                  <a:cubicBezTo>
                    <a:pt x="3" y="15"/>
                    <a:pt x="3" y="16"/>
                    <a:pt x="2" y="17"/>
                  </a:cubicBezTo>
                  <a:cubicBezTo>
                    <a:pt x="2" y="17"/>
                    <a:pt x="2" y="18"/>
                    <a:pt x="1" y="18"/>
                  </a:cubicBezTo>
                  <a:cubicBezTo>
                    <a:pt x="1" y="18"/>
                    <a:pt x="1" y="18"/>
                    <a:pt x="1" y="18"/>
                  </a:cubicBezTo>
                  <a:cubicBezTo>
                    <a:pt x="1" y="17"/>
                    <a:pt x="2" y="15"/>
                    <a:pt x="3" y="14"/>
                  </a:cubicBezTo>
                  <a:cubicBezTo>
                    <a:pt x="3" y="13"/>
                    <a:pt x="4" y="12"/>
                    <a:pt x="5" y="11"/>
                  </a:cubicBezTo>
                  <a:cubicBezTo>
                    <a:pt x="8" y="8"/>
                    <a:pt x="11" y="6"/>
                    <a:pt x="14" y="5"/>
                  </a:cubicBezTo>
                  <a:cubicBezTo>
                    <a:pt x="14" y="5"/>
                    <a:pt x="14" y="5"/>
                    <a:pt x="15" y="5"/>
                  </a:cubicBezTo>
                  <a:cubicBezTo>
                    <a:pt x="15" y="5"/>
                    <a:pt x="15" y="4"/>
                    <a:pt x="14" y="4"/>
                  </a:cubicBezTo>
                  <a:cubicBezTo>
                    <a:pt x="12" y="5"/>
                    <a:pt x="10" y="6"/>
                    <a:pt x="8" y="7"/>
                  </a:cubicBezTo>
                  <a:cubicBezTo>
                    <a:pt x="7" y="8"/>
                    <a:pt x="7" y="9"/>
                    <a:pt x="6" y="9"/>
                  </a:cubicBezTo>
                  <a:cubicBezTo>
                    <a:pt x="5" y="10"/>
                    <a:pt x="4" y="10"/>
                    <a:pt x="3" y="11"/>
                  </a:cubicBezTo>
                  <a:cubicBezTo>
                    <a:pt x="3" y="11"/>
                    <a:pt x="3" y="11"/>
                    <a:pt x="3" y="11"/>
                  </a:cubicBezTo>
                  <a:cubicBezTo>
                    <a:pt x="5" y="8"/>
                    <a:pt x="8" y="6"/>
                    <a:pt x="11" y="4"/>
                  </a:cubicBezTo>
                  <a:cubicBezTo>
                    <a:pt x="12" y="4"/>
                    <a:pt x="14" y="3"/>
                    <a:pt x="16" y="3"/>
                  </a:cubicBezTo>
                  <a:cubicBezTo>
                    <a:pt x="17" y="3"/>
                    <a:pt x="18" y="3"/>
                    <a:pt x="19" y="2"/>
                  </a:cubicBezTo>
                  <a:cubicBezTo>
                    <a:pt x="20" y="2"/>
                    <a:pt x="21" y="2"/>
                    <a:pt x="21" y="2"/>
                  </a:cubicBezTo>
                  <a:cubicBezTo>
                    <a:pt x="22" y="2"/>
                    <a:pt x="22" y="2"/>
                    <a:pt x="22" y="2"/>
                  </a:cubicBezTo>
                  <a:cubicBezTo>
                    <a:pt x="21" y="0"/>
                    <a:pt x="19" y="1"/>
                    <a:pt x="18" y="1"/>
                  </a:cubicBezTo>
                  <a:cubicBezTo>
                    <a:pt x="15" y="1"/>
                    <a:pt x="13" y="2"/>
                    <a:pt x="11" y="3"/>
                  </a:cubicBezTo>
                  <a:cubicBezTo>
                    <a:pt x="9" y="4"/>
                    <a:pt x="7" y="5"/>
                    <a:pt x="5" y="6"/>
                  </a:cubicBezTo>
                  <a:cubicBezTo>
                    <a:pt x="5" y="7"/>
                    <a:pt x="5" y="7"/>
                    <a:pt x="6" y="7"/>
                  </a:cubicBezTo>
                  <a:cubicBezTo>
                    <a:pt x="9" y="5"/>
                    <a:pt x="12" y="3"/>
                    <a:pt x="16" y="2"/>
                  </a:cubicBezTo>
                  <a:cubicBezTo>
                    <a:pt x="20" y="0"/>
                    <a:pt x="24" y="1"/>
                    <a:pt x="27" y="2"/>
                  </a:cubicBezTo>
                  <a:cubicBezTo>
                    <a:pt x="28" y="2"/>
                    <a:pt x="28" y="2"/>
                    <a:pt x="28" y="2"/>
                  </a:cubicBezTo>
                  <a:cubicBezTo>
                    <a:pt x="28" y="2"/>
                    <a:pt x="28" y="1"/>
                    <a:pt x="28" y="1"/>
                  </a:cubicBezTo>
                  <a:cubicBezTo>
                    <a:pt x="27" y="1"/>
                    <a:pt x="25" y="1"/>
                    <a:pt x="24" y="0"/>
                  </a:cubicBezTo>
                  <a:cubicBezTo>
                    <a:pt x="22" y="0"/>
                    <a:pt x="21" y="1"/>
                    <a:pt x="19" y="1"/>
                  </a:cubicBezTo>
                  <a:cubicBezTo>
                    <a:pt x="17" y="1"/>
                    <a:pt x="14" y="2"/>
                    <a:pt x="12" y="2"/>
                  </a:cubicBezTo>
                  <a:cubicBezTo>
                    <a:pt x="11" y="3"/>
                    <a:pt x="10" y="3"/>
                    <a:pt x="9" y="4"/>
                  </a:cubicBezTo>
                  <a:cubicBezTo>
                    <a:pt x="8" y="4"/>
                    <a:pt x="7" y="5"/>
                    <a:pt x="7" y="6"/>
                  </a:cubicBezTo>
                  <a:cubicBezTo>
                    <a:pt x="7" y="6"/>
                    <a:pt x="7" y="6"/>
                    <a:pt x="7" y="6"/>
                  </a:cubicBezTo>
                  <a:cubicBezTo>
                    <a:pt x="8" y="7"/>
                    <a:pt x="9" y="7"/>
                    <a:pt x="9" y="6"/>
                  </a:cubicBezTo>
                  <a:cubicBezTo>
                    <a:pt x="11" y="6"/>
                    <a:pt x="12" y="5"/>
                    <a:pt x="13" y="5"/>
                  </a:cubicBezTo>
                  <a:cubicBezTo>
                    <a:pt x="16" y="3"/>
                    <a:pt x="19" y="3"/>
                    <a:pt x="23" y="2"/>
                  </a:cubicBezTo>
                  <a:cubicBezTo>
                    <a:pt x="23" y="2"/>
                    <a:pt x="23" y="2"/>
                    <a:pt x="23" y="2"/>
                  </a:cubicBezTo>
                  <a:cubicBezTo>
                    <a:pt x="19" y="4"/>
                    <a:pt x="16" y="5"/>
                    <a:pt x="13" y="7"/>
                  </a:cubicBezTo>
                  <a:cubicBezTo>
                    <a:pt x="13" y="8"/>
                    <a:pt x="13" y="8"/>
                    <a:pt x="13" y="8"/>
                  </a:cubicBezTo>
                  <a:cubicBezTo>
                    <a:pt x="16" y="6"/>
                    <a:pt x="20" y="4"/>
                    <a:pt x="23" y="2"/>
                  </a:cubicBezTo>
                  <a:cubicBezTo>
                    <a:pt x="23" y="2"/>
                    <a:pt x="23" y="2"/>
                    <a:pt x="23" y="2"/>
                  </a:cubicBezTo>
                  <a:cubicBezTo>
                    <a:pt x="19" y="2"/>
                    <a:pt x="16" y="3"/>
                    <a:pt x="13" y="4"/>
                  </a:cubicBezTo>
                  <a:cubicBezTo>
                    <a:pt x="12" y="5"/>
                    <a:pt x="11" y="5"/>
                    <a:pt x="10" y="6"/>
                  </a:cubicBezTo>
                  <a:cubicBezTo>
                    <a:pt x="9" y="6"/>
                    <a:pt x="9" y="6"/>
                    <a:pt x="8" y="6"/>
                  </a:cubicBezTo>
                  <a:cubicBezTo>
                    <a:pt x="8" y="6"/>
                    <a:pt x="7" y="6"/>
                    <a:pt x="7" y="6"/>
                  </a:cubicBezTo>
                  <a:cubicBezTo>
                    <a:pt x="7" y="6"/>
                    <a:pt x="7" y="6"/>
                    <a:pt x="7" y="6"/>
                  </a:cubicBezTo>
                  <a:cubicBezTo>
                    <a:pt x="7" y="5"/>
                    <a:pt x="8" y="4"/>
                    <a:pt x="9" y="4"/>
                  </a:cubicBezTo>
                  <a:cubicBezTo>
                    <a:pt x="10" y="3"/>
                    <a:pt x="12" y="3"/>
                    <a:pt x="13" y="2"/>
                  </a:cubicBezTo>
                  <a:cubicBezTo>
                    <a:pt x="15" y="2"/>
                    <a:pt x="18" y="1"/>
                    <a:pt x="20" y="1"/>
                  </a:cubicBezTo>
                  <a:cubicBezTo>
                    <a:pt x="22" y="1"/>
                    <a:pt x="23" y="1"/>
                    <a:pt x="24" y="1"/>
                  </a:cubicBezTo>
                  <a:cubicBezTo>
                    <a:pt x="25" y="1"/>
                    <a:pt x="27" y="1"/>
                    <a:pt x="28" y="2"/>
                  </a:cubicBezTo>
                  <a:cubicBezTo>
                    <a:pt x="28" y="2"/>
                    <a:pt x="28" y="1"/>
                    <a:pt x="28" y="1"/>
                  </a:cubicBezTo>
                  <a:cubicBezTo>
                    <a:pt x="24" y="1"/>
                    <a:pt x="20" y="0"/>
                    <a:pt x="17" y="1"/>
                  </a:cubicBezTo>
                  <a:cubicBezTo>
                    <a:pt x="13" y="2"/>
                    <a:pt x="10" y="4"/>
                    <a:pt x="6" y="6"/>
                  </a:cubicBezTo>
                  <a:cubicBezTo>
                    <a:pt x="6" y="6"/>
                    <a:pt x="6" y="6"/>
                    <a:pt x="6" y="6"/>
                  </a:cubicBezTo>
                  <a:cubicBezTo>
                    <a:pt x="6" y="7"/>
                    <a:pt x="6" y="7"/>
                    <a:pt x="6" y="7"/>
                  </a:cubicBezTo>
                  <a:cubicBezTo>
                    <a:pt x="7" y="6"/>
                    <a:pt x="9" y="5"/>
                    <a:pt x="10" y="4"/>
                  </a:cubicBezTo>
                  <a:cubicBezTo>
                    <a:pt x="12" y="3"/>
                    <a:pt x="14" y="2"/>
                    <a:pt x="17" y="1"/>
                  </a:cubicBezTo>
                  <a:cubicBezTo>
                    <a:pt x="18" y="1"/>
                    <a:pt x="19" y="1"/>
                    <a:pt x="20" y="1"/>
                  </a:cubicBezTo>
                  <a:cubicBezTo>
                    <a:pt x="20" y="1"/>
                    <a:pt x="21" y="1"/>
                    <a:pt x="21" y="2"/>
                  </a:cubicBezTo>
                  <a:cubicBezTo>
                    <a:pt x="21" y="2"/>
                    <a:pt x="21" y="2"/>
                    <a:pt x="21" y="2"/>
                  </a:cubicBezTo>
                  <a:cubicBezTo>
                    <a:pt x="21" y="2"/>
                    <a:pt x="20" y="2"/>
                    <a:pt x="19" y="2"/>
                  </a:cubicBezTo>
                  <a:cubicBezTo>
                    <a:pt x="18" y="2"/>
                    <a:pt x="17" y="2"/>
                    <a:pt x="16" y="3"/>
                  </a:cubicBezTo>
                  <a:cubicBezTo>
                    <a:pt x="14" y="3"/>
                    <a:pt x="12" y="3"/>
                    <a:pt x="10" y="4"/>
                  </a:cubicBezTo>
                  <a:cubicBezTo>
                    <a:pt x="8" y="6"/>
                    <a:pt x="5" y="8"/>
                    <a:pt x="3" y="11"/>
                  </a:cubicBezTo>
                  <a:cubicBezTo>
                    <a:pt x="3" y="11"/>
                    <a:pt x="3" y="11"/>
                    <a:pt x="3" y="11"/>
                  </a:cubicBezTo>
                  <a:cubicBezTo>
                    <a:pt x="4" y="11"/>
                    <a:pt x="5" y="10"/>
                    <a:pt x="6" y="10"/>
                  </a:cubicBezTo>
                  <a:cubicBezTo>
                    <a:pt x="6" y="9"/>
                    <a:pt x="7" y="8"/>
                    <a:pt x="8" y="8"/>
                  </a:cubicBezTo>
                  <a:cubicBezTo>
                    <a:pt x="9" y="7"/>
                    <a:pt x="10" y="7"/>
                    <a:pt x="11" y="6"/>
                  </a:cubicBezTo>
                  <a:cubicBezTo>
                    <a:pt x="12" y="5"/>
                    <a:pt x="13" y="5"/>
                    <a:pt x="15" y="5"/>
                  </a:cubicBezTo>
                  <a:cubicBezTo>
                    <a:pt x="15" y="5"/>
                    <a:pt x="14" y="5"/>
                    <a:pt x="14" y="4"/>
                  </a:cubicBezTo>
                  <a:cubicBezTo>
                    <a:pt x="11" y="5"/>
                    <a:pt x="8" y="7"/>
                    <a:pt x="6" y="10"/>
                  </a:cubicBezTo>
                  <a:cubicBezTo>
                    <a:pt x="5" y="11"/>
                    <a:pt x="4" y="12"/>
                    <a:pt x="3" y="13"/>
                  </a:cubicBezTo>
                  <a:cubicBezTo>
                    <a:pt x="2" y="15"/>
                    <a:pt x="1" y="16"/>
                    <a:pt x="1" y="17"/>
                  </a:cubicBezTo>
                  <a:cubicBezTo>
                    <a:pt x="1" y="18"/>
                    <a:pt x="1" y="18"/>
                    <a:pt x="1" y="18"/>
                  </a:cubicBezTo>
                  <a:cubicBezTo>
                    <a:pt x="1" y="18"/>
                    <a:pt x="1" y="18"/>
                    <a:pt x="1" y="18"/>
                  </a:cubicBezTo>
                  <a:cubicBezTo>
                    <a:pt x="2" y="18"/>
                    <a:pt x="2" y="17"/>
                    <a:pt x="2" y="17"/>
                  </a:cubicBezTo>
                  <a:cubicBezTo>
                    <a:pt x="3" y="16"/>
                    <a:pt x="3" y="15"/>
                    <a:pt x="4" y="15"/>
                  </a:cubicBezTo>
                  <a:cubicBezTo>
                    <a:pt x="5" y="13"/>
                    <a:pt x="6" y="12"/>
                    <a:pt x="6" y="10"/>
                  </a:cubicBezTo>
                  <a:cubicBezTo>
                    <a:pt x="6" y="10"/>
                    <a:pt x="6" y="10"/>
                    <a:pt x="6" y="10"/>
                  </a:cubicBezTo>
                  <a:cubicBezTo>
                    <a:pt x="4" y="11"/>
                    <a:pt x="3" y="14"/>
                    <a:pt x="2" y="17"/>
                  </a:cubicBezTo>
                  <a:cubicBezTo>
                    <a:pt x="1" y="20"/>
                    <a:pt x="1" y="24"/>
                    <a:pt x="1" y="27"/>
                  </a:cubicBezTo>
                  <a:cubicBezTo>
                    <a:pt x="1" y="29"/>
                    <a:pt x="1" y="31"/>
                    <a:pt x="1" y="33"/>
                  </a:cubicBezTo>
                  <a:cubicBezTo>
                    <a:pt x="1" y="34"/>
                    <a:pt x="1" y="35"/>
                    <a:pt x="2" y="36"/>
                  </a:cubicBezTo>
                  <a:cubicBezTo>
                    <a:pt x="2" y="36"/>
                    <a:pt x="2" y="36"/>
                    <a:pt x="2" y="36"/>
                  </a:cubicBezTo>
                  <a:cubicBezTo>
                    <a:pt x="2" y="35"/>
                    <a:pt x="2" y="34"/>
                    <a:pt x="2" y="33"/>
                  </a:cubicBezTo>
                  <a:cubicBezTo>
                    <a:pt x="2" y="32"/>
                    <a:pt x="2" y="31"/>
                    <a:pt x="2" y="30"/>
                  </a:cubicBezTo>
                  <a:cubicBezTo>
                    <a:pt x="2" y="28"/>
                    <a:pt x="1" y="27"/>
                    <a:pt x="1" y="26"/>
                  </a:cubicBezTo>
                  <a:cubicBezTo>
                    <a:pt x="1" y="24"/>
                    <a:pt x="1" y="22"/>
                    <a:pt x="1" y="21"/>
                  </a:cubicBezTo>
                  <a:cubicBezTo>
                    <a:pt x="1" y="21"/>
                    <a:pt x="1" y="21"/>
                    <a:pt x="1" y="21"/>
                  </a:cubicBezTo>
                  <a:cubicBezTo>
                    <a:pt x="1" y="24"/>
                    <a:pt x="2" y="27"/>
                    <a:pt x="2" y="29"/>
                  </a:cubicBezTo>
                  <a:cubicBezTo>
                    <a:pt x="3" y="32"/>
                    <a:pt x="4" y="34"/>
                    <a:pt x="4" y="36"/>
                  </a:cubicBezTo>
                  <a:cubicBezTo>
                    <a:pt x="4" y="36"/>
                    <a:pt x="4" y="36"/>
                    <a:pt x="4" y="36"/>
                  </a:cubicBezTo>
                  <a:cubicBezTo>
                    <a:pt x="3" y="35"/>
                    <a:pt x="3" y="33"/>
                    <a:pt x="3" y="31"/>
                  </a:cubicBezTo>
                  <a:cubicBezTo>
                    <a:pt x="2" y="30"/>
                    <a:pt x="2" y="29"/>
                    <a:pt x="2" y="27"/>
                  </a:cubicBezTo>
                  <a:cubicBezTo>
                    <a:pt x="1" y="26"/>
                    <a:pt x="1" y="25"/>
                    <a:pt x="1" y="24"/>
                  </a:cubicBezTo>
                  <a:cubicBezTo>
                    <a:pt x="0" y="23"/>
                    <a:pt x="0" y="22"/>
                    <a:pt x="1" y="22"/>
                  </a:cubicBezTo>
                  <a:cubicBezTo>
                    <a:pt x="0" y="22"/>
                    <a:pt x="0" y="22"/>
                    <a:pt x="0" y="22"/>
                  </a:cubicBezTo>
                  <a:cubicBezTo>
                    <a:pt x="2" y="23"/>
                    <a:pt x="3" y="26"/>
                    <a:pt x="3" y="28"/>
                  </a:cubicBezTo>
                  <a:cubicBezTo>
                    <a:pt x="4" y="31"/>
                    <a:pt x="4" y="34"/>
                    <a:pt x="4" y="37"/>
                  </a:cubicBezTo>
                  <a:cubicBezTo>
                    <a:pt x="4" y="37"/>
                    <a:pt x="4" y="37"/>
                    <a:pt x="5" y="37"/>
                  </a:cubicBezTo>
                  <a:cubicBezTo>
                    <a:pt x="4" y="35"/>
                    <a:pt x="3" y="33"/>
                    <a:pt x="3" y="31"/>
                  </a:cubicBezTo>
                  <a:cubicBezTo>
                    <a:pt x="3" y="29"/>
                    <a:pt x="3" y="28"/>
                    <a:pt x="3" y="26"/>
                  </a:cubicBezTo>
                  <a:cubicBezTo>
                    <a:pt x="2" y="25"/>
                    <a:pt x="2" y="23"/>
                    <a:pt x="2" y="22"/>
                  </a:cubicBezTo>
                  <a:cubicBezTo>
                    <a:pt x="2" y="21"/>
                    <a:pt x="2" y="20"/>
                    <a:pt x="3" y="19"/>
                  </a:cubicBezTo>
                  <a:cubicBezTo>
                    <a:pt x="3" y="19"/>
                    <a:pt x="3" y="19"/>
                    <a:pt x="3" y="19"/>
                  </a:cubicBezTo>
                  <a:cubicBezTo>
                    <a:pt x="4" y="19"/>
                    <a:pt x="5" y="20"/>
                    <a:pt x="5" y="21"/>
                  </a:cubicBezTo>
                  <a:cubicBezTo>
                    <a:pt x="5" y="22"/>
                    <a:pt x="6" y="24"/>
                    <a:pt x="6" y="25"/>
                  </a:cubicBezTo>
                  <a:cubicBezTo>
                    <a:pt x="6" y="26"/>
                    <a:pt x="6" y="28"/>
                    <a:pt x="6" y="29"/>
                  </a:cubicBezTo>
                  <a:cubicBezTo>
                    <a:pt x="7" y="31"/>
                    <a:pt x="7" y="32"/>
                    <a:pt x="7" y="34"/>
                  </a:cubicBezTo>
                  <a:cubicBezTo>
                    <a:pt x="8" y="34"/>
                    <a:pt x="8" y="34"/>
                    <a:pt x="8" y="34"/>
                  </a:cubicBezTo>
                  <a:cubicBezTo>
                    <a:pt x="8" y="33"/>
                    <a:pt x="9" y="31"/>
                    <a:pt x="9" y="30"/>
                  </a:cubicBezTo>
                  <a:cubicBezTo>
                    <a:pt x="9" y="28"/>
                    <a:pt x="9" y="27"/>
                    <a:pt x="9" y="25"/>
                  </a:cubicBezTo>
                  <a:cubicBezTo>
                    <a:pt x="9" y="22"/>
                    <a:pt x="9" y="19"/>
                    <a:pt x="10" y="17"/>
                  </a:cubicBezTo>
                  <a:cubicBezTo>
                    <a:pt x="11" y="16"/>
                    <a:pt x="11" y="16"/>
                    <a:pt x="11" y="16"/>
                  </a:cubicBezTo>
                  <a:cubicBezTo>
                    <a:pt x="11" y="16"/>
                    <a:pt x="11" y="16"/>
                    <a:pt x="11" y="16"/>
                  </a:cubicBezTo>
                  <a:cubicBezTo>
                    <a:pt x="11" y="17"/>
                    <a:pt x="11" y="18"/>
                    <a:pt x="11" y="19"/>
                  </a:cubicBezTo>
                  <a:cubicBezTo>
                    <a:pt x="10" y="20"/>
                    <a:pt x="10" y="21"/>
                    <a:pt x="9" y="22"/>
                  </a:cubicBezTo>
                  <a:cubicBezTo>
                    <a:pt x="9" y="23"/>
                    <a:pt x="9" y="24"/>
                    <a:pt x="8" y="25"/>
                  </a:cubicBezTo>
                  <a:cubicBezTo>
                    <a:pt x="8" y="27"/>
                    <a:pt x="7" y="28"/>
                    <a:pt x="7" y="29"/>
                  </a:cubicBezTo>
                  <a:cubicBezTo>
                    <a:pt x="7" y="29"/>
                    <a:pt x="7" y="29"/>
                    <a:pt x="7" y="29"/>
                  </a:cubicBezTo>
                  <a:cubicBezTo>
                    <a:pt x="8" y="26"/>
                    <a:pt x="9" y="23"/>
                    <a:pt x="11" y="20"/>
                  </a:cubicBezTo>
                  <a:cubicBezTo>
                    <a:pt x="12" y="17"/>
                    <a:pt x="14" y="15"/>
                    <a:pt x="16" y="12"/>
                  </a:cubicBezTo>
                  <a:cubicBezTo>
                    <a:pt x="16" y="12"/>
                    <a:pt x="16" y="12"/>
                    <a:pt x="15" y="12"/>
                  </a:cubicBezTo>
                  <a:cubicBezTo>
                    <a:pt x="13" y="13"/>
                    <a:pt x="12" y="15"/>
                    <a:pt x="10" y="17"/>
                  </a:cubicBezTo>
                  <a:cubicBezTo>
                    <a:pt x="8" y="20"/>
                    <a:pt x="7" y="22"/>
                    <a:pt x="5" y="24"/>
                  </a:cubicBezTo>
                  <a:cubicBezTo>
                    <a:pt x="5" y="24"/>
                    <a:pt x="5" y="24"/>
                    <a:pt x="5" y="24"/>
                  </a:cubicBezTo>
                  <a:cubicBezTo>
                    <a:pt x="8" y="22"/>
                    <a:pt x="10" y="20"/>
                    <a:pt x="12" y="17"/>
                  </a:cubicBezTo>
                  <a:cubicBezTo>
                    <a:pt x="14" y="16"/>
                    <a:pt x="15" y="15"/>
                    <a:pt x="16" y="14"/>
                  </a:cubicBezTo>
                  <a:cubicBezTo>
                    <a:pt x="17" y="13"/>
                    <a:pt x="17" y="13"/>
                    <a:pt x="18" y="12"/>
                  </a:cubicBezTo>
                  <a:cubicBezTo>
                    <a:pt x="18" y="12"/>
                    <a:pt x="18" y="12"/>
                    <a:pt x="18" y="11"/>
                  </a:cubicBezTo>
                  <a:cubicBezTo>
                    <a:pt x="19" y="11"/>
                    <a:pt x="18" y="11"/>
                    <a:pt x="18" y="11"/>
                  </a:cubicBezTo>
                  <a:cubicBezTo>
                    <a:pt x="17" y="11"/>
                    <a:pt x="17" y="12"/>
                    <a:pt x="16" y="12"/>
                  </a:cubicBezTo>
                  <a:cubicBezTo>
                    <a:pt x="15" y="13"/>
                    <a:pt x="14" y="14"/>
                    <a:pt x="13" y="15"/>
                  </a:cubicBezTo>
                  <a:cubicBezTo>
                    <a:pt x="12" y="16"/>
                    <a:pt x="11" y="16"/>
                    <a:pt x="10" y="17"/>
                  </a:cubicBezTo>
                  <a:cubicBezTo>
                    <a:pt x="9" y="19"/>
                    <a:pt x="8" y="20"/>
                    <a:pt x="7" y="21"/>
                  </a:cubicBezTo>
                  <a:cubicBezTo>
                    <a:pt x="6" y="21"/>
                    <a:pt x="7" y="22"/>
                    <a:pt x="7" y="21"/>
                  </a:cubicBezTo>
                  <a:cubicBezTo>
                    <a:pt x="9" y="20"/>
                    <a:pt x="10" y="18"/>
                    <a:pt x="12" y="16"/>
                  </a:cubicBezTo>
                  <a:cubicBezTo>
                    <a:pt x="13" y="14"/>
                    <a:pt x="15" y="13"/>
                    <a:pt x="16" y="11"/>
                  </a:cubicBezTo>
                  <a:cubicBezTo>
                    <a:pt x="16" y="11"/>
                    <a:pt x="16" y="11"/>
                    <a:pt x="16" y="11"/>
                  </a:cubicBezTo>
                  <a:cubicBezTo>
                    <a:pt x="15" y="11"/>
                    <a:pt x="14" y="12"/>
                    <a:pt x="13" y="13"/>
                  </a:cubicBezTo>
                  <a:cubicBezTo>
                    <a:pt x="12" y="14"/>
                    <a:pt x="11" y="15"/>
                    <a:pt x="11" y="16"/>
                  </a:cubicBezTo>
                  <a:cubicBezTo>
                    <a:pt x="9" y="18"/>
                    <a:pt x="7" y="20"/>
                    <a:pt x="6" y="23"/>
                  </a:cubicBezTo>
                  <a:cubicBezTo>
                    <a:pt x="6" y="23"/>
                    <a:pt x="6" y="23"/>
                    <a:pt x="6" y="23"/>
                  </a:cubicBezTo>
                  <a:cubicBezTo>
                    <a:pt x="7" y="22"/>
                    <a:pt x="8" y="20"/>
                    <a:pt x="9" y="19"/>
                  </a:cubicBezTo>
                  <a:cubicBezTo>
                    <a:pt x="9" y="18"/>
                    <a:pt x="10" y="17"/>
                    <a:pt x="10" y="16"/>
                  </a:cubicBezTo>
                  <a:cubicBezTo>
                    <a:pt x="11" y="15"/>
                    <a:pt x="12" y="14"/>
                    <a:pt x="12" y="13"/>
                  </a:cubicBezTo>
                  <a:cubicBezTo>
                    <a:pt x="13" y="12"/>
                    <a:pt x="13" y="11"/>
                    <a:pt x="13" y="10"/>
                  </a:cubicBezTo>
                  <a:cubicBezTo>
                    <a:pt x="13" y="10"/>
                    <a:pt x="13" y="10"/>
                    <a:pt x="12" y="10"/>
                  </a:cubicBezTo>
                  <a:cubicBezTo>
                    <a:pt x="10" y="12"/>
                    <a:pt x="9" y="14"/>
                    <a:pt x="7" y="17"/>
                  </a:cubicBezTo>
                  <a:cubicBezTo>
                    <a:pt x="6" y="20"/>
                    <a:pt x="4" y="23"/>
                    <a:pt x="3" y="26"/>
                  </a:cubicBezTo>
                  <a:cubicBezTo>
                    <a:pt x="3" y="26"/>
                    <a:pt x="3" y="26"/>
                    <a:pt x="3" y="26"/>
                  </a:cubicBezTo>
                  <a:cubicBezTo>
                    <a:pt x="4" y="23"/>
                    <a:pt x="5" y="21"/>
                    <a:pt x="5" y="18"/>
                  </a:cubicBezTo>
                  <a:cubicBezTo>
                    <a:pt x="6" y="17"/>
                    <a:pt x="6" y="16"/>
                    <a:pt x="6" y="15"/>
                  </a:cubicBezTo>
                  <a:cubicBezTo>
                    <a:pt x="7" y="14"/>
                    <a:pt x="7" y="13"/>
                    <a:pt x="7" y="12"/>
                  </a:cubicBezTo>
                  <a:cubicBezTo>
                    <a:pt x="7" y="12"/>
                    <a:pt x="7" y="12"/>
                    <a:pt x="7" y="12"/>
                  </a:cubicBezTo>
                  <a:cubicBezTo>
                    <a:pt x="5" y="15"/>
                    <a:pt x="5" y="18"/>
                    <a:pt x="4" y="21"/>
                  </a:cubicBezTo>
                  <a:cubicBezTo>
                    <a:pt x="4" y="24"/>
                    <a:pt x="4" y="27"/>
                    <a:pt x="3" y="30"/>
                  </a:cubicBezTo>
                  <a:cubicBezTo>
                    <a:pt x="3" y="30"/>
                    <a:pt x="3" y="30"/>
                    <a:pt x="3" y="30"/>
                  </a:cubicBezTo>
                  <a:cubicBezTo>
                    <a:pt x="2" y="24"/>
                    <a:pt x="5" y="18"/>
                    <a:pt x="4" y="12"/>
                  </a:cubicBezTo>
                  <a:cubicBezTo>
                    <a:pt x="4" y="11"/>
                    <a:pt x="4" y="11"/>
                    <a:pt x="4" y="12"/>
                  </a:cubicBezTo>
                  <a:cubicBezTo>
                    <a:pt x="3" y="15"/>
                    <a:pt x="3" y="18"/>
                    <a:pt x="3" y="22"/>
                  </a:cubicBezTo>
                  <a:cubicBezTo>
                    <a:pt x="3" y="24"/>
                    <a:pt x="3" y="26"/>
                    <a:pt x="3" y="28"/>
                  </a:cubicBezTo>
                  <a:cubicBezTo>
                    <a:pt x="3" y="29"/>
                    <a:pt x="4" y="30"/>
                    <a:pt x="4" y="31"/>
                  </a:cubicBezTo>
                  <a:cubicBezTo>
                    <a:pt x="4" y="31"/>
                    <a:pt x="4" y="32"/>
                    <a:pt x="5" y="33"/>
                  </a:cubicBezTo>
                  <a:cubicBezTo>
                    <a:pt x="5" y="33"/>
                    <a:pt x="5" y="33"/>
                    <a:pt x="5" y="33"/>
                  </a:cubicBezTo>
                  <a:cubicBezTo>
                    <a:pt x="5" y="31"/>
                    <a:pt x="4" y="29"/>
                    <a:pt x="4" y="27"/>
                  </a:cubicBezTo>
                  <a:cubicBezTo>
                    <a:pt x="4" y="26"/>
                    <a:pt x="3" y="24"/>
                    <a:pt x="3" y="22"/>
                  </a:cubicBezTo>
                  <a:cubicBezTo>
                    <a:pt x="3" y="19"/>
                    <a:pt x="4" y="15"/>
                    <a:pt x="4" y="11"/>
                  </a:cubicBezTo>
                  <a:cubicBezTo>
                    <a:pt x="4" y="11"/>
                    <a:pt x="3" y="11"/>
                    <a:pt x="3" y="11"/>
                  </a:cubicBezTo>
                  <a:cubicBezTo>
                    <a:pt x="3" y="13"/>
                    <a:pt x="3" y="15"/>
                    <a:pt x="3" y="17"/>
                  </a:cubicBezTo>
                  <a:cubicBezTo>
                    <a:pt x="3" y="19"/>
                    <a:pt x="3" y="21"/>
                    <a:pt x="3" y="23"/>
                  </a:cubicBezTo>
                  <a:cubicBezTo>
                    <a:pt x="4" y="27"/>
                    <a:pt x="6" y="31"/>
                    <a:pt x="7" y="35"/>
                  </a:cubicBezTo>
                  <a:cubicBezTo>
                    <a:pt x="8" y="37"/>
                    <a:pt x="9" y="39"/>
                    <a:pt x="10" y="41"/>
                  </a:cubicBezTo>
                  <a:cubicBezTo>
                    <a:pt x="11" y="43"/>
                    <a:pt x="12" y="45"/>
                    <a:pt x="13" y="46"/>
                  </a:cubicBezTo>
                  <a:cubicBezTo>
                    <a:pt x="13" y="46"/>
                    <a:pt x="14" y="46"/>
                    <a:pt x="14" y="46"/>
                  </a:cubicBezTo>
                  <a:cubicBezTo>
                    <a:pt x="13" y="42"/>
                    <a:pt x="11" y="38"/>
                    <a:pt x="9" y="35"/>
                  </a:cubicBezTo>
                  <a:cubicBezTo>
                    <a:pt x="8" y="33"/>
                    <a:pt x="8" y="31"/>
                    <a:pt x="7" y="29"/>
                  </a:cubicBezTo>
                  <a:cubicBezTo>
                    <a:pt x="6" y="28"/>
                    <a:pt x="6" y="27"/>
                    <a:pt x="5" y="26"/>
                  </a:cubicBezTo>
                  <a:cubicBezTo>
                    <a:pt x="5" y="25"/>
                    <a:pt x="5" y="24"/>
                    <a:pt x="4" y="23"/>
                  </a:cubicBezTo>
                  <a:cubicBezTo>
                    <a:pt x="4" y="23"/>
                    <a:pt x="4" y="23"/>
                    <a:pt x="4" y="23"/>
                  </a:cubicBezTo>
                  <a:cubicBezTo>
                    <a:pt x="4" y="23"/>
                    <a:pt x="4" y="23"/>
                    <a:pt x="4" y="23"/>
                  </a:cubicBezTo>
                  <a:cubicBezTo>
                    <a:pt x="4" y="24"/>
                    <a:pt x="4" y="24"/>
                    <a:pt x="4" y="25"/>
                  </a:cubicBezTo>
                  <a:cubicBezTo>
                    <a:pt x="4" y="26"/>
                    <a:pt x="4" y="26"/>
                    <a:pt x="5" y="27"/>
                  </a:cubicBezTo>
                  <a:cubicBezTo>
                    <a:pt x="5" y="29"/>
                    <a:pt x="6" y="30"/>
                    <a:pt x="7" y="32"/>
                  </a:cubicBezTo>
                  <a:cubicBezTo>
                    <a:pt x="9" y="36"/>
                    <a:pt x="11" y="40"/>
                    <a:pt x="13" y="43"/>
                  </a:cubicBezTo>
                  <a:cubicBezTo>
                    <a:pt x="15" y="47"/>
                    <a:pt x="18" y="50"/>
                    <a:pt x="21" y="54"/>
                  </a:cubicBezTo>
                  <a:cubicBezTo>
                    <a:pt x="22" y="55"/>
                    <a:pt x="23" y="57"/>
                    <a:pt x="24" y="58"/>
                  </a:cubicBezTo>
                  <a:cubicBezTo>
                    <a:pt x="24" y="59"/>
                    <a:pt x="25" y="61"/>
                    <a:pt x="27" y="62"/>
                  </a:cubicBezTo>
                  <a:cubicBezTo>
                    <a:pt x="27" y="62"/>
                    <a:pt x="27" y="62"/>
                    <a:pt x="28" y="62"/>
                  </a:cubicBezTo>
                  <a:cubicBezTo>
                    <a:pt x="28" y="62"/>
                    <a:pt x="28" y="62"/>
                    <a:pt x="28" y="62"/>
                  </a:cubicBezTo>
                  <a:cubicBezTo>
                    <a:pt x="28" y="61"/>
                    <a:pt x="26" y="59"/>
                    <a:pt x="25" y="58"/>
                  </a:cubicBezTo>
                  <a:cubicBezTo>
                    <a:pt x="24" y="57"/>
                    <a:pt x="23" y="55"/>
                    <a:pt x="21" y="53"/>
                  </a:cubicBezTo>
                  <a:cubicBezTo>
                    <a:pt x="19" y="50"/>
                    <a:pt x="16" y="47"/>
                    <a:pt x="13" y="44"/>
                  </a:cubicBezTo>
                  <a:cubicBezTo>
                    <a:pt x="12" y="43"/>
                    <a:pt x="11" y="42"/>
                    <a:pt x="11" y="42"/>
                  </a:cubicBezTo>
                  <a:cubicBezTo>
                    <a:pt x="11" y="42"/>
                    <a:pt x="11" y="42"/>
                    <a:pt x="10" y="42"/>
                  </a:cubicBezTo>
                  <a:cubicBezTo>
                    <a:pt x="13" y="45"/>
                    <a:pt x="17" y="48"/>
                    <a:pt x="19" y="51"/>
                  </a:cubicBezTo>
                  <a:cubicBezTo>
                    <a:pt x="21" y="52"/>
                    <a:pt x="22" y="54"/>
                    <a:pt x="24" y="55"/>
                  </a:cubicBezTo>
                  <a:cubicBezTo>
                    <a:pt x="24" y="56"/>
                    <a:pt x="25" y="57"/>
                    <a:pt x="26" y="58"/>
                  </a:cubicBezTo>
                  <a:cubicBezTo>
                    <a:pt x="26" y="59"/>
                    <a:pt x="27" y="59"/>
                    <a:pt x="27" y="60"/>
                  </a:cubicBezTo>
                  <a:cubicBezTo>
                    <a:pt x="27" y="60"/>
                    <a:pt x="27" y="60"/>
                    <a:pt x="27" y="60"/>
                  </a:cubicBezTo>
                  <a:cubicBezTo>
                    <a:pt x="26" y="60"/>
                    <a:pt x="26" y="59"/>
                    <a:pt x="25" y="59"/>
                  </a:cubicBezTo>
                  <a:cubicBezTo>
                    <a:pt x="25" y="58"/>
                    <a:pt x="24" y="57"/>
                    <a:pt x="23" y="57"/>
                  </a:cubicBezTo>
                  <a:cubicBezTo>
                    <a:pt x="22" y="55"/>
                    <a:pt x="20" y="54"/>
                    <a:pt x="19" y="52"/>
                  </a:cubicBezTo>
                  <a:cubicBezTo>
                    <a:pt x="16" y="49"/>
                    <a:pt x="13" y="46"/>
                    <a:pt x="10" y="43"/>
                  </a:cubicBezTo>
                  <a:cubicBezTo>
                    <a:pt x="9" y="41"/>
                    <a:pt x="8" y="40"/>
                    <a:pt x="7" y="39"/>
                  </a:cubicBezTo>
                  <a:cubicBezTo>
                    <a:pt x="6" y="38"/>
                    <a:pt x="5" y="37"/>
                    <a:pt x="4" y="36"/>
                  </a:cubicBezTo>
                  <a:cubicBezTo>
                    <a:pt x="4" y="36"/>
                    <a:pt x="3" y="37"/>
                    <a:pt x="4" y="37"/>
                  </a:cubicBezTo>
                  <a:cubicBezTo>
                    <a:pt x="6" y="40"/>
                    <a:pt x="9" y="43"/>
                    <a:pt x="12" y="45"/>
                  </a:cubicBezTo>
                  <a:cubicBezTo>
                    <a:pt x="15" y="48"/>
                    <a:pt x="17" y="51"/>
                    <a:pt x="20" y="55"/>
                  </a:cubicBezTo>
                  <a:cubicBezTo>
                    <a:pt x="21" y="55"/>
                    <a:pt x="22" y="56"/>
                    <a:pt x="22" y="57"/>
                  </a:cubicBezTo>
                  <a:cubicBezTo>
                    <a:pt x="23" y="57"/>
                    <a:pt x="23" y="58"/>
                    <a:pt x="24" y="59"/>
                  </a:cubicBezTo>
                  <a:cubicBezTo>
                    <a:pt x="24" y="59"/>
                    <a:pt x="24" y="59"/>
                    <a:pt x="24" y="58"/>
                  </a:cubicBezTo>
                  <a:cubicBezTo>
                    <a:pt x="21" y="57"/>
                    <a:pt x="19" y="54"/>
                    <a:pt x="16" y="51"/>
                  </a:cubicBezTo>
                  <a:cubicBezTo>
                    <a:pt x="15" y="50"/>
                    <a:pt x="13" y="48"/>
                    <a:pt x="12" y="47"/>
                  </a:cubicBezTo>
                  <a:cubicBezTo>
                    <a:pt x="11" y="46"/>
                    <a:pt x="10" y="46"/>
                    <a:pt x="9" y="45"/>
                  </a:cubicBezTo>
                  <a:cubicBezTo>
                    <a:pt x="9" y="44"/>
                    <a:pt x="8" y="44"/>
                    <a:pt x="7" y="43"/>
                  </a:cubicBezTo>
                  <a:cubicBezTo>
                    <a:pt x="7" y="43"/>
                    <a:pt x="7" y="42"/>
                    <a:pt x="6" y="42"/>
                  </a:cubicBezTo>
                  <a:cubicBezTo>
                    <a:pt x="6" y="42"/>
                    <a:pt x="6" y="42"/>
                    <a:pt x="6" y="42"/>
                  </a:cubicBezTo>
                  <a:cubicBezTo>
                    <a:pt x="6" y="43"/>
                    <a:pt x="7" y="44"/>
                    <a:pt x="8" y="44"/>
                  </a:cubicBezTo>
                  <a:cubicBezTo>
                    <a:pt x="8" y="45"/>
                    <a:pt x="9" y="46"/>
                    <a:pt x="10" y="46"/>
                  </a:cubicBezTo>
                  <a:cubicBezTo>
                    <a:pt x="11" y="48"/>
                    <a:pt x="13" y="50"/>
                    <a:pt x="14" y="51"/>
                  </a:cubicBezTo>
                  <a:cubicBezTo>
                    <a:pt x="15" y="53"/>
                    <a:pt x="17" y="55"/>
                    <a:pt x="18" y="56"/>
                  </a:cubicBezTo>
                  <a:cubicBezTo>
                    <a:pt x="20" y="58"/>
                    <a:pt x="21" y="59"/>
                    <a:pt x="22" y="61"/>
                  </a:cubicBezTo>
                  <a:cubicBezTo>
                    <a:pt x="23" y="61"/>
                    <a:pt x="23" y="62"/>
                    <a:pt x="23" y="62"/>
                  </a:cubicBezTo>
                  <a:cubicBezTo>
                    <a:pt x="23" y="62"/>
                    <a:pt x="23" y="62"/>
                    <a:pt x="23" y="62"/>
                  </a:cubicBezTo>
                  <a:cubicBezTo>
                    <a:pt x="20" y="60"/>
                    <a:pt x="18" y="57"/>
                    <a:pt x="16" y="54"/>
                  </a:cubicBezTo>
                  <a:cubicBezTo>
                    <a:pt x="14" y="52"/>
                    <a:pt x="13" y="51"/>
                    <a:pt x="12" y="49"/>
                  </a:cubicBezTo>
                  <a:cubicBezTo>
                    <a:pt x="11" y="48"/>
                    <a:pt x="10" y="46"/>
                    <a:pt x="8" y="45"/>
                  </a:cubicBezTo>
                  <a:cubicBezTo>
                    <a:pt x="6" y="41"/>
                    <a:pt x="3" y="37"/>
                    <a:pt x="0" y="33"/>
                  </a:cubicBezTo>
                  <a:cubicBezTo>
                    <a:pt x="0" y="33"/>
                    <a:pt x="0" y="33"/>
                    <a:pt x="0" y="34"/>
                  </a:cubicBezTo>
                  <a:cubicBezTo>
                    <a:pt x="0" y="34"/>
                    <a:pt x="0" y="35"/>
                    <a:pt x="1" y="36"/>
                  </a:cubicBezTo>
                  <a:cubicBezTo>
                    <a:pt x="1" y="36"/>
                    <a:pt x="2" y="37"/>
                    <a:pt x="3" y="38"/>
                  </a:cubicBezTo>
                  <a:cubicBezTo>
                    <a:pt x="4" y="40"/>
                    <a:pt x="5" y="42"/>
                    <a:pt x="6" y="44"/>
                  </a:cubicBezTo>
                  <a:cubicBezTo>
                    <a:pt x="8" y="47"/>
                    <a:pt x="11" y="50"/>
                    <a:pt x="13" y="53"/>
                  </a:cubicBezTo>
                  <a:cubicBezTo>
                    <a:pt x="13" y="54"/>
                    <a:pt x="14" y="54"/>
                    <a:pt x="14" y="54"/>
                  </a:cubicBezTo>
                  <a:cubicBezTo>
                    <a:pt x="14" y="54"/>
                    <a:pt x="14" y="54"/>
                    <a:pt x="14" y="54"/>
                  </a:cubicBezTo>
                  <a:cubicBezTo>
                    <a:pt x="13" y="51"/>
                    <a:pt x="10" y="48"/>
                    <a:pt x="8" y="45"/>
                  </a:cubicBezTo>
                  <a:cubicBezTo>
                    <a:pt x="6" y="42"/>
                    <a:pt x="4" y="38"/>
                    <a:pt x="1" y="36"/>
                  </a:cubicBezTo>
                  <a:cubicBezTo>
                    <a:pt x="1" y="36"/>
                    <a:pt x="1" y="36"/>
                    <a:pt x="1" y="35"/>
                  </a:cubicBezTo>
                  <a:cubicBezTo>
                    <a:pt x="1" y="35"/>
                    <a:pt x="1" y="35"/>
                    <a:pt x="1" y="36"/>
                  </a:cubicBezTo>
                  <a:cubicBezTo>
                    <a:pt x="3" y="39"/>
                    <a:pt x="5" y="43"/>
                    <a:pt x="8" y="46"/>
                  </a:cubicBezTo>
                  <a:cubicBezTo>
                    <a:pt x="10" y="49"/>
                    <a:pt x="12" y="52"/>
                    <a:pt x="14" y="55"/>
                  </a:cubicBezTo>
                  <a:cubicBezTo>
                    <a:pt x="15" y="56"/>
                    <a:pt x="15" y="56"/>
                    <a:pt x="16" y="56"/>
                  </a:cubicBezTo>
                  <a:cubicBezTo>
                    <a:pt x="16" y="57"/>
                    <a:pt x="16" y="56"/>
                    <a:pt x="16" y="56"/>
                  </a:cubicBezTo>
                  <a:cubicBezTo>
                    <a:pt x="14" y="53"/>
                    <a:pt x="11" y="49"/>
                    <a:pt x="9" y="46"/>
                  </a:cubicBezTo>
                  <a:cubicBezTo>
                    <a:pt x="7" y="43"/>
                    <a:pt x="5" y="39"/>
                    <a:pt x="2" y="36"/>
                  </a:cubicBezTo>
                  <a:cubicBezTo>
                    <a:pt x="2" y="36"/>
                    <a:pt x="2" y="36"/>
                    <a:pt x="2" y="36"/>
                  </a:cubicBezTo>
                  <a:cubicBezTo>
                    <a:pt x="2" y="37"/>
                    <a:pt x="3" y="38"/>
                    <a:pt x="4" y="39"/>
                  </a:cubicBezTo>
                  <a:cubicBezTo>
                    <a:pt x="4" y="40"/>
                    <a:pt x="5" y="40"/>
                    <a:pt x="5" y="41"/>
                  </a:cubicBezTo>
                  <a:cubicBezTo>
                    <a:pt x="6" y="43"/>
                    <a:pt x="7" y="45"/>
                    <a:pt x="9" y="46"/>
                  </a:cubicBezTo>
                  <a:cubicBezTo>
                    <a:pt x="11" y="50"/>
                    <a:pt x="14" y="53"/>
                    <a:pt x="17" y="56"/>
                  </a:cubicBezTo>
                  <a:cubicBezTo>
                    <a:pt x="18" y="57"/>
                    <a:pt x="19" y="58"/>
                    <a:pt x="20" y="59"/>
                  </a:cubicBezTo>
                  <a:cubicBezTo>
                    <a:pt x="20" y="59"/>
                    <a:pt x="21" y="59"/>
                    <a:pt x="20" y="59"/>
                  </a:cubicBezTo>
                  <a:cubicBezTo>
                    <a:pt x="20" y="58"/>
                    <a:pt x="20" y="57"/>
                    <a:pt x="19" y="57"/>
                  </a:cubicBezTo>
                  <a:cubicBezTo>
                    <a:pt x="18" y="56"/>
                    <a:pt x="18" y="55"/>
                    <a:pt x="17" y="55"/>
                  </a:cubicBezTo>
                  <a:cubicBezTo>
                    <a:pt x="16" y="53"/>
                    <a:pt x="14" y="51"/>
                    <a:pt x="13" y="49"/>
                  </a:cubicBezTo>
                  <a:cubicBezTo>
                    <a:pt x="10" y="46"/>
                    <a:pt x="8" y="43"/>
                    <a:pt x="5" y="39"/>
                  </a:cubicBezTo>
                  <a:cubicBezTo>
                    <a:pt x="5" y="38"/>
                    <a:pt x="4" y="37"/>
                    <a:pt x="4" y="37"/>
                  </a:cubicBezTo>
                  <a:cubicBezTo>
                    <a:pt x="3" y="36"/>
                    <a:pt x="2" y="35"/>
                    <a:pt x="2" y="34"/>
                  </a:cubicBezTo>
                  <a:cubicBezTo>
                    <a:pt x="2" y="34"/>
                    <a:pt x="2" y="34"/>
                    <a:pt x="2" y="34"/>
                  </a:cubicBezTo>
                  <a:cubicBezTo>
                    <a:pt x="3" y="35"/>
                    <a:pt x="4" y="36"/>
                    <a:pt x="5" y="38"/>
                  </a:cubicBezTo>
                  <a:cubicBezTo>
                    <a:pt x="6" y="39"/>
                    <a:pt x="7" y="41"/>
                    <a:pt x="8" y="42"/>
                  </a:cubicBezTo>
                  <a:cubicBezTo>
                    <a:pt x="11" y="45"/>
                    <a:pt x="13" y="49"/>
                    <a:pt x="16" y="52"/>
                  </a:cubicBezTo>
                  <a:cubicBezTo>
                    <a:pt x="18" y="53"/>
                    <a:pt x="20" y="54"/>
                    <a:pt x="21" y="56"/>
                  </a:cubicBezTo>
                  <a:cubicBezTo>
                    <a:pt x="22" y="56"/>
                    <a:pt x="23" y="57"/>
                    <a:pt x="23" y="57"/>
                  </a:cubicBezTo>
                  <a:cubicBezTo>
                    <a:pt x="24" y="58"/>
                    <a:pt x="25" y="58"/>
                    <a:pt x="25" y="59"/>
                  </a:cubicBezTo>
                  <a:cubicBezTo>
                    <a:pt x="25" y="59"/>
                    <a:pt x="25" y="59"/>
                    <a:pt x="25" y="59"/>
                  </a:cubicBezTo>
                  <a:cubicBezTo>
                    <a:pt x="22" y="57"/>
                    <a:pt x="20" y="55"/>
                    <a:pt x="18" y="52"/>
                  </a:cubicBezTo>
                  <a:cubicBezTo>
                    <a:pt x="17" y="51"/>
                    <a:pt x="16" y="50"/>
                    <a:pt x="15" y="48"/>
                  </a:cubicBezTo>
                  <a:cubicBezTo>
                    <a:pt x="14" y="47"/>
                    <a:pt x="12" y="45"/>
                    <a:pt x="11" y="43"/>
                  </a:cubicBezTo>
                  <a:cubicBezTo>
                    <a:pt x="10" y="42"/>
                    <a:pt x="9" y="40"/>
                    <a:pt x="8" y="38"/>
                  </a:cubicBezTo>
                  <a:cubicBezTo>
                    <a:pt x="6" y="37"/>
                    <a:pt x="6" y="35"/>
                    <a:pt x="4" y="34"/>
                  </a:cubicBezTo>
                  <a:cubicBezTo>
                    <a:pt x="4" y="33"/>
                    <a:pt x="4" y="34"/>
                    <a:pt x="4" y="34"/>
                  </a:cubicBezTo>
                  <a:cubicBezTo>
                    <a:pt x="6" y="37"/>
                    <a:pt x="9" y="40"/>
                    <a:pt x="12" y="43"/>
                  </a:cubicBezTo>
                  <a:cubicBezTo>
                    <a:pt x="15" y="46"/>
                    <a:pt x="18" y="49"/>
                    <a:pt x="21" y="52"/>
                  </a:cubicBezTo>
                  <a:cubicBezTo>
                    <a:pt x="23" y="54"/>
                    <a:pt x="25" y="56"/>
                    <a:pt x="27" y="58"/>
                  </a:cubicBezTo>
                  <a:cubicBezTo>
                    <a:pt x="27" y="58"/>
                    <a:pt x="27" y="57"/>
                    <a:pt x="27" y="57"/>
                  </a:cubicBezTo>
                  <a:cubicBezTo>
                    <a:pt x="24" y="55"/>
                    <a:pt x="21" y="52"/>
                    <a:pt x="18" y="49"/>
                  </a:cubicBezTo>
                  <a:cubicBezTo>
                    <a:pt x="16" y="48"/>
                    <a:pt x="15" y="47"/>
                    <a:pt x="14" y="45"/>
                  </a:cubicBezTo>
                  <a:cubicBezTo>
                    <a:pt x="12" y="44"/>
                    <a:pt x="11" y="43"/>
                    <a:pt x="10" y="41"/>
                  </a:cubicBezTo>
                  <a:cubicBezTo>
                    <a:pt x="8" y="40"/>
                    <a:pt x="7" y="38"/>
                    <a:pt x="6" y="36"/>
                  </a:cubicBezTo>
                  <a:cubicBezTo>
                    <a:pt x="5" y="36"/>
                    <a:pt x="5" y="36"/>
                    <a:pt x="5" y="36"/>
                  </a:cubicBezTo>
                  <a:cubicBezTo>
                    <a:pt x="7" y="37"/>
                    <a:pt x="8" y="38"/>
                    <a:pt x="9" y="40"/>
                  </a:cubicBezTo>
                  <a:cubicBezTo>
                    <a:pt x="10" y="41"/>
                    <a:pt x="12" y="42"/>
                    <a:pt x="13" y="44"/>
                  </a:cubicBezTo>
                  <a:cubicBezTo>
                    <a:pt x="15" y="45"/>
                    <a:pt x="16" y="47"/>
                    <a:pt x="18" y="48"/>
                  </a:cubicBezTo>
                  <a:cubicBezTo>
                    <a:pt x="19" y="50"/>
                    <a:pt x="21" y="51"/>
                    <a:pt x="22" y="52"/>
                  </a:cubicBezTo>
                  <a:cubicBezTo>
                    <a:pt x="24" y="54"/>
                    <a:pt x="27" y="56"/>
                    <a:pt x="29" y="58"/>
                  </a:cubicBezTo>
                  <a:cubicBezTo>
                    <a:pt x="29" y="58"/>
                    <a:pt x="29" y="58"/>
                    <a:pt x="29" y="58"/>
                  </a:cubicBezTo>
                  <a:cubicBezTo>
                    <a:pt x="27" y="57"/>
                    <a:pt x="26" y="56"/>
                    <a:pt x="25" y="55"/>
                  </a:cubicBezTo>
                  <a:cubicBezTo>
                    <a:pt x="23" y="53"/>
                    <a:pt x="22" y="52"/>
                    <a:pt x="21" y="50"/>
                  </a:cubicBezTo>
                  <a:cubicBezTo>
                    <a:pt x="19" y="48"/>
                    <a:pt x="18" y="47"/>
                    <a:pt x="16" y="45"/>
                  </a:cubicBezTo>
                  <a:cubicBezTo>
                    <a:pt x="15" y="44"/>
                    <a:pt x="14" y="42"/>
                    <a:pt x="12" y="41"/>
                  </a:cubicBezTo>
                  <a:cubicBezTo>
                    <a:pt x="10" y="39"/>
                    <a:pt x="8" y="36"/>
                    <a:pt x="7" y="34"/>
                  </a:cubicBezTo>
                  <a:cubicBezTo>
                    <a:pt x="7" y="34"/>
                    <a:pt x="6" y="34"/>
                    <a:pt x="6" y="34"/>
                  </a:cubicBezTo>
                  <a:cubicBezTo>
                    <a:pt x="9" y="37"/>
                    <a:pt x="11" y="41"/>
                    <a:pt x="14" y="44"/>
                  </a:cubicBezTo>
                  <a:cubicBezTo>
                    <a:pt x="17" y="47"/>
                    <a:pt x="20" y="50"/>
                    <a:pt x="23" y="52"/>
                  </a:cubicBezTo>
                  <a:cubicBezTo>
                    <a:pt x="24" y="53"/>
                    <a:pt x="25" y="54"/>
                    <a:pt x="26" y="55"/>
                  </a:cubicBezTo>
                  <a:cubicBezTo>
                    <a:pt x="27" y="56"/>
                    <a:pt x="28" y="57"/>
                    <a:pt x="29" y="58"/>
                  </a:cubicBezTo>
                  <a:cubicBezTo>
                    <a:pt x="29" y="58"/>
                    <a:pt x="29" y="58"/>
                    <a:pt x="29" y="58"/>
                  </a:cubicBezTo>
                  <a:cubicBezTo>
                    <a:pt x="28" y="57"/>
                    <a:pt x="26" y="56"/>
                    <a:pt x="25" y="54"/>
                  </a:cubicBezTo>
                  <a:cubicBezTo>
                    <a:pt x="24" y="53"/>
                    <a:pt x="22" y="51"/>
                    <a:pt x="21" y="50"/>
                  </a:cubicBezTo>
                  <a:cubicBezTo>
                    <a:pt x="18" y="47"/>
                    <a:pt x="15" y="44"/>
                    <a:pt x="13" y="40"/>
                  </a:cubicBezTo>
                  <a:cubicBezTo>
                    <a:pt x="11" y="38"/>
                    <a:pt x="9" y="36"/>
                    <a:pt x="7" y="34"/>
                  </a:cubicBezTo>
                  <a:cubicBezTo>
                    <a:pt x="7" y="34"/>
                    <a:pt x="7" y="34"/>
                    <a:pt x="7" y="34"/>
                  </a:cubicBezTo>
                  <a:cubicBezTo>
                    <a:pt x="13" y="40"/>
                    <a:pt x="18" y="47"/>
                    <a:pt x="24" y="53"/>
                  </a:cubicBezTo>
                  <a:cubicBezTo>
                    <a:pt x="25" y="54"/>
                    <a:pt x="26" y="55"/>
                    <a:pt x="27" y="56"/>
                  </a:cubicBezTo>
                  <a:cubicBezTo>
                    <a:pt x="28" y="57"/>
                    <a:pt x="28" y="57"/>
                    <a:pt x="29" y="58"/>
                  </a:cubicBezTo>
                  <a:cubicBezTo>
                    <a:pt x="29" y="58"/>
                    <a:pt x="30" y="58"/>
                    <a:pt x="29" y="57"/>
                  </a:cubicBezTo>
                  <a:cubicBezTo>
                    <a:pt x="27" y="54"/>
                    <a:pt x="24" y="51"/>
                    <a:pt x="22" y="49"/>
                  </a:cubicBezTo>
                  <a:cubicBezTo>
                    <a:pt x="20" y="47"/>
                    <a:pt x="19" y="46"/>
                    <a:pt x="18" y="44"/>
                  </a:cubicBezTo>
                  <a:cubicBezTo>
                    <a:pt x="17" y="43"/>
                    <a:pt x="15" y="41"/>
                    <a:pt x="14" y="39"/>
                  </a:cubicBezTo>
                  <a:cubicBezTo>
                    <a:pt x="12" y="36"/>
                    <a:pt x="10" y="32"/>
                    <a:pt x="7" y="28"/>
                  </a:cubicBezTo>
                  <a:cubicBezTo>
                    <a:pt x="7" y="28"/>
                    <a:pt x="7" y="28"/>
                    <a:pt x="7" y="28"/>
                  </a:cubicBezTo>
                  <a:cubicBezTo>
                    <a:pt x="9" y="32"/>
                    <a:pt x="12" y="36"/>
                    <a:pt x="14" y="39"/>
                  </a:cubicBezTo>
                  <a:cubicBezTo>
                    <a:pt x="17" y="42"/>
                    <a:pt x="19" y="46"/>
                    <a:pt x="22" y="49"/>
                  </a:cubicBezTo>
                  <a:cubicBezTo>
                    <a:pt x="24" y="52"/>
                    <a:pt x="26" y="54"/>
                    <a:pt x="28" y="56"/>
                  </a:cubicBezTo>
                  <a:cubicBezTo>
                    <a:pt x="29" y="57"/>
                    <a:pt x="30" y="58"/>
                    <a:pt x="31" y="59"/>
                  </a:cubicBezTo>
                  <a:cubicBezTo>
                    <a:pt x="32" y="60"/>
                    <a:pt x="32" y="61"/>
                    <a:pt x="34" y="61"/>
                  </a:cubicBezTo>
                  <a:cubicBezTo>
                    <a:pt x="34" y="62"/>
                    <a:pt x="34" y="61"/>
                    <a:pt x="34" y="61"/>
                  </a:cubicBezTo>
                  <a:cubicBezTo>
                    <a:pt x="33" y="60"/>
                    <a:pt x="32" y="58"/>
                    <a:pt x="30" y="57"/>
                  </a:cubicBezTo>
                  <a:cubicBezTo>
                    <a:pt x="29" y="56"/>
                    <a:pt x="28" y="54"/>
                    <a:pt x="26" y="53"/>
                  </a:cubicBezTo>
                  <a:cubicBezTo>
                    <a:pt x="23" y="50"/>
                    <a:pt x="20" y="46"/>
                    <a:pt x="17" y="43"/>
                  </a:cubicBezTo>
                  <a:cubicBezTo>
                    <a:pt x="16" y="42"/>
                    <a:pt x="15" y="42"/>
                    <a:pt x="14" y="41"/>
                  </a:cubicBezTo>
                  <a:cubicBezTo>
                    <a:pt x="14" y="40"/>
                    <a:pt x="13" y="39"/>
                    <a:pt x="12" y="39"/>
                  </a:cubicBezTo>
                  <a:cubicBezTo>
                    <a:pt x="12" y="39"/>
                    <a:pt x="12" y="39"/>
                    <a:pt x="12" y="39"/>
                  </a:cubicBezTo>
                  <a:cubicBezTo>
                    <a:pt x="13" y="40"/>
                    <a:pt x="14" y="42"/>
                    <a:pt x="16" y="43"/>
                  </a:cubicBezTo>
                  <a:cubicBezTo>
                    <a:pt x="17" y="45"/>
                    <a:pt x="19" y="46"/>
                    <a:pt x="20" y="48"/>
                  </a:cubicBezTo>
                  <a:cubicBezTo>
                    <a:pt x="23" y="51"/>
                    <a:pt x="26" y="54"/>
                    <a:pt x="29" y="57"/>
                  </a:cubicBezTo>
                  <a:cubicBezTo>
                    <a:pt x="30" y="58"/>
                    <a:pt x="31" y="59"/>
                    <a:pt x="31" y="59"/>
                  </a:cubicBezTo>
                  <a:cubicBezTo>
                    <a:pt x="32" y="60"/>
                    <a:pt x="32" y="61"/>
                    <a:pt x="33" y="62"/>
                  </a:cubicBezTo>
                  <a:cubicBezTo>
                    <a:pt x="33" y="62"/>
                    <a:pt x="33" y="61"/>
                    <a:pt x="33" y="61"/>
                  </a:cubicBezTo>
                  <a:cubicBezTo>
                    <a:pt x="30" y="59"/>
                    <a:pt x="28" y="56"/>
                    <a:pt x="25" y="53"/>
                  </a:cubicBezTo>
                  <a:cubicBezTo>
                    <a:pt x="24" y="51"/>
                    <a:pt x="23" y="50"/>
                    <a:pt x="22" y="48"/>
                  </a:cubicBezTo>
                  <a:cubicBezTo>
                    <a:pt x="20" y="47"/>
                    <a:pt x="19" y="45"/>
                    <a:pt x="18" y="43"/>
                  </a:cubicBezTo>
                  <a:cubicBezTo>
                    <a:pt x="16" y="41"/>
                    <a:pt x="14" y="39"/>
                    <a:pt x="12" y="37"/>
                  </a:cubicBezTo>
                  <a:cubicBezTo>
                    <a:pt x="11" y="36"/>
                    <a:pt x="11" y="36"/>
                    <a:pt x="10" y="35"/>
                  </a:cubicBezTo>
                  <a:cubicBezTo>
                    <a:pt x="9" y="34"/>
                    <a:pt x="9" y="34"/>
                    <a:pt x="8" y="33"/>
                  </a:cubicBezTo>
                  <a:cubicBezTo>
                    <a:pt x="8" y="33"/>
                    <a:pt x="8" y="33"/>
                    <a:pt x="8" y="33"/>
                  </a:cubicBezTo>
                  <a:cubicBezTo>
                    <a:pt x="8" y="35"/>
                    <a:pt x="10" y="36"/>
                    <a:pt x="11" y="37"/>
                  </a:cubicBezTo>
                  <a:cubicBezTo>
                    <a:pt x="12" y="39"/>
                    <a:pt x="14" y="41"/>
                    <a:pt x="15" y="42"/>
                  </a:cubicBezTo>
                  <a:cubicBezTo>
                    <a:pt x="17" y="44"/>
                    <a:pt x="18" y="45"/>
                    <a:pt x="20" y="47"/>
                  </a:cubicBezTo>
                  <a:cubicBezTo>
                    <a:pt x="21" y="48"/>
                    <a:pt x="22" y="50"/>
                    <a:pt x="24" y="51"/>
                  </a:cubicBezTo>
                  <a:cubicBezTo>
                    <a:pt x="26" y="53"/>
                    <a:pt x="27" y="55"/>
                    <a:pt x="29" y="57"/>
                  </a:cubicBezTo>
                  <a:cubicBezTo>
                    <a:pt x="29" y="57"/>
                    <a:pt x="29" y="57"/>
                    <a:pt x="29" y="57"/>
                  </a:cubicBezTo>
                  <a:cubicBezTo>
                    <a:pt x="28" y="56"/>
                    <a:pt x="27" y="54"/>
                    <a:pt x="26" y="53"/>
                  </a:cubicBezTo>
                  <a:cubicBezTo>
                    <a:pt x="24" y="52"/>
                    <a:pt x="23" y="50"/>
                    <a:pt x="21" y="49"/>
                  </a:cubicBezTo>
                  <a:cubicBezTo>
                    <a:pt x="18" y="46"/>
                    <a:pt x="16" y="42"/>
                    <a:pt x="13" y="39"/>
                  </a:cubicBezTo>
                  <a:cubicBezTo>
                    <a:pt x="12" y="37"/>
                    <a:pt x="10" y="35"/>
                    <a:pt x="9" y="32"/>
                  </a:cubicBezTo>
                  <a:cubicBezTo>
                    <a:pt x="7" y="30"/>
                    <a:pt x="6" y="28"/>
                    <a:pt x="4" y="26"/>
                  </a:cubicBezTo>
                  <a:cubicBezTo>
                    <a:pt x="4" y="26"/>
                    <a:pt x="4" y="26"/>
                    <a:pt x="4" y="26"/>
                  </a:cubicBezTo>
                  <a:cubicBezTo>
                    <a:pt x="4" y="28"/>
                    <a:pt x="6" y="29"/>
                    <a:pt x="7" y="31"/>
                  </a:cubicBezTo>
                  <a:cubicBezTo>
                    <a:pt x="8" y="33"/>
                    <a:pt x="9" y="35"/>
                    <a:pt x="10" y="37"/>
                  </a:cubicBezTo>
                  <a:cubicBezTo>
                    <a:pt x="11" y="38"/>
                    <a:pt x="13" y="40"/>
                    <a:pt x="14" y="42"/>
                  </a:cubicBezTo>
                  <a:cubicBezTo>
                    <a:pt x="15" y="44"/>
                    <a:pt x="16" y="45"/>
                    <a:pt x="18" y="47"/>
                  </a:cubicBezTo>
                  <a:cubicBezTo>
                    <a:pt x="18" y="48"/>
                    <a:pt x="19" y="49"/>
                    <a:pt x="20" y="50"/>
                  </a:cubicBezTo>
                  <a:cubicBezTo>
                    <a:pt x="20" y="50"/>
                    <a:pt x="21" y="51"/>
                    <a:pt x="22" y="52"/>
                  </a:cubicBezTo>
                  <a:cubicBezTo>
                    <a:pt x="22" y="52"/>
                    <a:pt x="22" y="52"/>
                    <a:pt x="22" y="51"/>
                  </a:cubicBezTo>
                  <a:cubicBezTo>
                    <a:pt x="21" y="51"/>
                    <a:pt x="21" y="50"/>
                    <a:pt x="21" y="49"/>
                  </a:cubicBezTo>
                  <a:cubicBezTo>
                    <a:pt x="20" y="48"/>
                    <a:pt x="20" y="48"/>
                    <a:pt x="19" y="47"/>
                  </a:cubicBezTo>
                  <a:cubicBezTo>
                    <a:pt x="18" y="45"/>
                    <a:pt x="17" y="43"/>
                    <a:pt x="16" y="42"/>
                  </a:cubicBezTo>
                  <a:cubicBezTo>
                    <a:pt x="15" y="38"/>
                    <a:pt x="13" y="35"/>
                    <a:pt x="11" y="31"/>
                  </a:cubicBezTo>
                  <a:cubicBezTo>
                    <a:pt x="11" y="31"/>
                    <a:pt x="11" y="31"/>
                    <a:pt x="11" y="3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
            <p:cNvSpPr>
              <a:spLocks/>
            </p:cNvSpPr>
            <p:nvPr/>
          </p:nvSpPr>
          <p:spPr bwMode="auto">
            <a:xfrm>
              <a:off x="1662113" y="3856038"/>
              <a:ext cx="1508125" cy="846138"/>
            </a:xfrm>
            <a:custGeom>
              <a:avLst/>
              <a:gdLst>
                <a:gd name="T0" fmla="*/ 10 w 66"/>
                <a:gd name="T1" fmla="*/ 7 h 37"/>
                <a:gd name="T2" fmla="*/ 41 w 66"/>
                <a:gd name="T3" fmla="*/ 27 h 37"/>
                <a:gd name="T4" fmla="*/ 27 w 66"/>
                <a:gd name="T5" fmla="*/ 22 h 37"/>
                <a:gd name="T6" fmla="*/ 6 w 66"/>
                <a:gd name="T7" fmla="*/ 7 h 37"/>
                <a:gd name="T8" fmla="*/ 7 w 66"/>
                <a:gd name="T9" fmla="*/ 6 h 37"/>
                <a:gd name="T10" fmla="*/ 1 w 66"/>
                <a:gd name="T11" fmla="*/ 5 h 37"/>
                <a:gd name="T12" fmla="*/ 18 w 66"/>
                <a:gd name="T13" fmla="*/ 23 h 37"/>
                <a:gd name="T14" fmla="*/ 12 w 66"/>
                <a:gd name="T15" fmla="*/ 19 h 37"/>
                <a:gd name="T16" fmla="*/ 36 w 66"/>
                <a:gd name="T17" fmla="*/ 31 h 37"/>
                <a:gd name="T18" fmla="*/ 41 w 66"/>
                <a:gd name="T19" fmla="*/ 30 h 37"/>
                <a:gd name="T20" fmla="*/ 17 w 66"/>
                <a:gd name="T21" fmla="*/ 20 h 37"/>
                <a:gd name="T22" fmla="*/ 41 w 66"/>
                <a:gd name="T23" fmla="*/ 35 h 37"/>
                <a:gd name="T24" fmla="*/ 37 w 66"/>
                <a:gd name="T25" fmla="*/ 34 h 37"/>
                <a:gd name="T26" fmla="*/ 37 w 66"/>
                <a:gd name="T27" fmla="*/ 31 h 37"/>
                <a:gd name="T28" fmla="*/ 30 w 66"/>
                <a:gd name="T29" fmla="*/ 31 h 37"/>
                <a:gd name="T30" fmla="*/ 28 w 66"/>
                <a:gd name="T31" fmla="*/ 29 h 37"/>
                <a:gd name="T32" fmla="*/ 26 w 66"/>
                <a:gd name="T33" fmla="*/ 27 h 37"/>
                <a:gd name="T34" fmla="*/ 24 w 66"/>
                <a:gd name="T35" fmla="*/ 24 h 37"/>
                <a:gd name="T36" fmla="*/ 22 w 66"/>
                <a:gd name="T37" fmla="*/ 23 h 37"/>
                <a:gd name="T38" fmla="*/ 23 w 66"/>
                <a:gd name="T39" fmla="*/ 23 h 37"/>
                <a:gd name="T40" fmla="*/ 22 w 66"/>
                <a:gd name="T41" fmla="*/ 23 h 37"/>
                <a:gd name="T42" fmla="*/ 21 w 66"/>
                <a:gd name="T43" fmla="*/ 21 h 37"/>
                <a:gd name="T44" fmla="*/ 26 w 66"/>
                <a:gd name="T45" fmla="*/ 23 h 37"/>
                <a:gd name="T46" fmla="*/ 37 w 66"/>
                <a:gd name="T47" fmla="*/ 24 h 37"/>
                <a:gd name="T48" fmla="*/ 54 w 66"/>
                <a:gd name="T49" fmla="*/ 27 h 37"/>
                <a:gd name="T50" fmla="*/ 38 w 66"/>
                <a:gd name="T51" fmla="*/ 31 h 37"/>
                <a:gd name="T52" fmla="*/ 52 w 66"/>
                <a:gd name="T53" fmla="*/ 29 h 37"/>
                <a:gd name="T54" fmla="*/ 55 w 66"/>
                <a:gd name="T55" fmla="*/ 26 h 37"/>
                <a:gd name="T56" fmla="*/ 44 w 66"/>
                <a:gd name="T57" fmla="*/ 30 h 37"/>
                <a:gd name="T58" fmla="*/ 65 w 66"/>
                <a:gd name="T59" fmla="*/ 29 h 37"/>
                <a:gd name="T60" fmla="*/ 48 w 66"/>
                <a:gd name="T61" fmla="*/ 34 h 37"/>
                <a:gd name="T62" fmla="*/ 66 w 66"/>
                <a:gd name="T63" fmla="*/ 28 h 37"/>
                <a:gd name="T64" fmla="*/ 49 w 66"/>
                <a:gd name="T65" fmla="*/ 30 h 37"/>
                <a:gd name="T66" fmla="*/ 48 w 66"/>
                <a:gd name="T67" fmla="*/ 30 h 37"/>
                <a:gd name="T68" fmla="*/ 62 w 66"/>
                <a:gd name="T69" fmla="*/ 22 h 37"/>
                <a:gd name="T70" fmla="*/ 49 w 66"/>
                <a:gd name="T71" fmla="*/ 31 h 37"/>
                <a:gd name="T72" fmla="*/ 51 w 66"/>
                <a:gd name="T73" fmla="*/ 27 h 37"/>
                <a:gd name="T74" fmla="*/ 44 w 66"/>
                <a:gd name="T75" fmla="*/ 25 h 37"/>
                <a:gd name="T76" fmla="*/ 26 w 66"/>
                <a:gd name="T77" fmla="*/ 23 h 37"/>
                <a:gd name="T78" fmla="*/ 22 w 66"/>
                <a:gd name="T79" fmla="*/ 21 h 37"/>
                <a:gd name="T80" fmla="*/ 28 w 66"/>
                <a:gd name="T81" fmla="*/ 23 h 37"/>
                <a:gd name="T82" fmla="*/ 28 w 66"/>
                <a:gd name="T83" fmla="*/ 24 h 37"/>
                <a:gd name="T84" fmla="*/ 27 w 66"/>
                <a:gd name="T85" fmla="*/ 23 h 37"/>
                <a:gd name="T86" fmla="*/ 21 w 66"/>
                <a:gd name="T87" fmla="*/ 22 h 37"/>
                <a:gd name="T88" fmla="*/ 24 w 66"/>
                <a:gd name="T89" fmla="*/ 25 h 37"/>
                <a:gd name="T90" fmla="*/ 30 w 66"/>
                <a:gd name="T91" fmla="*/ 28 h 37"/>
                <a:gd name="T92" fmla="*/ 34 w 66"/>
                <a:gd name="T93" fmla="*/ 32 h 37"/>
                <a:gd name="T94" fmla="*/ 14 w 66"/>
                <a:gd name="T95" fmla="*/ 20 h 37"/>
                <a:gd name="T96" fmla="*/ 36 w 66"/>
                <a:gd name="T97" fmla="*/ 34 h 37"/>
                <a:gd name="T98" fmla="*/ 42 w 66"/>
                <a:gd name="T99" fmla="*/ 35 h 37"/>
                <a:gd name="T100" fmla="*/ 17 w 66"/>
                <a:gd name="T101" fmla="*/ 20 h 37"/>
                <a:gd name="T102" fmla="*/ 23 w 66"/>
                <a:gd name="T103" fmla="*/ 25 h 37"/>
                <a:gd name="T104" fmla="*/ 14 w 66"/>
                <a:gd name="T105" fmla="*/ 19 h 37"/>
                <a:gd name="T106" fmla="*/ 14 w 66"/>
                <a:gd name="T107" fmla="*/ 21 h 37"/>
                <a:gd name="T108" fmla="*/ 4 w 66"/>
                <a:gd name="T109" fmla="*/ 12 h 37"/>
                <a:gd name="T110" fmla="*/ 1 w 66"/>
                <a:gd name="T111" fmla="*/ 5 h 37"/>
                <a:gd name="T112" fmla="*/ 10 w 66"/>
                <a:gd name="T113" fmla="*/ 9 h 37"/>
                <a:gd name="T114" fmla="*/ 25 w 66"/>
                <a:gd name="T115" fmla="*/ 23 h 37"/>
                <a:gd name="T116" fmla="*/ 27 w 66"/>
                <a:gd name="T117" fmla="*/ 22 h 37"/>
                <a:gd name="T118" fmla="*/ 22 w 66"/>
                <a:gd name="T119" fmla="*/ 16 h 37"/>
                <a:gd name="T120" fmla="*/ 13 w 66"/>
                <a:gd name="T121"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37">
                  <a:moveTo>
                    <a:pt x="10" y="9"/>
                  </a:moveTo>
                  <a:cubicBezTo>
                    <a:pt x="13" y="12"/>
                    <a:pt x="16" y="15"/>
                    <a:pt x="19" y="17"/>
                  </a:cubicBezTo>
                  <a:cubicBezTo>
                    <a:pt x="21" y="18"/>
                    <a:pt x="23" y="19"/>
                    <a:pt x="25" y="20"/>
                  </a:cubicBezTo>
                  <a:cubicBezTo>
                    <a:pt x="26" y="21"/>
                    <a:pt x="28" y="22"/>
                    <a:pt x="30" y="23"/>
                  </a:cubicBezTo>
                  <a:cubicBezTo>
                    <a:pt x="31" y="24"/>
                    <a:pt x="32" y="24"/>
                    <a:pt x="33" y="24"/>
                  </a:cubicBezTo>
                  <a:cubicBezTo>
                    <a:pt x="34" y="25"/>
                    <a:pt x="35" y="25"/>
                    <a:pt x="36" y="25"/>
                  </a:cubicBezTo>
                  <a:cubicBezTo>
                    <a:pt x="36" y="25"/>
                    <a:pt x="36" y="25"/>
                    <a:pt x="36" y="25"/>
                  </a:cubicBezTo>
                  <a:cubicBezTo>
                    <a:pt x="35" y="24"/>
                    <a:pt x="33" y="23"/>
                    <a:pt x="32" y="22"/>
                  </a:cubicBezTo>
                  <a:cubicBezTo>
                    <a:pt x="30" y="21"/>
                    <a:pt x="28" y="20"/>
                    <a:pt x="26" y="19"/>
                  </a:cubicBezTo>
                  <a:cubicBezTo>
                    <a:pt x="24" y="18"/>
                    <a:pt x="23" y="17"/>
                    <a:pt x="21" y="16"/>
                  </a:cubicBezTo>
                  <a:cubicBezTo>
                    <a:pt x="19" y="15"/>
                    <a:pt x="17" y="13"/>
                    <a:pt x="16" y="12"/>
                  </a:cubicBezTo>
                  <a:cubicBezTo>
                    <a:pt x="15" y="11"/>
                    <a:pt x="14" y="10"/>
                    <a:pt x="13" y="9"/>
                  </a:cubicBezTo>
                  <a:cubicBezTo>
                    <a:pt x="12" y="9"/>
                    <a:pt x="11" y="8"/>
                    <a:pt x="10" y="6"/>
                  </a:cubicBezTo>
                  <a:cubicBezTo>
                    <a:pt x="10" y="7"/>
                    <a:pt x="10" y="7"/>
                    <a:pt x="10" y="7"/>
                  </a:cubicBezTo>
                  <a:cubicBezTo>
                    <a:pt x="12" y="7"/>
                    <a:pt x="13" y="8"/>
                    <a:pt x="14" y="9"/>
                  </a:cubicBezTo>
                  <a:cubicBezTo>
                    <a:pt x="16" y="11"/>
                    <a:pt x="18" y="12"/>
                    <a:pt x="19" y="13"/>
                  </a:cubicBezTo>
                  <a:cubicBezTo>
                    <a:pt x="22" y="16"/>
                    <a:pt x="26" y="19"/>
                    <a:pt x="29" y="21"/>
                  </a:cubicBezTo>
                  <a:cubicBezTo>
                    <a:pt x="31" y="22"/>
                    <a:pt x="32" y="23"/>
                    <a:pt x="33" y="24"/>
                  </a:cubicBezTo>
                  <a:cubicBezTo>
                    <a:pt x="35" y="24"/>
                    <a:pt x="36" y="25"/>
                    <a:pt x="38" y="26"/>
                  </a:cubicBezTo>
                  <a:cubicBezTo>
                    <a:pt x="38" y="26"/>
                    <a:pt x="38" y="26"/>
                    <a:pt x="38" y="26"/>
                  </a:cubicBezTo>
                  <a:cubicBezTo>
                    <a:pt x="34" y="25"/>
                    <a:pt x="32" y="22"/>
                    <a:pt x="29" y="20"/>
                  </a:cubicBezTo>
                  <a:cubicBezTo>
                    <a:pt x="25" y="18"/>
                    <a:pt x="22" y="16"/>
                    <a:pt x="18" y="13"/>
                  </a:cubicBezTo>
                  <a:cubicBezTo>
                    <a:pt x="17" y="13"/>
                    <a:pt x="16" y="12"/>
                    <a:pt x="15" y="11"/>
                  </a:cubicBezTo>
                  <a:cubicBezTo>
                    <a:pt x="15" y="11"/>
                    <a:pt x="15" y="11"/>
                    <a:pt x="15" y="12"/>
                  </a:cubicBezTo>
                  <a:cubicBezTo>
                    <a:pt x="18" y="14"/>
                    <a:pt x="22" y="16"/>
                    <a:pt x="25" y="18"/>
                  </a:cubicBezTo>
                  <a:cubicBezTo>
                    <a:pt x="27" y="19"/>
                    <a:pt x="28" y="20"/>
                    <a:pt x="30" y="21"/>
                  </a:cubicBezTo>
                  <a:cubicBezTo>
                    <a:pt x="31" y="22"/>
                    <a:pt x="33" y="23"/>
                    <a:pt x="34" y="24"/>
                  </a:cubicBezTo>
                  <a:cubicBezTo>
                    <a:pt x="37" y="25"/>
                    <a:pt x="39" y="26"/>
                    <a:pt x="41" y="27"/>
                  </a:cubicBezTo>
                  <a:cubicBezTo>
                    <a:pt x="42" y="27"/>
                    <a:pt x="42" y="26"/>
                    <a:pt x="42" y="26"/>
                  </a:cubicBezTo>
                  <a:cubicBezTo>
                    <a:pt x="41" y="26"/>
                    <a:pt x="40" y="25"/>
                    <a:pt x="39" y="25"/>
                  </a:cubicBezTo>
                  <a:cubicBezTo>
                    <a:pt x="38" y="25"/>
                    <a:pt x="37" y="24"/>
                    <a:pt x="36" y="24"/>
                  </a:cubicBezTo>
                  <a:cubicBezTo>
                    <a:pt x="34" y="23"/>
                    <a:pt x="32" y="22"/>
                    <a:pt x="30" y="21"/>
                  </a:cubicBezTo>
                  <a:cubicBezTo>
                    <a:pt x="27" y="20"/>
                    <a:pt x="23" y="18"/>
                    <a:pt x="19" y="16"/>
                  </a:cubicBezTo>
                  <a:cubicBezTo>
                    <a:pt x="16" y="14"/>
                    <a:pt x="13" y="13"/>
                    <a:pt x="10" y="10"/>
                  </a:cubicBezTo>
                  <a:cubicBezTo>
                    <a:pt x="10" y="10"/>
                    <a:pt x="10" y="11"/>
                    <a:pt x="10" y="11"/>
                  </a:cubicBezTo>
                  <a:cubicBezTo>
                    <a:pt x="13" y="13"/>
                    <a:pt x="16" y="16"/>
                    <a:pt x="20" y="18"/>
                  </a:cubicBezTo>
                  <a:cubicBezTo>
                    <a:pt x="22" y="19"/>
                    <a:pt x="23" y="20"/>
                    <a:pt x="25" y="21"/>
                  </a:cubicBezTo>
                  <a:cubicBezTo>
                    <a:pt x="26" y="22"/>
                    <a:pt x="27" y="22"/>
                    <a:pt x="28" y="23"/>
                  </a:cubicBezTo>
                  <a:cubicBezTo>
                    <a:pt x="29" y="23"/>
                    <a:pt x="29" y="24"/>
                    <a:pt x="30" y="24"/>
                  </a:cubicBezTo>
                  <a:cubicBezTo>
                    <a:pt x="31" y="24"/>
                    <a:pt x="32" y="25"/>
                    <a:pt x="32" y="25"/>
                  </a:cubicBezTo>
                  <a:cubicBezTo>
                    <a:pt x="32" y="25"/>
                    <a:pt x="32" y="25"/>
                    <a:pt x="32" y="24"/>
                  </a:cubicBezTo>
                  <a:cubicBezTo>
                    <a:pt x="31" y="24"/>
                    <a:pt x="29" y="23"/>
                    <a:pt x="27" y="22"/>
                  </a:cubicBezTo>
                  <a:cubicBezTo>
                    <a:pt x="25" y="21"/>
                    <a:pt x="23" y="20"/>
                    <a:pt x="21" y="19"/>
                  </a:cubicBezTo>
                  <a:cubicBezTo>
                    <a:pt x="18" y="17"/>
                    <a:pt x="14" y="15"/>
                    <a:pt x="11" y="13"/>
                  </a:cubicBezTo>
                  <a:cubicBezTo>
                    <a:pt x="9" y="10"/>
                    <a:pt x="6" y="8"/>
                    <a:pt x="4" y="6"/>
                  </a:cubicBezTo>
                  <a:cubicBezTo>
                    <a:pt x="4" y="6"/>
                    <a:pt x="4" y="6"/>
                    <a:pt x="4" y="6"/>
                  </a:cubicBezTo>
                  <a:cubicBezTo>
                    <a:pt x="7" y="9"/>
                    <a:pt x="10" y="12"/>
                    <a:pt x="14" y="15"/>
                  </a:cubicBezTo>
                  <a:cubicBezTo>
                    <a:pt x="15" y="16"/>
                    <a:pt x="17" y="17"/>
                    <a:pt x="18" y="19"/>
                  </a:cubicBezTo>
                  <a:cubicBezTo>
                    <a:pt x="19" y="20"/>
                    <a:pt x="21" y="21"/>
                    <a:pt x="22" y="22"/>
                  </a:cubicBezTo>
                  <a:cubicBezTo>
                    <a:pt x="24" y="24"/>
                    <a:pt x="25" y="25"/>
                    <a:pt x="27" y="26"/>
                  </a:cubicBezTo>
                  <a:cubicBezTo>
                    <a:pt x="27" y="26"/>
                    <a:pt x="28" y="26"/>
                    <a:pt x="28" y="25"/>
                  </a:cubicBezTo>
                  <a:cubicBezTo>
                    <a:pt x="27" y="25"/>
                    <a:pt x="27" y="24"/>
                    <a:pt x="26" y="24"/>
                  </a:cubicBezTo>
                  <a:cubicBezTo>
                    <a:pt x="25" y="23"/>
                    <a:pt x="25" y="22"/>
                    <a:pt x="24" y="22"/>
                  </a:cubicBezTo>
                  <a:cubicBezTo>
                    <a:pt x="22" y="20"/>
                    <a:pt x="21" y="19"/>
                    <a:pt x="19" y="18"/>
                  </a:cubicBezTo>
                  <a:cubicBezTo>
                    <a:pt x="15" y="15"/>
                    <a:pt x="12" y="13"/>
                    <a:pt x="9" y="10"/>
                  </a:cubicBezTo>
                  <a:cubicBezTo>
                    <a:pt x="8" y="9"/>
                    <a:pt x="7" y="8"/>
                    <a:pt x="6" y="7"/>
                  </a:cubicBezTo>
                  <a:cubicBezTo>
                    <a:pt x="5" y="6"/>
                    <a:pt x="4" y="5"/>
                    <a:pt x="2" y="5"/>
                  </a:cubicBezTo>
                  <a:cubicBezTo>
                    <a:pt x="2" y="5"/>
                    <a:pt x="2" y="5"/>
                    <a:pt x="2" y="5"/>
                  </a:cubicBezTo>
                  <a:cubicBezTo>
                    <a:pt x="3" y="6"/>
                    <a:pt x="3" y="7"/>
                    <a:pt x="4" y="7"/>
                  </a:cubicBezTo>
                  <a:cubicBezTo>
                    <a:pt x="5" y="8"/>
                    <a:pt x="5" y="8"/>
                    <a:pt x="6" y="9"/>
                  </a:cubicBezTo>
                  <a:cubicBezTo>
                    <a:pt x="8" y="11"/>
                    <a:pt x="9" y="12"/>
                    <a:pt x="11" y="14"/>
                  </a:cubicBezTo>
                  <a:cubicBezTo>
                    <a:pt x="12" y="15"/>
                    <a:pt x="14" y="16"/>
                    <a:pt x="16" y="18"/>
                  </a:cubicBezTo>
                  <a:cubicBezTo>
                    <a:pt x="17" y="18"/>
                    <a:pt x="17" y="19"/>
                    <a:pt x="18" y="20"/>
                  </a:cubicBezTo>
                  <a:cubicBezTo>
                    <a:pt x="19" y="20"/>
                    <a:pt x="20" y="21"/>
                    <a:pt x="20" y="21"/>
                  </a:cubicBezTo>
                  <a:cubicBezTo>
                    <a:pt x="21" y="22"/>
                    <a:pt x="22" y="22"/>
                    <a:pt x="23" y="22"/>
                  </a:cubicBezTo>
                  <a:cubicBezTo>
                    <a:pt x="23" y="22"/>
                    <a:pt x="23" y="22"/>
                    <a:pt x="23" y="22"/>
                  </a:cubicBezTo>
                  <a:cubicBezTo>
                    <a:pt x="23" y="21"/>
                    <a:pt x="23" y="21"/>
                    <a:pt x="22" y="20"/>
                  </a:cubicBezTo>
                  <a:cubicBezTo>
                    <a:pt x="22" y="20"/>
                    <a:pt x="21" y="19"/>
                    <a:pt x="21" y="19"/>
                  </a:cubicBezTo>
                  <a:cubicBezTo>
                    <a:pt x="19" y="17"/>
                    <a:pt x="18" y="16"/>
                    <a:pt x="16" y="14"/>
                  </a:cubicBezTo>
                  <a:cubicBezTo>
                    <a:pt x="13" y="11"/>
                    <a:pt x="10" y="9"/>
                    <a:pt x="7" y="6"/>
                  </a:cubicBezTo>
                  <a:cubicBezTo>
                    <a:pt x="6" y="5"/>
                    <a:pt x="5" y="4"/>
                    <a:pt x="4" y="3"/>
                  </a:cubicBezTo>
                  <a:cubicBezTo>
                    <a:pt x="3" y="2"/>
                    <a:pt x="2" y="1"/>
                    <a:pt x="1" y="0"/>
                  </a:cubicBezTo>
                  <a:cubicBezTo>
                    <a:pt x="1" y="0"/>
                    <a:pt x="1" y="0"/>
                    <a:pt x="1" y="1"/>
                  </a:cubicBezTo>
                  <a:cubicBezTo>
                    <a:pt x="2" y="1"/>
                    <a:pt x="2" y="2"/>
                    <a:pt x="3" y="3"/>
                  </a:cubicBezTo>
                  <a:cubicBezTo>
                    <a:pt x="4" y="4"/>
                    <a:pt x="4" y="4"/>
                    <a:pt x="5" y="5"/>
                  </a:cubicBezTo>
                  <a:cubicBezTo>
                    <a:pt x="7" y="7"/>
                    <a:pt x="8" y="8"/>
                    <a:pt x="10" y="10"/>
                  </a:cubicBezTo>
                  <a:cubicBezTo>
                    <a:pt x="13" y="13"/>
                    <a:pt x="16" y="15"/>
                    <a:pt x="19" y="18"/>
                  </a:cubicBezTo>
                  <a:cubicBezTo>
                    <a:pt x="19" y="19"/>
                    <a:pt x="20" y="19"/>
                    <a:pt x="20" y="20"/>
                  </a:cubicBezTo>
                  <a:cubicBezTo>
                    <a:pt x="21" y="20"/>
                    <a:pt x="21" y="20"/>
                    <a:pt x="21" y="20"/>
                  </a:cubicBezTo>
                  <a:cubicBezTo>
                    <a:pt x="20" y="20"/>
                    <a:pt x="19" y="19"/>
                    <a:pt x="18" y="18"/>
                  </a:cubicBezTo>
                  <a:cubicBezTo>
                    <a:pt x="18" y="18"/>
                    <a:pt x="17" y="17"/>
                    <a:pt x="16" y="17"/>
                  </a:cubicBezTo>
                  <a:cubicBezTo>
                    <a:pt x="14" y="15"/>
                    <a:pt x="13" y="14"/>
                    <a:pt x="11" y="13"/>
                  </a:cubicBezTo>
                  <a:cubicBezTo>
                    <a:pt x="8" y="10"/>
                    <a:pt x="5" y="8"/>
                    <a:pt x="1" y="5"/>
                  </a:cubicBezTo>
                  <a:cubicBezTo>
                    <a:pt x="1" y="5"/>
                    <a:pt x="1" y="5"/>
                    <a:pt x="1" y="5"/>
                  </a:cubicBezTo>
                  <a:cubicBezTo>
                    <a:pt x="1" y="5"/>
                    <a:pt x="0" y="5"/>
                    <a:pt x="1" y="5"/>
                  </a:cubicBezTo>
                  <a:cubicBezTo>
                    <a:pt x="1" y="6"/>
                    <a:pt x="2" y="7"/>
                    <a:pt x="2" y="7"/>
                  </a:cubicBezTo>
                  <a:cubicBezTo>
                    <a:pt x="3" y="8"/>
                    <a:pt x="4" y="9"/>
                    <a:pt x="4" y="9"/>
                  </a:cubicBezTo>
                  <a:cubicBezTo>
                    <a:pt x="6" y="11"/>
                    <a:pt x="8" y="12"/>
                    <a:pt x="9" y="14"/>
                  </a:cubicBezTo>
                  <a:cubicBezTo>
                    <a:pt x="12" y="17"/>
                    <a:pt x="16" y="19"/>
                    <a:pt x="19" y="22"/>
                  </a:cubicBezTo>
                  <a:cubicBezTo>
                    <a:pt x="19" y="23"/>
                    <a:pt x="20" y="23"/>
                    <a:pt x="20" y="23"/>
                  </a:cubicBezTo>
                  <a:cubicBezTo>
                    <a:pt x="20" y="23"/>
                    <a:pt x="20" y="23"/>
                    <a:pt x="20" y="23"/>
                  </a:cubicBezTo>
                  <a:cubicBezTo>
                    <a:pt x="18" y="20"/>
                    <a:pt x="15" y="18"/>
                    <a:pt x="12" y="16"/>
                  </a:cubicBezTo>
                  <a:cubicBezTo>
                    <a:pt x="9" y="14"/>
                    <a:pt x="6" y="12"/>
                    <a:pt x="3" y="10"/>
                  </a:cubicBezTo>
                  <a:cubicBezTo>
                    <a:pt x="3" y="10"/>
                    <a:pt x="3" y="10"/>
                    <a:pt x="3" y="10"/>
                  </a:cubicBezTo>
                  <a:cubicBezTo>
                    <a:pt x="4" y="11"/>
                    <a:pt x="5" y="12"/>
                    <a:pt x="6" y="14"/>
                  </a:cubicBezTo>
                  <a:cubicBezTo>
                    <a:pt x="8" y="15"/>
                    <a:pt x="9" y="16"/>
                    <a:pt x="10" y="17"/>
                  </a:cubicBezTo>
                  <a:cubicBezTo>
                    <a:pt x="13" y="19"/>
                    <a:pt x="16" y="21"/>
                    <a:pt x="17" y="24"/>
                  </a:cubicBezTo>
                  <a:cubicBezTo>
                    <a:pt x="17" y="23"/>
                    <a:pt x="17" y="23"/>
                    <a:pt x="18" y="23"/>
                  </a:cubicBezTo>
                  <a:cubicBezTo>
                    <a:pt x="12" y="20"/>
                    <a:pt x="9" y="15"/>
                    <a:pt x="4" y="12"/>
                  </a:cubicBezTo>
                  <a:cubicBezTo>
                    <a:pt x="4" y="12"/>
                    <a:pt x="4" y="12"/>
                    <a:pt x="4" y="12"/>
                  </a:cubicBezTo>
                  <a:cubicBezTo>
                    <a:pt x="7" y="14"/>
                    <a:pt x="10" y="17"/>
                    <a:pt x="13" y="20"/>
                  </a:cubicBezTo>
                  <a:cubicBezTo>
                    <a:pt x="15" y="21"/>
                    <a:pt x="16" y="22"/>
                    <a:pt x="18" y="24"/>
                  </a:cubicBezTo>
                  <a:cubicBezTo>
                    <a:pt x="19" y="24"/>
                    <a:pt x="20" y="25"/>
                    <a:pt x="21" y="25"/>
                  </a:cubicBezTo>
                  <a:cubicBezTo>
                    <a:pt x="22" y="26"/>
                    <a:pt x="22" y="26"/>
                    <a:pt x="23" y="27"/>
                  </a:cubicBezTo>
                  <a:cubicBezTo>
                    <a:pt x="24" y="27"/>
                    <a:pt x="24" y="28"/>
                    <a:pt x="25" y="28"/>
                  </a:cubicBezTo>
                  <a:cubicBezTo>
                    <a:pt x="25" y="28"/>
                    <a:pt x="25" y="27"/>
                    <a:pt x="25" y="27"/>
                  </a:cubicBezTo>
                  <a:cubicBezTo>
                    <a:pt x="24" y="26"/>
                    <a:pt x="22" y="25"/>
                    <a:pt x="21" y="25"/>
                  </a:cubicBezTo>
                  <a:cubicBezTo>
                    <a:pt x="20" y="24"/>
                    <a:pt x="18" y="23"/>
                    <a:pt x="17" y="22"/>
                  </a:cubicBezTo>
                  <a:cubicBezTo>
                    <a:pt x="15" y="21"/>
                    <a:pt x="14" y="21"/>
                    <a:pt x="13" y="20"/>
                  </a:cubicBezTo>
                  <a:cubicBezTo>
                    <a:pt x="12" y="19"/>
                    <a:pt x="11" y="18"/>
                    <a:pt x="10" y="17"/>
                  </a:cubicBezTo>
                  <a:cubicBezTo>
                    <a:pt x="10" y="17"/>
                    <a:pt x="10" y="17"/>
                    <a:pt x="9" y="17"/>
                  </a:cubicBezTo>
                  <a:cubicBezTo>
                    <a:pt x="10" y="18"/>
                    <a:pt x="11" y="18"/>
                    <a:pt x="12" y="19"/>
                  </a:cubicBezTo>
                  <a:cubicBezTo>
                    <a:pt x="12" y="20"/>
                    <a:pt x="13" y="20"/>
                    <a:pt x="14" y="21"/>
                  </a:cubicBezTo>
                  <a:cubicBezTo>
                    <a:pt x="16" y="22"/>
                    <a:pt x="17" y="23"/>
                    <a:pt x="19" y="24"/>
                  </a:cubicBezTo>
                  <a:cubicBezTo>
                    <a:pt x="21" y="25"/>
                    <a:pt x="22" y="26"/>
                    <a:pt x="24" y="27"/>
                  </a:cubicBezTo>
                  <a:cubicBezTo>
                    <a:pt x="26" y="28"/>
                    <a:pt x="28" y="29"/>
                    <a:pt x="29" y="30"/>
                  </a:cubicBezTo>
                  <a:cubicBezTo>
                    <a:pt x="31" y="31"/>
                    <a:pt x="33" y="32"/>
                    <a:pt x="36" y="32"/>
                  </a:cubicBezTo>
                  <a:cubicBezTo>
                    <a:pt x="36" y="32"/>
                    <a:pt x="36" y="32"/>
                    <a:pt x="36" y="32"/>
                  </a:cubicBezTo>
                  <a:cubicBezTo>
                    <a:pt x="29" y="28"/>
                    <a:pt x="22" y="25"/>
                    <a:pt x="16" y="20"/>
                  </a:cubicBezTo>
                  <a:cubicBezTo>
                    <a:pt x="14" y="19"/>
                    <a:pt x="13" y="17"/>
                    <a:pt x="11" y="16"/>
                  </a:cubicBezTo>
                  <a:cubicBezTo>
                    <a:pt x="11" y="16"/>
                    <a:pt x="11" y="16"/>
                    <a:pt x="11" y="16"/>
                  </a:cubicBezTo>
                  <a:cubicBezTo>
                    <a:pt x="12" y="16"/>
                    <a:pt x="13" y="17"/>
                    <a:pt x="14" y="17"/>
                  </a:cubicBezTo>
                  <a:cubicBezTo>
                    <a:pt x="14" y="18"/>
                    <a:pt x="15" y="19"/>
                    <a:pt x="16" y="19"/>
                  </a:cubicBezTo>
                  <a:cubicBezTo>
                    <a:pt x="18" y="20"/>
                    <a:pt x="20" y="21"/>
                    <a:pt x="21" y="23"/>
                  </a:cubicBezTo>
                  <a:cubicBezTo>
                    <a:pt x="25" y="25"/>
                    <a:pt x="28" y="27"/>
                    <a:pt x="32" y="29"/>
                  </a:cubicBezTo>
                  <a:cubicBezTo>
                    <a:pt x="33" y="29"/>
                    <a:pt x="35" y="30"/>
                    <a:pt x="36" y="31"/>
                  </a:cubicBezTo>
                  <a:cubicBezTo>
                    <a:pt x="37" y="30"/>
                    <a:pt x="37" y="30"/>
                    <a:pt x="37" y="30"/>
                  </a:cubicBezTo>
                  <a:cubicBezTo>
                    <a:pt x="33" y="29"/>
                    <a:pt x="29" y="27"/>
                    <a:pt x="25" y="26"/>
                  </a:cubicBezTo>
                  <a:cubicBezTo>
                    <a:pt x="23" y="25"/>
                    <a:pt x="22" y="24"/>
                    <a:pt x="20" y="23"/>
                  </a:cubicBezTo>
                  <a:cubicBezTo>
                    <a:pt x="18" y="22"/>
                    <a:pt x="17" y="21"/>
                    <a:pt x="15" y="20"/>
                  </a:cubicBezTo>
                  <a:cubicBezTo>
                    <a:pt x="15" y="19"/>
                    <a:pt x="14" y="19"/>
                    <a:pt x="14" y="18"/>
                  </a:cubicBezTo>
                  <a:cubicBezTo>
                    <a:pt x="14" y="18"/>
                    <a:pt x="14" y="18"/>
                    <a:pt x="14" y="18"/>
                  </a:cubicBezTo>
                  <a:cubicBezTo>
                    <a:pt x="15" y="18"/>
                    <a:pt x="15" y="19"/>
                    <a:pt x="16" y="19"/>
                  </a:cubicBezTo>
                  <a:cubicBezTo>
                    <a:pt x="17" y="20"/>
                    <a:pt x="18" y="20"/>
                    <a:pt x="19" y="21"/>
                  </a:cubicBezTo>
                  <a:cubicBezTo>
                    <a:pt x="21" y="22"/>
                    <a:pt x="22" y="23"/>
                    <a:pt x="24" y="24"/>
                  </a:cubicBezTo>
                  <a:cubicBezTo>
                    <a:pt x="28" y="26"/>
                    <a:pt x="32" y="28"/>
                    <a:pt x="36" y="29"/>
                  </a:cubicBezTo>
                  <a:cubicBezTo>
                    <a:pt x="37" y="30"/>
                    <a:pt x="38" y="30"/>
                    <a:pt x="40" y="31"/>
                  </a:cubicBezTo>
                  <a:cubicBezTo>
                    <a:pt x="41" y="31"/>
                    <a:pt x="42" y="31"/>
                    <a:pt x="43" y="31"/>
                  </a:cubicBezTo>
                  <a:cubicBezTo>
                    <a:pt x="43" y="31"/>
                    <a:pt x="43" y="31"/>
                    <a:pt x="43" y="31"/>
                  </a:cubicBezTo>
                  <a:cubicBezTo>
                    <a:pt x="43" y="30"/>
                    <a:pt x="42" y="30"/>
                    <a:pt x="41" y="30"/>
                  </a:cubicBezTo>
                  <a:cubicBezTo>
                    <a:pt x="40" y="30"/>
                    <a:pt x="39" y="30"/>
                    <a:pt x="38" y="29"/>
                  </a:cubicBezTo>
                  <a:cubicBezTo>
                    <a:pt x="36" y="29"/>
                    <a:pt x="34" y="29"/>
                    <a:pt x="32" y="28"/>
                  </a:cubicBezTo>
                  <a:cubicBezTo>
                    <a:pt x="31" y="27"/>
                    <a:pt x="29" y="27"/>
                    <a:pt x="27" y="26"/>
                  </a:cubicBezTo>
                  <a:cubicBezTo>
                    <a:pt x="26" y="25"/>
                    <a:pt x="24" y="25"/>
                    <a:pt x="22" y="24"/>
                  </a:cubicBezTo>
                  <a:cubicBezTo>
                    <a:pt x="20" y="22"/>
                    <a:pt x="17" y="21"/>
                    <a:pt x="15" y="18"/>
                  </a:cubicBezTo>
                  <a:cubicBezTo>
                    <a:pt x="15" y="19"/>
                    <a:pt x="15" y="19"/>
                    <a:pt x="15" y="19"/>
                  </a:cubicBezTo>
                  <a:cubicBezTo>
                    <a:pt x="18" y="21"/>
                    <a:pt x="22" y="23"/>
                    <a:pt x="25" y="25"/>
                  </a:cubicBezTo>
                  <a:cubicBezTo>
                    <a:pt x="29" y="27"/>
                    <a:pt x="33" y="28"/>
                    <a:pt x="37" y="30"/>
                  </a:cubicBezTo>
                  <a:cubicBezTo>
                    <a:pt x="38" y="30"/>
                    <a:pt x="39" y="30"/>
                    <a:pt x="40" y="31"/>
                  </a:cubicBezTo>
                  <a:cubicBezTo>
                    <a:pt x="41" y="31"/>
                    <a:pt x="41" y="31"/>
                    <a:pt x="41" y="31"/>
                  </a:cubicBezTo>
                  <a:cubicBezTo>
                    <a:pt x="39" y="32"/>
                    <a:pt x="38" y="31"/>
                    <a:pt x="37" y="31"/>
                  </a:cubicBezTo>
                  <a:cubicBezTo>
                    <a:pt x="35" y="31"/>
                    <a:pt x="34" y="30"/>
                    <a:pt x="33" y="29"/>
                  </a:cubicBezTo>
                  <a:cubicBezTo>
                    <a:pt x="30" y="28"/>
                    <a:pt x="27" y="27"/>
                    <a:pt x="24" y="25"/>
                  </a:cubicBezTo>
                  <a:cubicBezTo>
                    <a:pt x="22" y="23"/>
                    <a:pt x="19" y="22"/>
                    <a:pt x="17" y="20"/>
                  </a:cubicBezTo>
                  <a:cubicBezTo>
                    <a:pt x="17" y="20"/>
                    <a:pt x="17" y="20"/>
                    <a:pt x="17" y="21"/>
                  </a:cubicBezTo>
                  <a:cubicBezTo>
                    <a:pt x="19" y="24"/>
                    <a:pt x="22" y="26"/>
                    <a:pt x="26" y="28"/>
                  </a:cubicBezTo>
                  <a:cubicBezTo>
                    <a:pt x="27" y="29"/>
                    <a:pt x="29" y="30"/>
                    <a:pt x="30" y="31"/>
                  </a:cubicBezTo>
                  <a:cubicBezTo>
                    <a:pt x="32" y="32"/>
                    <a:pt x="34" y="33"/>
                    <a:pt x="36" y="33"/>
                  </a:cubicBezTo>
                  <a:cubicBezTo>
                    <a:pt x="38" y="34"/>
                    <a:pt x="40" y="34"/>
                    <a:pt x="43" y="35"/>
                  </a:cubicBezTo>
                  <a:cubicBezTo>
                    <a:pt x="43" y="35"/>
                    <a:pt x="43" y="34"/>
                    <a:pt x="43" y="34"/>
                  </a:cubicBezTo>
                  <a:cubicBezTo>
                    <a:pt x="36" y="32"/>
                    <a:pt x="29" y="31"/>
                    <a:pt x="23" y="26"/>
                  </a:cubicBezTo>
                  <a:cubicBezTo>
                    <a:pt x="23" y="26"/>
                    <a:pt x="22" y="25"/>
                    <a:pt x="22" y="25"/>
                  </a:cubicBezTo>
                  <a:cubicBezTo>
                    <a:pt x="22" y="25"/>
                    <a:pt x="22" y="25"/>
                    <a:pt x="22" y="25"/>
                  </a:cubicBezTo>
                  <a:cubicBezTo>
                    <a:pt x="23" y="26"/>
                    <a:pt x="24" y="26"/>
                    <a:pt x="24" y="27"/>
                  </a:cubicBezTo>
                  <a:cubicBezTo>
                    <a:pt x="25" y="27"/>
                    <a:pt x="26" y="28"/>
                    <a:pt x="27" y="28"/>
                  </a:cubicBezTo>
                  <a:cubicBezTo>
                    <a:pt x="28" y="29"/>
                    <a:pt x="30" y="31"/>
                    <a:pt x="32" y="32"/>
                  </a:cubicBezTo>
                  <a:cubicBezTo>
                    <a:pt x="34" y="33"/>
                    <a:pt x="36" y="33"/>
                    <a:pt x="38" y="34"/>
                  </a:cubicBezTo>
                  <a:cubicBezTo>
                    <a:pt x="39" y="34"/>
                    <a:pt x="40" y="35"/>
                    <a:pt x="41" y="35"/>
                  </a:cubicBezTo>
                  <a:cubicBezTo>
                    <a:pt x="42" y="35"/>
                    <a:pt x="42" y="35"/>
                    <a:pt x="43" y="35"/>
                  </a:cubicBezTo>
                  <a:cubicBezTo>
                    <a:pt x="44" y="35"/>
                    <a:pt x="44" y="35"/>
                    <a:pt x="45" y="35"/>
                  </a:cubicBezTo>
                  <a:cubicBezTo>
                    <a:pt x="45" y="35"/>
                    <a:pt x="45" y="35"/>
                    <a:pt x="45" y="35"/>
                  </a:cubicBezTo>
                  <a:cubicBezTo>
                    <a:pt x="44" y="35"/>
                    <a:pt x="43" y="35"/>
                    <a:pt x="42" y="35"/>
                  </a:cubicBezTo>
                  <a:cubicBezTo>
                    <a:pt x="41" y="35"/>
                    <a:pt x="41" y="34"/>
                    <a:pt x="40" y="34"/>
                  </a:cubicBezTo>
                  <a:cubicBezTo>
                    <a:pt x="38" y="33"/>
                    <a:pt x="36" y="33"/>
                    <a:pt x="34" y="32"/>
                  </a:cubicBezTo>
                  <a:cubicBezTo>
                    <a:pt x="30" y="30"/>
                    <a:pt x="26" y="28"/>
                    <a:pt x="23" y="25"/>
                  </a:cubicBezTo>
                  <a:cubicBezTo>
                    <a:pt x="21" y="25"/>
                    <a:pt x="20" y="24"/>
                    <a:pt x="19" y="23"/>
                  </a:cubicBezTo>
                  <a:cubicBezTo>
                    <a:pt x="19" y="23"/>
                    <a:pt x="19" y="23"/>
                    <a:pt x="19" y="23"/>
                  </a:cubicBezTo>
                  <a:cubicBezTo>
                    <a:pt x="19" y="24"/>
                    <a:pt x="19" y="24"/>
                    <a:pt x="20" y="25"/>
                  </a:cubicBezTo>
                  <a:cubicBezTo>
                    <a:pt x="21" y="25"/>
                    <a:pt x="21" y="26"/>
                    <a:pt x="22" y="26"/>
                  </a:cubicBezTo>
                  <a:cubicBezTo>
                    <a:pt x="23" y="27"/>
                    <a:pt x="23" y="27"/>
                    <a:pt x="24" y="28"/>
                  </a:cubicBezTo>
                  <a:cubicBezTo>
                    <a:pt x="25" y="28"/>
                    <a:pt x="26" y="29"/>
                    <a:pt x="27" y="29"/>
                  </a:cubicBezTo>
                  <a:cubicBezTo>
                    <a:pt x="30" y="31"/>
                    <a:pt x="34" y="33"/>
                    <a:pt x="37" y="34"/>
                  </a:cubicBezTo>
                  <a:cubicBezTo>
                    <a:pt x="40" y="35"/>
                    <a:pt x="43" y="36"/>
                    <a:pt x="46" y="36"/>
                  </a:cubicBezTo>
                  <a:cubicBezTo>
                    <a:pt x="46" y="36"/>
                    <a:pt x="46" y="35"/>
                    <a:pt x="46" y="35"/>
                  </a:cubicBezTo>
                  <a:cubicBezTo>
                    <a:pt x="42" y="35"/>
                    <a:pt x="38" y="34"/>
                    <a:pt x="35" y="33"/>
                  </a:cubicBezTo>
                  <a:cubicBezTo>
                    <a:pt x="33" y="32"/>
                    <a:pt x="31" y="31"/>
                    <a:pt x="30" y="31"/>
                  </a:cubicBezTo>
                  <a:cubicBezTo>
                    <a:pt x="28" y="30"/>
                    <a:pt x="26" y="29"/>
                    <a:pt x="25" y="28"/>
                  </a:cubicBezTo>
                  <a:cubicBezTo>
                    <a:pt x="22" y="26"/>
                    <a:pt x="19" y="24"/>
                    <a:pt x="17" y="21"/>
                  </a:cubicBezTo>
                  <a:cubicBezTo>
                    <a:pt x="17" y="21"/>
                    <a:pt x="17" y="21"/>
                    <a:pt x="17" y="21"/>
                  </a:cubicBezTo>
                  <a:cubicBezTo>
                    <a:pt x="18" y="22"/>
                    <a:pt x="19" y="22"/>
                    <a:pt x="19" y="23"/>
                  </a:cubicBezTo>
                  <a:cubicBezTo>
                    <a:pt x="20" y="23"/>
                    <a:pt x="21" y="24"/>
                    <a:pt x="22" y="24"/>
                  </a:cubicBezTo>
                  <a:cubicBezTo>
                    <a:pt x="24" y="25"/>
                    <a:pt x="25" y="26"/>
                    <a:pt x="27" y="27"/>
                  </a:cubicBezTo>
                  <a:cubicBezTo>
                    <a:pt x="31" y="29"/>
                    <a:pt x="35" y="31"/>
                    <a:pt x="39" y="32"/>
                  </a:cubicBezTo>
                  <a:cubicBezTo>
                    <a:pt x="40" y="32"/>
                    <a:pt x="41" y="32"/>
                    <a:pt x="42" y="32"/>
                  </a:cubicBezTo>
                  <a:cubicBezTo>
                    <a:pt x="42" y="32"/>
                    <a:pt x="42" y="32"/>
                    <a:pt x="42" y="32"/>
                  </a:cubicBezTo>
                  <a:cubicBezTo>
                    <a:pt x="40" y="31"/>
                    <a:pt x="39" y="31"/>
                    <a:pt x="37" y="31"/>
                  </a:cubicBezTo>
                  <a:cubicBezTo>
                    <a:pt x="35" y="30"/>
                    <a:pt x="33" y="30"/>
                    <a:pt x="31" y="29"/>
                  </a:cubicBezTo>
                  <a:cubicBezTo>
                    <a:pt x="27" y="28"/>
                    <a:pt x="23" y="26"/>
                    <a:pt x="20" y="24"/>
                  </a:cubicBezTo>
                  <a:cubicBezTo>
                    <a:pt x="19" y="23"/>
                    <a:pt x="18" y="23"/>
                    <a:pt x="17" y="22"/>
                  </a:cubicBezTo>
                  <a:cubicBezTo>
                    <a:pt x="16" y="21"/>
                    <a:pt x="15" y="21"/>
                    <a:pt x="14" y="20"/>
                  </a:cubicBezTo>
                  <a:cubicBezTo>
                    <a:pt x="14" y="20"/>
                    <a:pt x="14" y="20"/>
                    <a:pt x="14" y="20"/>
                  </a:cubicBezTo>
                  <a:cubicBezTo>
                    <a:pt x="17" y="22"/>
                    <a:pt x="21" y="24"/>
                    <a:pt x="24" y="26"/>
                  </a:cubicBezTo>
                  <a:cubicBezTo>
                    <a:pt x="28" y="28"/>
                    <a:pt x="31" y="30"/>
                    <a:pt x="35" y="32"/>
                  </a:cubicBezTo>
                  <a:cubicBezTo>
                    <a:pt x="37" y="32"/>
                    <a:pt x="39" y="33"/>
                    <a:pt x="41" y="34"/>
                  </a:cubicBezTo>
                  <a:cubicBezTo>
                    <a:pt x="43" y="34"/>
                    <a:pt x="45" y="35"/>
                    <a:pt x="47" y="35"/>
                  </a:cubicBezTo>
                  <a:cubicBezTo>
                    <a:pt x="47" y="35"/>
                    <a:pt x="47" y="34"/>
                    <a:pt x="47" y="34"/>
                  </a:cubicBezTo>
                  <a:cubicBezTo>
                    <a:pt x="46" y="34"/>
                    <a:pt x="45" y="34"/>
                    <a:pt x="44" y="34"/>
                  </a:cubicBezTo>
                  <a:cubicBezTo>
                    <a:pt x="43" y="34"/>
                    <a:pt x="42" y="34"/>
                    <a:pt x="41" y="34"/>
                  </a:cubicBezTo>
                  <a:cubicBezTo>
                    <a:pt x="39" y="33"/>
                    <a:pt x="37" y="33"/>
                    <a:pt x="35" y="32"/>
                  </a:cubicBezTo>
                  <a:cubicBezTo>
                    <a:pt x="34" y="32"/>
                    <a:pt x="32" y="31"/>
                    <a:pt x="30" y="31"/>
                  </a:cubicBezTo>
                  <a:cubicBezTo>
                    <a:pt x="29" y="30"/>
                    <a:pt x="27" y="29"/>
                    <a:pt x="26" y="29"/>
                  </a:cubicBezTo>
                  <a:cubicBezTo>
                    <a:pt x="24" y="28"/>
                    <a:pt x="23" y="27"/>
                    <a:pt x="22" y="26"/>
                  </a:cubicBezTo>
                  <a:cubicBezTo>
                    <a:pt x="22" y="26"/>
                    <a:pt x="22" y="26"/>
                    <a:pt x="22" y="26"/>
                  </a:cubicBezTo>
                  <a:cubicBezTo>
                    <a:pt x="24" y="27"/>
                    <a:pt x="25" y="28"/>
                    <a:pt x="27" y="29"/>
                  </a:cubicBezTo>
                  <a:cubicBezTo>
                    <a:pt x="29" y="30"/>
                    <a:pt x="30" y="31"/>
                    <a:pt x="32" y="32"/>
                  </a:cubicBezTo>
                  <a:cubicBezTo>
                    <a:pt x="34" y="33"/>
                    <a:pt x="36" y="33"/>
                    <a:pt x="38" y="34"/>
                  </a:cubicBezTo>
                  <a:cubicBezTo>
                    <a:pt x="40" y="34"/>
                    <a:pt x="42" y="35"/>
                    <a:pt x="44" y="35"/>
                  </a:cubicBezTo>
                  <a:cubicBezTo>
                    <a:pt x="45" y="35"/>
                    <a:pt x="46" y="35"/>
                    <a:pt x="47" y="35"/>
                  </a:cubicBezTo>
                  <a:cubicBezTo>
                    <a:pt x="48" y="35"/>
                    <a:pt x="49" y="35"/>
                    <a:pt x="49" y="36"/>
                  </a:cubicBezTo>
                  <a:cubicBezTo>
                    <a:pt x="49" y="36"/>
                    <a:pt x="49" y="36"/>
                    <a:pt x="49" y="36"/>
                  </a:cubicBezTo>
                  <a:cubicBezTo>
                    <a:pt x="48" y="36"/>
                    <a:pt x="46" y="36"/>
                    <a:pt x="45" y="36"/>
                  </a:cubicBezTo>
                  <a:cubicBezTo>
                    <a:pt x="43" y="36"/>
                    <a:pt x="41" y="35"/>
                    <a:pt x="40" y="35"/>
                  </a:cubicBezTo>
                  <a:cubicBezTo>
                    <a:pt x="36" y="33"/>
                    <a:pt x="33" y="32"/>
                    <a:pt x="30" y="30"/>
                  </a:cubicBezTo>
                  <a:cubicBezTo>
                    <a:pt x="29" y="30"/>
                    <a:pt x="28" y="30"/>
                    <a:pt x="28" y="29"/>
                  </a:cubicBezTo>
                  <a:cubicBezTo>
                    <a:pt x="27" y="29"/>
                    <a:pt x="26" y="28"/>
                    <a:pt x="26" y="27"/>
                  </a:cubicBezTo>
                  <a:cubicBezTo>
                    <a:pt x="26" y="27"/>
                    <a:pt x="26" y="28"/>
                    <a:pt x="26" y="28"/>
                  </a:cubicBezTo>
                  <a:cubicBezTo>
                    <a:pt x="28" y="27"/>
                    <a:pt x="30" y="29"/>
                    <a:pt x="31" y="29"/>
                  </a:cubicBezTo>
                  <a:cubicBezTo>
                    <a:pt x="33" y="30"/>
                    <a:pt x="35" y="31"/>
                    <a:pt x="37" y="32"/>
                  </a:cubicBezTo>
                  <a:cubicBezTo>
                    <a:pt x="41" y="33"/>
                    <a:pt x="45" y="34"/>
                    <a:pt x="49" y="35"/>
                  </a:cubicBezTo>
                  <a:cubicBezTo>
                    <a:pt x="50" y="35"/>
                    <a:pt x="51" y="35"/>
                    <a:pt x="51" y="35"/>
                  </a:cubicBezTo>
                  <a:cubicBezTo>
                    <a:pt x="52" y="35"/>
                    <a:pt x="53" y="35"/>
                    <a:pt x="53" y="35"/>
                  </a:cubicBezTo>
                  <a:cubicBezTo>
                    <a:pt x="53" y="35"/>
                    <a:pt x="53" y="34"/>
                    <a:pt x="53" y="34"/>
                  </a:cubicBezTo>
                  <a:cubicBezTo>
                    <a:pt x="53" y="33"/>
                    <a:pt x="51" y="33"/>
                    <a:pt x="50" y="33"/>
                  </a:cubicBezTo>
                  <a:cubicBezTo>
                    <a:pt x="50" y="33"/>
                    <a:pt x="49" y="33"/>
                    <a:pt x="49" y="33"/>
                  </a:cubicBezTo>
                  <a:cubicBezTo>
                    <a:pt x="48" y="33"/>
                    <a:pt x="46" y="33"/>
                    <a:pt x="45" y="33"/>
                  </a:cubicBezTo>
                  <a:cubicBezTo>
                    <a:pt x="41" y="33"/>
                    <a:pt x="37" y="32"/>
                    <a:pt x="33" y="30"/>
                  </a:cubicBezTo>
                  <a:cubicBezTo>
                    <a:pt x="31" y="30"/>
                    <a:pt x="30" y="29"/>
                    <a:pt x="28" y="28"/>
                  </a:cubicBezTo>
                  <a:cubicBezTo>
                    <a:pt x="27" y="28"/>
                    <a:pt x="26" y="27"/>
                    <a:pt x="26" y="27"/>
                  </a:cubicBezTo>
                  <a:cubicBezTo>
                    <a:pt x="25" y="27"/>
                    <a:pt x="24" y="26"/>
                    <a:pt x="24" y="25"/>
                  </a:cubicBezTo>
                  <a:cubicBezTo>
                    <a:pt x="24" y="26"/>
                    <a:pt x="24" y="26"/>
                    <a:pt x="24" y="26"/>
                  </a:cubicBezTo>
                  <a:cubicBezTo>
                    <a:pt x="25" y="25"/>
                    <a:pt x="25" y="26"/>
                    <a:pt x="26" y="26"/>
                  </a:cubicBezTo>
                  <a:cubicBezTo>
                    <a:pt x="27" y="27"/>
                    <a:pt x="28" y="27"/>
                    <a:pt x="29" y="27"/>
                  </a:cubicBezTo>
                  <a:cubicBezTo>
                    <a:pt x="31" y="28"/>
                    <a:pt x="32" y="29"/>
                    <a:pt x="34" y="29"/>
                  </a:cubicBezTo>
                  <a:cubicBezTo>
                    <a:pt x="36" y="30"/>
                    <a:pt x="38" y="30"/>
                    <a:pt x="40" y="31"/>
                  </a:cubicBezTo>
                  <a:cubicBezTo>
                    <a:pt x="42" y="31"/>
                    <a:pt x="44" y="32"/>
                    <a:pt x="47" y="32"/>
                  </a:cubicBezTo>
                  <a:cubicBezTo>
                    <a:pt x="48" y="32"/>
                    <a:pt x="49" y="32"/>
                    <a:pt x="50" y="32"/>
                  </a:cubicBezTo>
                  <a:cubicBezTo>
                    <a:pt x="50" y="32"/>
                    <a:pt x="50" y="31"/>
                    <a:pt x="50" y="31"/>
                  </a:cubicBezTo>
                  <a:cubicBezTo>
                    <a:pt x="49" y="31"/>
                    <a:pt x="49" y="31"/>
                    <a:pt x="48" y="31"/>
                  </a:cubicBezTo>
                  <a:cubicBezTo>
                    <a:pt x="47" y="31"/>
                    <a:pt x="46" y="31"/>
                    <a:pt x="45" y="31"/>
                  </a:cubicBezTo>
                  <a:cubicBezTo>
                    <a:pt x="43" y="31"/>
                    <a:pt x="41" y="30"/>
                    <a:pt x="39" y="30"/>
                  </a:cubicBezTo>
                  <a:cubicBezTo>
                    <a:pt x="35" y="29"/>
                    <a:pt x="31" y="28"/>
                    <a:pt x="27" y="26"/>
                  </a:cubicBezTo>
                  <a:cubicBezTo>
                    <a:pt x="26" y="26"/>
                    <a:pt x="25" y="25"/>
                    <a:pt x="24" y="24"/>
                  </a:cubicBezTo>
                  <a:cubicBezTo>
                    <a:pt x="23" y="24"/>
                    <a:pt x="23" y="24"/>
                    <a:pt x="22" y="23"/>
                  </a:cubicBezTo>
                  <a:cubicBezTo>
                    <a:pt x="22" y="23"/>
                    <a:pt x="21" y="23"/>
                    <a:pt x="21" y="22"/>
                  </a:cubicBezTo>
                  <a:cubicBezTo>
                    <a:pt x="21" y="22"/>
                    <a:pt x="21" y="22"/>
                    <a:pt x="21" y="22"/>
                  </a:cubicBezTo>
                  <a:cubicBezTo>
                    <a:pt x="22" y="22"/>
                    <a:pt x="23" y="23"/>
                    <a:pt x="24" y="23"/>
                  </a:cubicBezTo>
                  <a:cubicBezTo>
                    <a:pt x="25" y="24"/>
                    <a:pt x="26" y="24"/>
                    <a:pt x="26" y="24"/>
                  </a:cubicBezTo>
                  <a:cubicBezTo>
                    <a:pt x="28" y="25"/>
                    <a:pt x="30" y="26"/>
                    <a:pt x="32" y="27"/>
                  </a:cubicBezTo>
                  <a:cubicBezTo>
                    <a:pt x="36" y="28"/>
                    <a:pt x="40" y="29"/>
                    <a:pt x="45" y="29"/>
                  </a:cubicBezTo>
                  <a:cubicBezTo>
                    <a:pt x="47" y="30"/>
                    <a:pt x="49" y="30"/>
                    <a:pt x="52" y="30"/>
                  </a:cubicBezTo>
                  <a:cubicBezTo>
                    <a:pt x="52" y="30"/>
                    <a:pt x="52" y="30"/>
                    <a:pt x="52" y="30"/>
                  </a:cubicBezTo>
                  <a:cubicBezTo>
                    <a:pt x="48" y="31"/>
                    <a:pt x="44" y="31"/>
                    <a:pt x="40" y="30"/>
                  </a:cubicBezTo>
                  <a:cubicBezTo>
                    <a:pt x="36" y="29"/>
                    <a:pt x="33" y="27"/>
                    <a:pt x="29" y="26"/>
                  </a:cubicBezTo>
                  <a:cubicBezTo>
                    <a:pt x="28" y="25"/>
                    <a:pt x="26" y="25"/>
                    <a:pt x="25" y="24"/>
                  </a:cubicBezTo>
                  <a:cubicBezTo>
                    <a:pt x="24" y="24"/>
                    <a:pt x="23" y="23"/>
                    <a:pt x="22" y="22"/>
                  </a:cubicBezTo>
                  <a:cubicBezTo>
                    <a:pt x="22" y="22"/>
                    <a:pt x="22" y="22"/>
                    <a:pt x="22" y="23"/>
                  </a:cubicBezTo>
                  <a:cubicBezTo>
                    <a:pt x="24" y="22"/>
                    <a:pt x="25" y="23"/>
                    <a:pt x="27" y="24"/>
                  </a:cubicBezTo>
                  <a:cubicBezTo>
                    <a:pt x="29" y="24"/>
                    <a:pt x="31" y="25"/>
                    <a:pt x="34" y="26"/>
                  </a:cubicBezTo>
                  <a:cubicBezTo>
                    <a:pt x="36" y="26"/>
                    <a:pt x="38" y="27"/>
                    <a:pt x="40" y="27"/>
                  </a:cubicBezTo>
                  <a:cubicBezTo>
                    <a:pt x="42" y="28"/>
                    <a:pt x="44" y="28"/>
                    <a:pt x="46" y="28"/>
                  </a:cubicBezTo>
                  <a:cubicBezTo>
                    <a:pt x="47" y="29"/>
                    <a:pt x="48" y="29"/>
                    <a:pt x="49" y="29"/>
                  </a:cubicBezTo>
                  <a:cubicBezTo>
                    <a:pt x="49" y="29"/>
                    <a:pt x="49" y="29"/>
                    <a:pt x="49" y="29"/>
                  </a:cubicBezTo>
                  <a:cubicBezTo>
                    <a:pt x="49" y="29"/>
                    <a:pt x="48" y="29"/>
                    <a:pt x="47" y="29"/>
                  </a:cubicBezTo>
                  <a:cubicBezTo>
                    <a:pt x="46" y="29"/>
                    <a:pt x="46" y="29"/>
                    <a:pt x="45" y="29"/>
                  </a:cubicBezTo>
                  <a:cubicBezTo>
                    <a:pt x="43" y="29"/>
                    <a:pt x="41" y="29"/>
                    <a:pt x="39" y="28"/>
                  </a:cubicBezTo>
                  <a:cubicBezTo>
                    <a:pt x="37" y="28"/>
                    <a:pt x="35" y="28"/>
                    <a:pt x="33" y="27"/>
                  </a:cubicBezTo>
                  <a:cubicBezTo>
                    <a:pt x="31" y="27"/>
                    <a:pt x="29" y="26"/>
                    <a:pt x="27" y="25"/>
                  </a:cubicBezTo>
                  <a:cubicBezTo>
                    <a:pt x="27" y="25"/>
                    <a:pt x="26" y="24"/>
                    <a:pt x="25" y="24"/>
                  </a:cubicBezTo>
                  <a:cubicBezTo>
                    <a:pt x="25" y="24"/>
                    <a:pt x="24" y="23"/>
                    <a:pt x="24" y="23"/>
                  </a:cubicBezTo>
                  <a:cubicBezTo>
                    <a:pt x="23" y="23"/>
                    <a:pt x="23" y="23"/>
                    <a:pt x="23" y="23"/>
                  </a:cubicBezTo>
                  <a:cubicBezTo>
                    <a:pt x="24" y="23"/>
                    <a:pt x="25" y="23"/>
                    <a:pt x="26" y="24"/>
                  </a:cubicBezTo>
                  <a:cubicBezTo>
                    <a:pt x="27" y="24"/>
                    <a:pt x="28" y="25"/>
                    <a:pt x="29" y="25"/>
                  </a:cubicBezTo>
                  <a:cubicBezTo>
                    <a:pt x="31" y="26"/>
                    <a:pt x="33" y="26"/>
                    <a:pt x="35" y="27"/>
                  </a:cubicBezTo>
                  <a:cubicBezTo>
                    <a:pt x="39" y="28"/>
                    <a:pt x="43" y="29"/>
                    <a:pt x="47" y="29"/>
                  </a:cubicBezTo>
                  <a:cubicBezTo>
                    <a:pt x="48" y="29"/>
                    <a:pt x="48" y="29"/>
                    <a:pt x="49" y="29"/>
                  </a:cubicBezTo>
                  <a:cubicBezTo>
                    <a:pt x="49" y="29"/>
                    <a:pt x="49" y="29"/>
                    <a:pt x="49" y="29"/>
                  </a:cubicBezTo>
                  <a:cubicBezTo>
                    <a:pt x="48" y="29"/>
                    <a:pt x="47" y="29"/>
                    <a:pt x="46" y="28"/>
                  </a:cubicBezTo>
                  <a:cubicBezTo>
                    <a:pt x="45" y="28"/>
                    <a:pt x="44" y="28"/>
                    <a:pt x="43" y="28"/>
                  </a:cubicBezTo>
                  <a:cubicBezTo>
                    <a:pt x="41" y="28"/>
                    <a:pt x="39" y="28"/>
                    <a:pt x="37" y="27"/>
                  </a:cubicBezTo>
                  <a:cubicBezTo>
                    <a:pt x="35" y="27"/>
                    <a:pt x="33" y="26"/>
                    <a:pt x="31" y="26"/>
                  </a:cubicBezTo>
                  <a:cubicBezTo>
                    <a:pt x="29" y="25"/>
                    <a:pt x="27" y="25"/>
                    <a:pt x="25" y="24"/>
                  </a:cubicBezTo>
                  <a:cubicBezTo>
                    <a:pt x="24" y="24"/>
                    <a:pt x="24" y="24"/>
                    <a:pt x="23" y="24"/>
                  </a:cubicBezTo>
                  <a:cubicBezTo>
                    <a:pt x="23" y="23"/>
                    <a:pt x="22" y="23"/>
                    <a:pt x="22" y="23"/>
                  </a:cubicBezTo>
                  <a:cubicBezTo>
                    <a:pt x="22" y="23"/>
                    <a:pt x="22" y="23"/>
                    <a:pt x="22" y="23"/>
                  </a:cubicBezTo>
                  <a:cubicBezTo>
                    <a:pt x="23" y="22"/>
                    <a:pt x="24" y="23"/>
                    <a:pt x="25" y="23"/>
                  </a:cubicBezTo>
                  <a:cubicBezTo>
                    <a:pt x="26" y="23"/>
                    <a:pt x="27" y="23"/>
                    <a:pt x="27" y="24"/>
                  </a:cubicBezTo>
                  <a:cubicBezTo>
                    <a:pt x="29" y="24"/>
                    <a:pt x="32" y="25"/>
                    <a:pt x="34" y="25"/>
                  </a:cubicBezTo>
                  <a:cubicBezTo>
                    <a:pt x="36" y="26"/>
                    <a:pt x="38" y="26"/>
                    <a:pt x="40" y="27"/>
                  </a:cubicBezTo>
                  <a:cubicBezTo>
                    <a:pt x="42" y="27"/>
                    <a:pt x="44" y="28"/>
                    <a:pt x="46" y="28"/>
                  </a:cubicBezTo>
                  <a:cubicBezTo>
                    <a:pt x="47" y="28"/>
                    <a:pt x="48" y="28"/>
                    <a:pt x="49" y="28"/>
                  </a:cubicBezTo>
                  <a:cubicBezTo>
                    <a:pt x="50" y="28"/>
                    <a:pt x="51" y="28"/>
                    <a:pt x="52" y="28"/>
                  </a:cubicBezTo>
                  <a:cubicBezTo>
                    <a:pt x="52" y="28"/>
                    <a:pt x="52" y="27"/>
                    <a:pt x="52" y="27"/>
                  </a:cubicBezTo>
                  <a:cubicBezTo>
                    <a:pt x="51" y="26"/>
                    <a:pt x="50" y="27"/>
                    <a:pt x="48" y="27"/>
                  </a:cubicBezTo>
                  <a:cubicBezTo>
                    <a:pt x="46" y="27"/>
                    <a:pt x="44" y="27"/>
                    <a:pt x="42" y="26"/>
                  </a:cubicBezTo>
                  <a:cubicBezTo>
                    <a:pt x="38" y="26"/>
                    <a:pt x="34" y="26"/>
                    <a:pt x="30" y="25"/>
                  </a:cubicBezTo>
                  <a:cubicBezTo>
                    <a:pt x="28" y="25"/>
                    <a:pt x="26" y="24"/>
                    <a:pt x="25" y="23"/>
                  </a:cubicBezTo>
                  <a:cubicBezTo>
                    <a:pt x="23" y="23"/>
                    <a:pt x="22" y="22"/>
                    <a:pt x="21" y="21"/>
                  </a:cubicBezTo>
                  <a:cubicBezTo>
                    <a:pt x="21" y="21"/>
                    <a:pt x="21" y="21"/>
                    <a:pt x="21" y="21"/>
                  </a:cubicBezTo>
                  <a:cubicBezTo>
                    <a:pt x="21" y="21"/>
                    <a:pt x="22" y="21"/>
                    <a:pt x="22" y="21"/>
                  </a:cubicBezTo>
                  <a:cubicBezTo>
                    <a:pt x="23" y="21"/>
                    <a:pt x="24" y="21"/>
                    <a:pt x="25" y="22"/>
                  </a:cubicBezTo>
                  <a:cubicBezTo>
                    <a:pt x="27" y="22"/>
                    <a:pt x="29" y="23"/>
                    <a:pt x="31" y="24"/>
                  </a:cubicBezTo>
                  <a:cubicBezTo>
                    <a:pt x="33" y="24"/>
                    <a:pt x="34" y="25"/>
                    <a:pt x="36" y="25"/>
                  </a:cubicBezTo>
                  <a:cubicBezTo>
                    <a:pt x="38" y="26"/>
                    <a:pt x="39" y="26"/>
                    <a:pt x="41" y="27"/>
                  </a:cubicBezTo>
                  <a:cubicBezTo>
                    <a:pt x="43" y="27"/>
                    <a:pt x="45" y="27"/>
                    <a:pt x="47" y="28"/>
                  </a:cubicBezTo>
                  <a:cubicBezTo>
                    <a:pt x="49" y="28"/>
                    <a:pt x="51" y="29"/>
                    <a:pt x="52" y="28"/>
                  </a:cubicBezTo>
                  <a:cubicBezTo>
                    <a:pt x="52" y="28"/>
                    <a:pt x="52" y="27"/>
                    <a:pt x="52" y="27"/>
                  </a:cubicBezTo>
                  <a:cubicBezTo>
                    <a:pt x="52" y="27"/>
                    <a:pt x="51" y="27"/>
                    <a:pt x="50" y="27"/>
                  </a:cubicBezTo>
                  <a:cubicBezTo>
                    <a:pt x="49" y="27"/>
                    <a:pt x="48" y="27"/>
                    <a:pt x="48" y="27"/>
                  </a:cubicBezTo>
                  <a:cubicBezTo>
                    <a:pt x="45" y="27"/>
                    <a:pt x="43" y="26"/>
                    <a:pt x="41" y="26"/>
                  </a:cubicBezTo>
                  <a:cubicBezTo>
                    <a:pt x="37" y="26"/>
                    <a:pt x="33" y="25"/>
                    <a:pt x="29" y="24"/>
                  </a:cubicBezTo>
                  <a:cubicBezTo>
                    <a:pt x="28" y="24"/>
                    <a:pt x="27" y="24"/>
                    <a:pt x="26" y="23"/>
                  </a:cubicBezTo>
                  <a:cubicBezTo>
                    <a:pt x="26" y="23"/>
                    <a:pt x="26" y="23"/>
                    <a:pt x="26" y="23"/>
                  </a:cubicBezTo>
                  <a:cubicBezTo>
                    <a:pt x="27" y="23"/>
                    <a:pt x="28" y="23"/>
                    <a:pt x="28" y="23"/>
                  </a:cubicBezTo>
                  <a:cubicBezTo>
                    <a:pt x="29" y="23"/>
                    <a:pt x="30" y="24"/>
                    <a:pt x="31" y="24"/>
                  </a:cubicBezTo>
                  <a:cubicBezTo>
                    <a:pt x="33" y="24"/>
                    <a:pt x="35" y="25"/>
                    <a:pt x="37" y="25"/>
                  </a:cubicBezTo>
                  <a:cubicBezTo>
                    <a:pt x="41" y="26"/>
                    <a:pt x="46" y="26"/>
                    <a:pt x="50" y="27"/>
                  </a:cubicBezTo>
                  <a:cubicBezTo>
                    <a:pt x="51" y="27"/>
                    <a:pt x="53" y="27"/>
                    <a:pt x="54" y="26"/>
                  </a:cubicBezTo>
                  <a:cubicBezTo>
                    <a:pt x="54" y="26"/>
                    <a:pt x="54" y="26"/>
                    <a:pt x="54" y="26"/>
                  </a:cubicBezTo>
                  <a:cubicBezTo>
                    <a:pt x="53" y="27"/>
                    <a:pt x="51" y="27"/>
                    <a:pt x="50" y="27"/>
                  </a:cubicBezTo>
                  <a:cubicBezTo>
                    <a:pt x="48" y="28"/>
                    <a:pt x="46" y="28"/>
                    <a:pt x="44" y="27"/>
                  </a:cubicBezTo>
                  <a:cubicBezTo>
                    <a:pt x="42" y="27"/>
                    <a:pt x="41" y="27"/>
                    <a:pt x="39" y="27"/>
                  </a:cubicBezTo>
                  <a:cubicBezTo>
                    <a:pt x="38" y="26"/>
                    <a:pt x="37" y="26"/>
                    <a:pt x="36" y="26"/>
                  </a:cubicBezTo>
                  <a:cubicBezTo>
                    <a:pt x="35" y="26"/>
                    <a:pt x="34" y="25"/>
                    <a:pt x="34" y="25"/>
                  </a:cubicBezTo>
                  <a:cubicBezTo>
                    <a:pt x="33" y="25"/>
                    <a:pt x="32" y="25"/>
                    <a:pt x="32" y="24"/>
                  </a:cubicBezTo>
                  <a:cubicBezTo>
                    <a:pt x="32" y="24"/>
                    <a:pt x="32" y="24"/>
                    <a:pt x="32" y="24"/>
                  </a:cubicBezTo>
                  <a:cubicBezTo>
                    <a:pt x="33" y="24"/>
                    <a:pt x="35" y="24"/>
                    <a:pt x="37" y="24"/>
                  </a:cubicBezTo>
                  <a:cubicBezTo>
                    <a:pt x="38" y="24"/>
                    <a:pt x="40" y="25"/>
                    <a:pt x="41" y="25"/>
                  </a:cubicBezTo>
                  <a:cubicBezTo>
                    <a:pt x="42" y="25"/>
                    <a:pt x="43" y="25"/>
                    <a:pt x="44" y="25"/>
                  </a:cubicBezTo>
                  <a:cubicBezTo>
                    <a:pt x="45" y="25"/>
                    <a:pt x="46" y="25"/>
                    <a:pt x="47" y="25"/>
                  </a:cubicBezTo>
                  <a:cubicBezTo>
                    <a:pt x="48" y="25"/>
                    <a:pt x="49" y="26"/>
                    <a:pt x="50" y="26"/>
                  </a:cubicBezTo>
                  <a:cubicBezTo>
                    <a:pt x="51" y="26"/>
                    <a:pt x="52" y="25"/>
                    <a:pt x="53" y="26"/>
                  </a:cubicBezTo>
                  <a:cubicBezTo>
                    <a:pt x="53" y="26"/>
                    <a:pt x="53" y="25"/>
                    <a:pt x="53" y="25"/>
                  </a:cubicBezTo>
                  <a:cubicBezTo>
                    <a:pt x="46" y="26"/>
                    <a:pt x="39" y="27"/>
                    <a:pt x="32" y="25"/>
                  </a:cubicBezTo>
                  <a:cubicBezTo>
                    <a:pt x="30" y="24"/>
                    <a:pt x="27" y="23"/>
                    <a:pt x="25" y="22"/>
                  </a:cubicBezTo>
                  <a:cubicBezTo>
                    <a:pt x="25" y="22"/>
                    <a:pt x="25" y="22"/>
                    <a:pt x="25" y="22"/>
                  </a:cubicBezTo>
                  <a:cubicBezTo>
                    <a:pt x="26" y="22"/>
                    <a:pt x="27" y="23"/>
                    <a:pt x="28" y="23"/>
                  </a:cubicBezTo>
                  <a:cubicBezTo>
                    <a:pt x="29" y="23"/>
                    <a:pt x="30" y="24"/>
                    <a:pt x="31" y="24"/>
                  </a:cubicBezTo>
                  <a:cubicBezTo>
                    <a:pt x="33" y="24"/>
                    <a:pt x="35" y="25"/>
                    <a:pt x="37" y="26"/>
                  </a:cubicBezTo>
                  <a:cubicBezTo>
                    <a:pt x="40" y="26"/>
                    <a:pt x="43" y="27"/>
                    <a:pt x="47" y="28"/>
                  </a:cubicBezTo>
                  <a:cubicBezTo>
                    <a:pt x="49" y="28"/>
                    <a:pt x="52" y="28"/>
                    <a:pt x="54" y="27"/>
                  </a:cubicBezTo>
                  <a:cubicBezTo>
                    <a:pt x="54" y="27"/>
                    <a:pt x="54" y="26"/>
                    <a:pt x="54" y="26"/>
                  </a:cubicBezTo>
                  <a:cubicBezTo>
                    <a:pt x="53" y="26"/>
                    <a:pt x="52" y="26"/>
                    <a:pt x="52" y="27"/>
                  </a:cubicBezTo>
                  <a:cubicBezTo>
                    <a:pt x="51" y="27"/>
                    <a:pt x="50" y="27"/>
                    <a:pt x="49" y="27"/>
                  </a:cubicBezTo>
                  <a:cubicBezTo>
                    <a:pt x="47" y="28"/>
                    <a:pt x="45" y="28"/>
                    <a:pt x="44" y="28"/>
                  </a:cubicBezTo>
                  <a:cubicBezTo>
                    <a:pt x="41" y="28"/>
                    <a:pt x="37" y="29"/>
                    <a:pt x="34" y="29"/>
                  </a:cubicBezTo>
                  <a:cubicBezTo>
                    <a:pt x="34" y="29"/>
                    <a:pt x="34" y="29"/>
                    <a:pt x="34" y="29"/>
                  </a:cubicBezTo>
                  <a:cubicBezTo>
                    <a:pt x="36" y="29"/>
                    <a:pt x="37" y="29"/>
                    <a:pt x="39" y="29"/>
                  </a:cubicBezTo>
                  <a:cubicBezTo>
                    <a:pt x="41" y="29"/>
                    <a:pt x="42" y="29"/>
                    <a:pt x="44" y="29"/>
                  </a:cubicBezTo>
                  <a:cubicBezTo>
                    <a:pt x="46" y="29"/>
                    <a:pt x="49" y="29"/>
                    <a:pt x="51" y="30"/>
                  </a:cubicBezTo>
                  <a:cubicBezTo>
                    <a:pt x="51" y="30"/>
                    <a:pt x="51" y="30"/>
                    <a:pt x="51" y="30"/>
                  </a:cubicBezTo>
                  <a:cubicBezTo>
                    <a:pt x="50" y="30"/>
                    <a:pt x="49" y="31"/>
                    <a:pt x="48" y="31"/>
                  </a:cubicBezTo>
                  <a:cubicBezTo>
                    <a:pt x="47" y="31"/>
                    <a:pt x="46" y="31"/>
                    <a:pt x="45" y="31"/>
                  </a:cubicBezTo>
                  <a:cubicBezTo>
                    <a:pt x="44" y="31"/>
                    <a:pt x="43" y="31"/>
                    <a:pt x="42" y="31"/>
                  </a:cubicBezTo>
                  <a:cubicBezTo>
                    <a:pt x="41" y="31"/>
                    <a:pt x="40" y="31"/>
                    <a:pt x="38" y="31"/>
                  </a:cubicBezTo>
                  <a:cubicBezTo>
                    <a:pt x="38" y="31"/>
                    <a:pt x="38" y="31"/>
                    <a:pt x="38" y="31"/>
                  </a:cubicBezTo>
                  <a:cubicBezTo>
                    <a:pt x="42" y="32"/>
                    <a:pt x="45" y="32"/>
                    <a:pt x="48" y="31"/>
                  </a:cubicBezTo>
                  <a:cubicBezTo>
                    <a:pt x="50" y="31"/>
                    <a:pt x="52" y="31"/>
                    <a:pt x="54" y="31"/>
                  </a:cubicBezTo>
                  <a:cubicBezTo>
                    <a:pt x="55" y="30"/>
                    <a:pt x="56" y="30"/>
                    <a:pt x="57" y="30"/>
                  </a:cubicBezTo>
                  <a:cubicBezTo>
                    <a:pt x="57" y="29"/>
                    <a:pt x="58" y="29"/>
                    <a:pt x="59" y="29"/>
                  </a:cubicBezTo>
                  <a:cubicBezTo>
                    <a:pt x="59" y="29"/>
                    <a:pt x="59" y="29"/>
                    <a:pt x="59" y="28"/>
                  </a:cubicBezTo>
                  <a:cubicBezTo>
                    <a:pt x="56" y="31"/>
                    <a:pt x="52" y="31"/>
                    <a:pt x="49" y="32"/>
                  </a:cubicBezTo>
                  <a:cubicBezTo>
                    <a:pt x="47" y="32"/>
                    <a:pt x="46" y="32"/>
                    <a:pt x="45" y="32"/>
                  </a:cubicBezTo>
                  <a:cubicBezTo>
                    <a:pt x="43" y="32"/>
                    <a:pt x="42" y="32"/>
                    <a:pt x="41" y="31"/>
                  </a:cubicBezTo>
                  <a:cubicBezTo>
                    <a:pt x="41" y="31"/>
                    <a:pt x="41" y="31"/>
                    <a:pt x="40" y="31"/>
                  </a:cubicBezTo>
                  <a:cubicBezTo>
                    <a:pt x="40" y="31"/>
                    <a:pt x="40" y="31"/>
                    <a:pt x="40" y="31"/>
                  </a:cubicBezTo>
                  <a:cubicBezTo>
                    <a:pt x="41" y="31"/>
                    <a:pt x="42" y="30"/>
                    <a:pt x="43" y="30"/>
                  </a:cubicBezTo>
                  <a:cubicBezTo>
                    <a:pt x="44" y="30"/>
                    <a:pt x="45" y="30"/>
                    <a:pt x="46" y="30"/>
                  </a:cubicBezTo>
                  <a:cubicBezTo>
                    <a:pt x="48" y="29"/>
                    <a:pt x="50" y="29"/>
                    <a:pt x="52" y="29"/>
                  </a:cubicBezTo>
                  <a:cubicBezTo>
                    <a:pt x="55" y="28"/>
                    <a:pt x="58" y="26"/>
                    <a:pt x="61" y="24"/>
                  </a:cubicBezTo>
                  <a:cubicBezTo>
                    <a:pt x="61" y="23"/>
                    <a:pt x="62" y="23"/>
                    <a:pt x="62" y="22"/>
                  </a:cubicBezTo>
                  <a:cubicBezTo>
                    <a:pt x="62" y="22"/>
                    <a:pt x="62" y="22"/>
                    <a:pt x="62" y="22"/>
                  </a:cubicBezTo>
                  <a:cubicBezTo>
                    <a:pt x="60" y="24"/>
                    <a:pt x="57" y="26"/>
                    <a:pt x="54" y="28"/>
                  </a:cubicBezTo>
                  <a:cubicBezTo>
                    <a:pt x="51" y="29"/>
                    <a:pt x="48" y="30"/>
                    <a:pt x="45" y="29"/>
                  </a:cubicBezTo>
                  <a:cubicBezTo>
                    <a:pt x="44" y="29"/>
                    <a:pt x="43" y="29"/>
                    <a:pt x="42" y="29"/>
                  </a:cubicBezTo>
                  <a:cubicBezTo>
                    <a:pt x="42" y="29"/>
                    <a:pt x="42" y="29"/>
                    <a:pt x="42" y="29"/>
                  </a:cubicBezTo>
                  <a:cubicBezTo>
                    <a:pt x="42" y="29"/>
                    <a:pt x="43" y="29"/>
                    <a:pt x="44" y="29"/>
                  </a:cubicBezTo>
                  <a:cubicBezTo>
                    <a:pt x="45" y="28"/>
                    <a:pt x="46" y="28"/>
                    <a:pt x="47" y="28"/>
                  </a:cubicBezTo>
                  <a:cubicBezTo>
                    <a:pt x="49" y="28"/>
                    <a:pt x="51" y="27"/>
                    <a:pt x="53" y="26"/>
                  </a:cubicBezTo>
                  <a:cubicBezTo>
                    <a:pt x="56" y="25"/>
                    <a:pt x="59" y="23"/>
                    <a:pt x="62" y="21"/>
                  </a:cubicBezTo>
                  <a:cubicBezTo>
                    <a:pt x="62" y="21"/>
                    <a:pt x="62" y="21"/>
                    <a:pt x="61" y="20"/>
                  </a:cubicBezTo>
                  <a:cubicBezTo>
                    <a:pt x="61" y="22"/>
                    <a:pt x="60" y="23"/>
                    <a:pt x="59" y="24"/>
                  </a:cubicBezTo>
                  <a:cubicBezTo>
                    <a:pt x="58" y="25"/>
                    <a:pt x="57" y="26"/>
                    <a:pt x="55" y="26"/>
                  </a:cubicBezTo>
                  <a:cubicBezTo>
                    <a:pt x="53" y="28"/>
                    <a:pt x="51" y="29"/>
                    <a:pt x="48" y="29"/>
                  </a:cubicBezTo>
                  <a:cubicBezTo>
                    <a:pt x="47" y="30"/>
                    <a:pt x="46" y="30"/>
                    <a:pt x="45" y="29"/>
                  </a:cubicBezTo>
                  <a:cubicBezTo>
                    <a:pt x="45" y="29"/>
                    <a:pt x="45" y="29"/>
                    <a:pt x="45" y="30"/>
                  </a:cubicBezTo>
                  <a:cubicBezTo>
                    <a:pt x="45" y="29"/>
                    <a:pt x="46" y="29"/>
                    <a:pt x="47" y="29"/>
                  </a:cubicBezTo>
                  <a:cubicBezTo>
                    <a:pt x="48" y="29"/>
                    <a:pt x="49" y="29"/>
                    <a:pt x="50" y="28"/>
                  </a:cubicBezTo>
                  <a:cubicBezTo>
                    <a:pt x="51" y="28"/>
                    <a:pt x="53" y="27"/>
                    <a:pt x="54" y="26"/>
                  </a:cubicBezTo>
                  <a:cubicBezTo>
                    <a:pt x="56" y="26"/>
                    <a:pt x="57" y="25"/>
                    <a:pt x="58" y="23"/>
                  </a:cubicBezTo>
                  <a:cubicBezTo>
                    <a:pt x="59" y="23"/>
                    <a:pt x="59" y="22"/>
                    <a:pt x="60" y="21"/>
                  </a:cubicBezTo>
                  <a:cubicBezTo>
                    <a:pt x="60" y="21"/>
                    <a:pt x="61" y="20"/>
                    <a:pt x="61" y="20"/>
                  </a:cubicBezTo>
                  <a:cubicBezTo>
                    <a:pt x="61" y="20"/>
                    <a:pt x="61" y="20"/>
                    <a:pt x="61" y="19"/>
                  </a:cubicBezTo>
                  <a:cubicBezTo>
                    <a:pt x="61" y="21"/>
                    <a:pt x="60" y="22"/>
                    <a:pt x="60" y="22"/>
                  </a:cubicBezTo>
                  <a:cubicBezTo>
                    <a:pt x="59" y="23"/>
                    <a:pt x="58" y="24"/>
                    <a:pt x="56" y="25"/>
                  </a:cubicBezTo>
                  <a:cubicBezTo>
                    <a:pt x="54" y="27"/>
                    <a:pt x="51" y="28"/>
                    <a:pt x="48" y="30"/>
                  </a:cubicBezTo>
                  <a:cubicBezTo>
                    <a:pt x="47" y="30"/>
                    <a:pt x="45" y="30"/>
                    <a:pt x="44" y="30"/>
                  </a:cubicBezTo>
                  <a:cubicBezTo>
                    <a:pt x="44" y="30"/>
                    <a:pt x="44" y="31"/>
                    <a:pt x="44" y="31"/>
                  </a:cubicBezTo>
                  <a:cubicBezTo>
                    <a:pt x="45" y="30"/>
                    <a:pt x="46" y="30"/>
                    <a:pt x="47" y="30"/>
                  </a:cubicBezTo>
                  <a:cubicBezTo>
                    <a:pt x="48" y="30"/>
                    <a:pt x="48" y="30"/>
                    <a:pt x="49" y="30"/>
                  </a:cubicBezTo>
                  <a:cubicBezTo>
                    <a:pt x="51" y="30"/>
                    <a:pt x="53" y="29"/>
                    <a:pt x="55" y="29"/>
                  </a:cubicBezTo>
                  <a:cubicBezTo>
                    <a:pt x="58" y="28"/>
                    <a:pt x="61" y="26"/>
                    <a:pt x="64" y="24"/>
                  </a:cubicBezTo>
                  <a:cubicBezTo>
                    <a:pt x="64" y="24"/>
                    <a:pt x="64" y="24"/>
                    <a:pt x="64" y="24"/>
                  </a:cubicBezTo>
                  <a:cubicBezTo>
                    <a:pt x="63" y="27"/>
                    <a:pt x="60" y="29"/>
                    <a:pt x="57" y="30"/>
                  </a:cubicBezTo>
                  <a:cubicBezTo>
                    <a:pt x="54" y="32"/>
                    <a:pt x="51" y="32"/>
                    <a:pt x="48" y="32"/>
                  </a:cubicBezTo>
                  <a:cubicBezTo>
                    <a:pt x="46" y="33"/>
                    <a:pt x="44" y="33"/>
                    <a:pt x="42" y="32"/>
                  </a:cubicBezTo>
                  <a:cubicBezTo>
                    <a:pt x="42" y="32"/>
                    <a:pt x="42" y="32"/>
                    <a:pt x="42" y="32"/>
                  </a:cubicBezTo>
                  <a:cubicBezTo>
                    <a:pt x="43" y="31"/>
                    <a:pt x="44" y="32"/>
                    <a:pt x="45" y="32"/>
                  </a:cubicBezTo>
                  <a:cubicBezTo>
                    <a:pt x="46" y="32"/>
                    <a:pt x="47" y="32"/>
                    <a:pt x="48" y="32"/>
                  </a:cubicBezTo>
                  <a:cubicBezTo>
                    <a:pt x="50" y="32"/>
                    <a:pt x="52" y="32"/>
                    <a:pt x="54" y="32"/>
                  </a:cubicBezTo>
                  <a:cubicBezTo>
                    <a:pt x="58" y="32"/>
                    <a:pt x="61" y="31"/>
                    <a:pt x="65" y="29"/>
                  </a:cubicBezTo>
                  <a:cubicBezTo>
                    <a:pt x="65" y="29"/>
                    <a:pt x="66" y="29"/>
                    <a:pt x="66" y="28"/>
                  </a:cubicBezTo>
                  <a:cubicBezTo>
                    <a:pt x="66" y="28"/>
                    <a:pt x="66" y="28"/>
                    <a:pt x="66" y="28"/>
                  </a:cubicBezTo>
                  <a:cubicBezTo>
                    <a:pt x="65" y="27"/>
                    <a:pt x="63" y="29"/>
                    <a:pt x="62" y="29"/>
                  </a:cubicBezTo>
                  <a:cubicBezTo>
                    <a:pt x="62" y="30"/>
                    <a:pt x="61" y="30"/>
                    <a:pt x="60" y="31"/>
                  </a:cubicBezTo>
                  <a:cubicBezTo>
                    <a:pt x="59" y="31"/>
                    <a:pt x="59" y="32"/>
                    <a:pt x="58" y="32"/>
                  </a:cubicBezTo>
                  <a:cubicBezTo>
                    <a:pt x="55" y="34"/>
                    <a:pt x="51" y="35"/>
                    <a:pt x="48" y="35"/>
                  </a:cubicBezTo>
                  <a:cubicBezTo>
                    <a:pt x="46" y="35"/>
                    <a:pt x="44" y="34"/>
                    <a:pt x="43" y="33"/>
                  </a:cubicBezTo>
                  <a:cubicBezTo>
                    <a:pt x="43" y="33"/>
                    <a:pt x="43" y="33"/>
                    <a:pt x="43" y="33"/>
                  </a:cubicBezTo>
                  <a:cubicBezTo>
                    <a:pt x="46" y="35"/>
                    <a:pt x="49" y="35"/>
                    <a:pt x="53" y="35"/>
                  </a:cubicBezTo>
                  <a:cubicBezTo>
                    <a:pt x="56" y="34"/>
                    <a:pt x="59" y="33"/>
                    <a:pt x="62" y="31"/>
                  </a:cubicBezTo>
                  <a:cubicBezTo>
                    <a:pt x="64" y="30"/>
                    <a:pt x="65" y="29"/>
                    <a:pt x="66" y="28"/>
                  </a:cubicBezTo>
                  <a:cubicBezTo>
                    <a:pt x="66" y="28"/>
                    <a:pt x="66" y="27"/>
                    <a:pt x="66" y="28"/>
                  </a:cubicBezTo>
                  <a:cubicBezTo>
                    <a:pt x="63" y="30"/>
                    <a:pt x="61" y="31"/>
                    <a:pt x="58" y="33"/>
                  </a:cubicBezTo>
                  <a:cubicBezTo>
                    <a:pt x="55" y="34"/>
                    <a:pt x="51" y="35"/>
                    <a:pt x="48" y="34"/>
                  </a:cubicBezTo>
                  <a:cubicBezTo>
                    <a:pt x="47" y="34"/>
                    <a:pt x="46" y="34"/>
                    <a:pt x="45" y="34"/>
                  </a:cubicBezTo>
                  <a:cubicBezTo>
                    <a:pt x="45" y="34"/>
                    <a:pt x="45" y="34"/>
                    <a:pt x="45" y="34"/>
                  </a:cubicBezTo>
                  <a:cubicBezTo>
                    <a:pt x="48" y="35"/>
                    <a:pt x="51" y="35"/>
                    <a:pt x="54" y="34"/>
                  </a:cubicBezTo>
                  <a:cubicBezTo>
                    <a:pt x="57" y="33"/>
                    <a:pt x="60" y="32"/>
                    <a:pt x="63" y="30"/>
                  </a:cubicBezTo>
                  <a:cubicBezTo>
                    <a:pt x="64" y="29"/>
                    <a:pt x="65" y="29"/>
                    <a:pt x="66" y="28"/>
                  </a:cubicBezTo>
                  <a:cubicBezTo>
                    <a:pt x="66" y="28"/>
                    <a:pt x="66" y="28"/>
                    <a:pt x="66" y="28"/>
                  </a:cubicBezTo>
                  <a:cubicBezTo>
                    <a:pt x="61" y="33"/>
                    <a:pt x="53" y="35"/>
                    <a:pt x="46" y="34"/>
                  </a:cubicBezTo>
                  <a:cubicBezTo>
                    <a:pt x="45" y="34"/>
                    <a:pt x="44" y="34"/>
                    <a:pt x="43" y="33"/>
                  </a:cubicBezTo>
                  <a:cubicBezTo>
                    <a:pt x="43" y="33"/>
                    <a:pt x="42" y="33"/>
                    <a:pt x="43" y="33"/>
                  </a:cubicBezTo>
                  <a:cubicBezTo>
                    <a:pt x="45" y="35"/>
                    <a:pt x="48" y="35"/>
                    <a:pt x="51" y="35"/>
                  </a:cubicBezTo>
                  <a:cubicBezTo>
                    <a:pt x="54" y="34"/>
                    <a:pt x="58" y="33"/>
                    <a:pt x="61" y="31"/>
                  </a:cubicBezTo>
                  <a:cubicBezTo>
                    <a:pt x="62" y="30"/>
                    <a:pt x="62" y="30"/>
                    <a:pt x="63" y="29"/>
                  </a:cubicBezTo>
                  <a:cubicBezTo>
                    <a:pt x="64" y="29"/>
                    <a:pt x="65" y="28"/>
                    <a:pt x="66" y="28"/>
                  </a:cubicBezTo>
                  <a:cubicBezTo>
                    <a:pt x="66" y="28"/>
                    <a:pt x="66" y="28"/>
                    <a:pt x="66" y="28"/>
                  </a:cubicBezTo>
                  <a:cubicBezTo>
                    <a:pt x="65" y="29"/>
                    <a:pt x="65" y="29"/>
                    <a:pt x="64" y="29"/>
                  </a:cubicBezTo>
                  <a:cubicBezTo>
                    <a:pt x="64" y="30"/>
                    <a:pt x="63" y="30"/>
                    <a:pt x="62" y="30"/>
                  </a:cubicBezTo>
                  <a:cubicBezTo>
                    <a:pt x="60" y="31"/>
                    <a:pt x="58" y="32"/>
                    <a:pt x="56" y="32"/>
                  </a:cubicBezTo>
                  <a:cubicBezTo>
                    <a:pt x="54" y="32"/>
                    <a:pt x="52" y="32"/>
                    <a:pt x="50" y="32"/>
                  </a:cubicBezTo>
                  <a:cubicBezTo>
                    <a:pt x="48" y="32"/>
                    <a:pt x="46" y="31"/>
                    <a:pt x="44" y="31"/>
                  </a:cubicBezTo>
                  <a:cubicBezTo>
                    <a:pt x="43" y="31"/>
                    <a:pt x="42" y="31"/>
                    <a:pt x="42" y="32"/>
                  </a:cubicBezTo>
                  <a:cubicBezTo>
                    <a:pt x="41" y="32"/>
                    <a:pt x="42" y="32"/>
                    <a:pt x="42" y="32"/>
                  </a:cubicBezTo>
                  <a:cubicBezTo>
                    <a:pt x="43" y="32"/>
                    <a:pt x="44" y="33"/>
                    <a:pt x="46" y="33"/>
                  </a:cubicBezTo>
                  <a:cubicBezTo>
                    <a:pt x="47" y="33"/>
                    <a:pt x="49" y="33"/>
                    <a:pt x="51" y="33"/>
                  </a:cubicBezTo>
                  <a:cubicBezTo>
                    <a:pt x="54" y="32"/>
                    <a:pt x="56" y="31"/>
                    <a:pt x="59" y="29"/>
                  </a:cubicBezTo>
                  <a:cubicBezTo>
                    <a:pt x="61" y="28"/>
                    <a:pt x="63" y="26"/>
                    <a:pt x="64" y="24"/>
                  </a:cubicBezTo>
                  <a:cubicBezTo>
                    <a:pt x="64" y="24"/>
                    <a:pt x="64" y="24"/>
                    <a:pt x="64" y="24"/>
                  </a:cubicBezTo>
                  <a:cubicBezTo>
                    <a:pt x="61" y="26"/>
                    <a:pt x="58" y="28"/>
                    <a:pt x="55" y="29"/>
                  </a:cubicBezTo>
                  <a:cubicBezTo>
                    <a:pt x="53" y="29"/>
                    <a:pt x="51" y="29"/>
                    <a:pt x="49" y="30"/>
                  </a:cubicBezTo>
                  <a:cubicBezTo>
                    <a:pt x="47" y="30"/>
                    <a:pt x="46" y="30"/>
                    <a:pt x="44" y="30"/>
                  </a:cubicBezTo>
                  <a:cubicBezTo>
                    <a:pt x="44" y="30"/>
                    <a:pt x="44" y="31"/>
                    <a:pt x="44" y="31"/>
                  </a:cubicBezTo>
                  <a:cubicBezTo>
                    <a:pt x="48" y="31"/>
                    <a:pt x="51" y="29"/>
                    <a:pt x="54" y="27"/>
                  </a:cubicBezTo>
                  <a:cubicBezTo>
                    <a:pt x="57" y="25"/>
                    <a:pt x="59" y="24"/>
                    <a:pt x="60" y="22"/>
                  </a:cubicBezTo>
                  <a:cubicBezTo>
                    <a:pt x="61" y="21"/>
                    <a:pt x="62" y="20"/>
                    <a:pt x="61" y="19"/>
                  </a:cubicBezTo>
                  <a:cubicBezTo>
                    <a:pt x="61" y="19"/>
                    <a:pt x="61" y="19"/>
                    <a:pt x="61" y="19"/>
                  </a:cubicBezTo>
                  <a:cubicBezTo>
                    <a:pt x="61" y="20"/>
                    <a:pt x="60" y="20"/>
                    <a:pt x="60" y="21"/>
                  </a:cubicBezTo>
                  <a:cubicBezTo>
                    <a:pt x="59" y="22"/>
                    <a:pt x="59" y="22"/>
                    <a:pt x="58" y="23"/>
                  </a:cubicBezTo>
                  <a:cubicBezTo>
                    <a:pt x="57" y="24"/>
                    <a:pt x="56" y="25"/>
                    <a:pt x="54" y="26"/>
                  </a:cubicBezTo>
                  <a:cubicBezTo>
                    <a:pt x="53" y="27"/>
                    <a:pt x="51" y="28"/>
                    <a:pt x="49" y="28"/>
                  </a:cubicBezTo>
                  <a:cubicBezTo>
                    <a:pt x="48" y="28"/>
                    <a:pt x="48" y="28"/>
                    <a:pt x="47" y="29"/>
                  </a:cubicBezTo>
                  <a:cubicBezTo>
                    <a:pt x="46" y="29"/>
                    <a:pt x="45" y="29"/>
                    <a:pt x="44" y="29"/>
                  </a:cubicBezTo>
                  <a:cubicBezTo>
                    <a:pt x="44" y="29"/>
                    <a:pt x="44" y="30"/>
                    <a:pt x="45" y="30"/>
                  </a:cubicBezTo>
                  <a:cubicBezTo>
                    <a:pt x="46" y="30"/>
                    <a:pt x="47" y="30"/>
                    <a:pt x="48" y="30"/>
                  </a:cubicBezTo>
                  <a:cubicBezTo>
                    <a:pt x="50" y="29"/>
                    <a:pt x="51" y="29"/>
                    <a:pt x="52" y="28"/>
                  </a:cubicBezTo>
                  <a:cubicBezTo>
                    <a:pt x="54" y="28"/>
                    <a:pt x="55" y="27"/>
                    <a:pt x="56" y="27"/>
                  </a:cubicBezTo>
                  <a:cubicBezTo>
                    <a:pt x="57" y="26"/>
                    <a:pt x="58" y="25"/>
                    <a:pt x="59" y="24"/>
                  </a:cubicBezTo>
                  <a:cubicBezTo>
                    <a:pt x="60" y="23"/>
                    <a:pt x="61" y="22"/>
                    <a:pt x="62" y="21"/>
                  </a:cubicBezTo>
                  <a:cubicBezTo>
                    <a:pt x="62" y="20"/>
                    <a:pt x="62" y="20"/>
                    <a:pt x="62" y="20"/>
                  </a:cubicBezTo>
                  <a:cubicBezTo>
                    <a:pt x="59" y="23"/>
                    <a:pt x="56" y="25"/>
                    <a:pt x="52" y="26"/>
                  </a:cubicBezTo>
                  <a:cubicBezTo>
                    <a:pt x="51" y="27"/>
                    <a:pt x="48" y="27"/>
                    <a:pt x="46" y="28"/>
                  </a:cubicBezTo>
                  <a:cubicBezTo>
                    <a:pt x="46" y="28"/>
                    <a:pt x="45" y="28"/>
                    <a:pt x="44" y="28"/>
                  </a:cubicBezTo>
                  <a:cubicBezTo>
                    <a:pt x="43" y="28"/>
                    <a:pt x="42" y="28"/>
                    <a:pt x="42" y="29"/>
                  </a:cubicBezTo>
                  <a:cubicBezTo>
                    <a:pt x="41" y="29"/>
                    <a:pt x="41" y="29"/>
                    <a:pt x="42" y="29"/>
                  </a:cubicBezTo>
                  <a:cubicBezTo>
                    <a:pt x="45" y="30"/>
                    <a:pt x="48" y="30"/>
                    <a:pt x="51" y="29"/>
                  </a:cubicBezTo>
                  <a:cubicBezTo>
                    <a:pt x="54" y="28"/>
                    <a:pt x="57" y="27"/>
                    <a:pt x="59" y="25"/>
                  </a:cubicBezTo>
                  <a:cubicBezTo>
                    <a:pt x="60" y="24"/>
                    <a:pt x="61" y="23"/>
                    <a:pt x="62" y="22"/>
                  </a:cubicBezTo>
                  <a:cubicBezTo>
                    <a:pt x="62" y="22"/>
                    <a:pt x="62" y="22"/>
                    <a:pt x="62" y="22"/>
                  </a:cubicBezTo>
                  <a:cubicBezTo>
                    <a:pt x="60" y="25"/>
                    <a:pt x="57" y="27"/>
                    <a:pt x="54" y="28"/>
                  </a:cubicBezTo>
                  <a:cubicBezTo>
                    <a:pt x="52" y="28"/>
                    <a:pt x="50" y="29"/>
                    <a:pt x="48" y="29"/>
                  </a:cubicBezTo>
                  <a:cubicBezTo>
                    <a:pt x="47" y="29"/>
                    <a:pt x="46" y="29"/>
                    <a:pt x="45" y="30"/>
                  </a:cubicBezTo>
                  <a:cubicBezTo>
                    <a:pt x="44" y="30"/>
                    <a:pt x="43" y="30"/>
                    <a:pt x="42" y="30"/>
                  </a:cubicBezTo>
                  <a:cubicBezTo>
                    <a:pt x="41" y="30"/>
                    <a:pt x="41" y="31"/>
                    <a:pt x="40" y="31"/>
                  </a:cubicBezTo>
                  <a:cubicBezTo>
                    <a:pt x="40" y="31"/>
                    <a:pt x="40" y="31"/>
                    <a:pt x="40" y="31"/>
                  </a:cubicBezTo>
                  <a:cubicBezTo>
                    <a:pt x="41" y="32"/>
                    <a:pt x="42" y="32"/>
                    <a:pt x="44" y="32"/>
                  </a:cubicBezTo>
                  <a:cubicBezTo>
                    <a:pt x="45" y="32"/>
                    <a:pt x="46" y="32"/>
                    <a:pt x="48" y="32"/>
                  </a:cubicBezTo>
                  <a:cubicBezTo>
                    <a:pt x="51" y="32"/>
                    <a:pt x="54" y="31"/>
                    <a:pt x="57" y="30"/>
                  </a:cubicBezTo>
                  <a:cubicBezTo>
                    <a:pt x="58" y="29"/>
                    <a:pt x="59" y="29"/>
                    <a:pt x="59" y="29"/>
                  </a:cubicBezTo>
                  <a:cubicBezTo>
                    <a:pt x="59" y="29"/>
                    <a:pt x="59" y="28"/>
                    <a:pt x="59" y="28"/>
                  </a:cubicBezTo>
                  <a:cubicBezTo>
                    <a:pt x="58" y="29"/>
                    <a:pt x="57" y="29"/>
                    <a:pt x="57" y="29"/>
                  </a:cubicBezTo>
                  <a:cubicBezTo>
                    <a:pt x="56" y="30"/>
                    <a:pt x="55" y="30"/>
                    <a:pt x="54" y="30"/>
                  </a:cubicBezTo>
                  <a:cubicBezTo>
                    <a:pt x="52" y="31"/>
                    <a:pt x="50" y="31"/>
                    <a:pt x="49" y="31"/>
                  </a:cubicBezTo>
                  <a:cubicBezTo>
                    <a:pt x="45" y="31"/>
                    <a:pt x="42" y="32"/>
                    <a:pt x="38" y="31"/>
                  </a:cubicBezTo>
                  <a:cubicBezTo>
                    <a:pt x="38" y="31"/>
                    <a:pt x="38" y="31"/>
                    <a:pt x="38" y="31"/>
                  </a:cubicBezTo>
                  <a:cubicBezTo>
                    <a:pt x="40" y="31"/>
                    <a:pt x="41" y="31"/>
                    <a:pt x="42" y="31"/>
                  </a:cubicBezTo>
                  <a:cubicBezTo>
                    <a:pt x="43" y="31"/>
                    <a:pt x="44" y="31"/>
                    <a:pt x="46" y="31"/>
                  </a:cubicBezTo>
                  <a:cubicBezTo>
                    <a:pt x="47" y="31"/>
                    <a:pt x="48" y="31"/>
                    <a:pt x="49" y="31"/>
                  </a:cubicBezTo>
                  <a:cubicBezTo>
                    <a:pt x="50" y="31"/>
                    <a:pt x="51" y="31"/>
                    <a:pt x="51" y="30"/>
                  </a:cubicBezTo>
                  <a:cubicBezTo>
                    <a:pt x="51" y="30"/>
                    <a:pt x="51" y="30"/>
                    <a:pt x="51" y="30"/>
                  </a:cubicBezTo>
                  <a:cubicBezTo>
                    <a:pt x="49" y="29"/>
                    <a:pt x="46" y="29"/>
                    <a:pt x="44" y="29"/>
                  </a:cubicBezTo>
                  <a:cubicBezTo>
                    <a:pt x="42" y="29"/>
                    <a:pt x="41" y="29"/>
                    <a:pt x="39" y="29"/>
                  </a:cubicBezTo>
                  <a:cubicBezTo>
                    <a:pt x="38" y="29"/>
                    <a:pt x="36" y="29"/>
                    <a:pt x="34" y="29"/>
                  </a:cubicBezTo>
                  <a:cubicBezTo>
                    <a:pt x="34" y="29"/>
                    <a:pt x="34" y="29"/>
                    <a:pt x="34" y="29"/>
                  </a:cubicBezTo>
                  <a:cubicBezTo>
                    <a:pt x="37" y="29"/>
                    <a:pt x="40" y="29"/>
                    <a:pt x="43" y="28"/>
                  </a:cubicBezTo>
                  <a:cubicBezTo>
                    <a:pt x="45" y="28"/>
                    <a:pt x="47" y="28"/>
                    <a:pt x="49" y="28"/>
                  </a:cubicBezTo>
                  <a:cubicBezTo>
                    <a:pt x="50" y="27"/>
                    <a:pt x="50" y="27"/>
                    <a:pt x="51" y="27"/>
                  </a:cubicBezTo>
                  <a:cubicBezTo>
                    <a:pt x="52" y="27"/>
                    <a:pt x="53" y="27"/>
                    <a:pt x="54" y="27"/>
                  </a:cubicBezTo>
                  <a:cubicBezTo>
                    <a:pt x="54" y="27"/>
                    <a:pt x="54" y="27"/>
                    <a:pt x="54" y="26"/>
                  </a:cubicBezTo>
                  <a:cubicBezTo>
                    <a:pt x="52" y="27"/>
                    <a:pt x="51" y="27"/>
                    <a:pt x="50" y="27"/>
                  </a:cubicBezTo>
                  <a:cubicBezTo>
                    <a:pt x="48" y="27"/>
                    <a:pt x="46" y="27"/>
                    <a:pt x="45" y="27"/>
                  </a:cubicBezTo>
                  <a:cubicBezTo>
                    <a:pt x="41" y="26"/>
                    <a:pt x="37" y="25"/>
                    <a:pt x="34" y="24"/>
                  </a:cubicBezTo>
                  <a:cubicBezTo>
                    <a:pt x="32" y="24"/>
                    <a:pt x="31" y="24"/>
                    <a:pt x="29" y="23"/>
                  </a:cubicBezTo>
                  <a:cubicBezTo>
                    <a:pt x="28" y="23"/>
                    <a:pt x="26" y="22"/>
                    <a:pt x="25" y="22"/>
                  </a:cubicBezTo>
                  <a:cubicBezTo>
                    <a:pt x="25" y="22"/>
                    <a:pt x="25" y="22"/>
                    <a:pt x="25" y="22"/>
                  </a:cubicBezTo>
                  <a:cubicBezTo>
                    <a:pt x="31" y="26"/>
                    <a:pt x="38" y="27"/>
                    <a:pt x="45" y="27"/>
                  </a:cubicBezTo>
                  <a:cubicBezTo>
                    <a:pt x="48" y="26"/>
                    <a:pt x="50" y="26"/>
                    <a:pt x="53" y="26"/>
                  </a:cubicBezTo>
                  <a:cubicBezTo>
                    <a:pt x="53" y="26"/>
                    <a:pt x="53" y="25"/>
                    <a:pt x="53" y="25"/>
                  </a:cubicBezTo>
                  <a:cubicBezTo>
                    <a:pt x="52" y="25"/>
                    <a:pt x="51" y="25"/>
                    <a:pt x="51" y="25"/>
                  </a:cubicBezTo>
                  <a:cubicBezTo>
                    <a:pt x="49" y="25"/>
                    <a:pt x="48" y="25"/>
                    <a:pt x="47" y="25"/>
                  </a:cubicBezTo>
                  <a:cubicBezTo>
                    <a:pt x="46" y="25"/>
                    <a:pt x="45" y="25"/>
                    <a:pt x="44" y="25"/>
                  </a:cubicBezTo>
                  <a:cubicBezTo>
                    <a:pt x="43" y="25"/>
                    <a:pt x="42" y="25"/>
                    <a:pt x="41" y="25"/>
                  </a:cubicBezTo>
                  <a:cubicBezTo>
                    <a:pt x="40" y="24"/>
                    <a:pt x="38" y="24"/>
                    <a:pt x="36" y="24"/>
                  </a:cubicBezTo>
                  <a:cubicBezTo>
                    <a:pt x="35" y="24"/>
                    <a:pt x="33" y="24"/>
                    <a:pt x="32" y="24"/>
                  </a:cubicBezTo>
                  <a:cubicBezTo>
                    <a:pt x="32" y="24"/>
                    <a:pt x="32" y="24"/>
                    <a:pt x="32" y="24"/>
                  </a:cubicBezTo>
                  <a:cubicBezTo>
                    <a:pt x="33" y="26"/>
                    <a:pt x="34" y="26"/>
                    <a:pt x="36" y="26"/>
                  </a:cubicBezTo>
                  <a:cubicBezTo>
                    <a:pt x="38" y="27"/>
                    <a:pt x="40" y="27"/>
                    <a:pt x="42" y="27"/>
                  </a:cubicBezTo>
                  <a:cubicBezTo>
                    <a:pt x="43" y="28"/>
                    <a:pt x="45" y="28"/>
                    <a:pt x="47" y="28"/>
                  </a:cubicBezTo>
                  <a:cubicBezTo>
                    <a:pt x="48" y="28"/>
                    <a:pt x="50" y="28"/>
                    <a:pt x="52" y="27"/>
                  </a:cubicBezTo>
                  <a:cubicBezTo>
                    <a:pt x="53" y="27"/>
                    <a:pt x="54" y="27"/>
                    <a:pt x="55" y="26"/>
                  </a:cubicBezTo>
                  <a:cubicBezTo>
                    <a:pt x="55" y="26"/>
                    <a:pt x="55" y="26"/>
                    <a:pt x="54" y="26"/>
                  </a:cubicBezTo>
                  <a:cubicBezTo>
                    <a:pt x="50" y="27"/>
                    <a:pt x="46" y="26"/>
                    <a:pt x="42" y="25"/>
                  </a:cubicBezTo>
                  <a:cubicBezTo>
                    <a:pt x="39" y="25"/>
                    <a:pt x="37" y="25"/>
                    <a:pt x="35" y="24"/>
                  </a:cubicBezTo>
                  <a:cubicBezTo>
                    <a:pt x="33" y="24"/>
                    <a:pt x="31" y="24"/>
                    <a:pt x="29" y="23"/>
                  </a:cubicBezTo>
                  <a:cubicBezTo>
                    <a:pt x="28" y="23"/>
                    <a:pt x="27" y="23"/>
                    <a:pt x="26" y="23"/>
                  </a:cubicBezTo>
                  <a:cubicBezTo>
                    <a:pt x="26" y="23"/>
                    <a:pt x="26" y="23"/>
                    <a:pt x="26" y="23"/>
                  </a:cubicBezTo>
                  <a:cubicBezTo>
                    <a:pt x="27" y="24"/>
                    <a:pt x="29" y="25"/>
                    <a:pt x="31" y="25"/>
                  </a:cubicBezTo>
                  <a:cubicBezTo>
                    <a:pt x="33" y="26"/>
                    <a:pt x="35" y="26"/>
                    <a:pt x="37" y="26"/>
                  </a:cubicBezTo>
                  <a:cubicBezTo>
                    <a:pt x="39" y="26"/>
                    <a:pt x="41" y="27"/>
                    <a:pt x="44" y="27"/>
                  </a:cubicBezTo>
                  <a:cubicBezTo>
                    <a:pt x="46" y="27"/>
                    <a:pt x="48" y="27"/>
                    <a:pt x="50" y="27"/>
                  </a:cubicBezTo>
                  <a:cubicBezTo>
                    <a:pt x="50" y="27"/>
                    <a:pt x="51" y="27"/>
                    <a:pt x="52" y="28"/>
                  </a:cubicBezTo>
                  <a:cubicBezTo>
                    <a:pt x="52" y="28"/>
                    <a:pt x="52" y="27"/>
                    <a:pt x="52" y="27"/>
                  </a:cubicBezTo>
                  <a:cubicBezTo>
                    <a:pt x="51" y="28"/>
                    <a:pt x="49" y="28"/>
                    <a:pt x="47" y="27"/>
                  </a:cubicBezTo>
                  <a:cubicBezTo>
                    <a:pt x="45" y="27"/>
                    <a:pt x="43" y="27"/>
                    <a:pt x="41" y="26"/>
                  </a:cubicBezTo>
                  <a:cubicBezTo>
                    <a:pt x="39" y="26"/>
                    <a:pt x="38" y="25"/>
                    <a:pt x="36" y="25"/>
                  </a:cubicBezTo>
                  <a:cubicBezTo>
                    <a:pt x="35" y="25"/>
                    <a:pt x="35" y="25"/>
                    <a:pt x="34" y="24"/>
                  </a:cubicBezTo>
                  <a:cubicBezTo>
                    <a:pt x="32" y="24"/>
                    <a:pt x="30" y="23"/>
                    <a:pt x="28" y="22"/>
                  </a:cubicBezTo>
                  <a:cubicBezTo>
                    <a:pt x="27" y="22"/>
                    <a:pt x="26" y="21"/>
                    <a:pt x="25" y="21"/>
                  </a:cubicBezTo>
                  <a:cubicBezTo>
                    <a:pt x="24" y="21"/>
                    <a:pt x="23" y="21"/>
                    <a:pt x="22" y="21"/>
                  </a:cubicBezTo>
                  <a:cubicBezTo>
                    <a:pt x="22" y="21"/>
                    <a:pt x="21" y="21"/>
                    <a:pt x="20" y="21"/>
                  </a:cubicBezTo>
                  <a:cubicBezTo>
                    <a:pt x="20" y="21"/>
                    <a:pt x="20" y="21"/>
                    <a:pt x="20" y="21"/>
                  </a:cubicBezTo>
                  <a:cubicBezTo>
                    <a:pt x="21" y="23"/>
                    <a:pt x="23" y="23"/>
                    <a:pt x="24" y="24"/>
                  </a:cubicBezTo>
                  <a:cubicBezTo>
                    <a:pt x="26" y="24"/>
                    <a:pt x="28" y="25"/>
                    <a:pt x="30" y="25"/>
                  </a:cubicBezTo>
                  <a:cubicBezTo>
                    <a:pt x="34" y="26"/>
                    <a:pt x="38" y="27"/>
                    <a:pt x="42" y="27"/>
                  </a:cubicBezTo>
                  <a:cubicBezTo>
                    <a:pt x="44" y="27"/>
                    <a:pt x="46" y="27"/>
                    <a:pt x="48" y="27"/>
                  </a:cubicBezTo>
                  <a:cubicBezTo>
                    <a:pt x="49" y="27"/>
                    <a:pt x="49" y="27"/>
                    <a:pt x="50" y="27"/>
                  </a:cubicBezTo>
                  <a:cubicBezTo>
                    <a:pt x="51" y="27"/>
                    <a:pt x="52" y="27"/>
                    <a:pt x="52" y="28"/>
                  </a:cubicBezTo>
                  <a:cubicBezTo>
                    <a:pt x="52" y="27"/>
                    <a:pt x="52" y="27"/>
                    <a:pt x="52" y="27"/>
                  </a:cubicBezTo>
                  <a:cubicBezTo>
                    <a:pt x="51" y="28"/>
                    <a:pt x="50" y="28"/>
                    <a:pt x="50" y="28"/>
                  </a:cubicBezTo>
                  <a:cubicBezTo>
                    <a:pt x="49" y="28"/>
                    <a:pt x="48" y="28"/>
                    <a:pt x="47" y="28"/>
                  </a:cubicBezTo>
                  <a:cubicBezTo>
                    <a:pt x="45" y="28"/>
                    <a:pt x="43" y="27"/>
                    <a:pt x="41" y="27"/>
                  </a:cubicBezTo>
                  <a:cubicBezTo>
                    <a:pt x="38" y="26"/>
                    <a:pt x="36" y="26"/>
                    <a:pt x="34" y="25"/>
                  </a:cubicBezTo>
                  <a:cubicBezTo>
                    <a:pt x="32" y="25"/>
                    <a:pt x="30" y="24"/>
                    <a:pt x="28" y="23"/>
                  </a:cubicBezTo>
                  <a:cubicBezTo>
                    <a:pt x="27" y="23"/>
                    <a:pt x="26" y="23"/>
                    <a:pt x="25" y="23"/>
                  </a:cubicBezTo>
                  <a:cubicBezTo>
                    <a:pt x="24" y="22"/>
                    <a:pt x="23" y="22"/>
                    <a:pt x="22" y="22"/>
                  </a:cubicBezTo>
                  <a:cubicBezTo>
                    <a:pt x="22" y="22"/>
                    <a:pt x="22" y="22"/>
                    <a:pt x="22" y="22"/>
                  </a:cubicBezTo>
                  <a:cubicBezTo>
                    <a:pt x="22" y="24"/>
                    <a:pt x="24" y="24"/>
                    <a:pt x="24" y="24"/>
                  </a:cubicBezTo>
                  <a:cubicBezTo>
                    <a:pt x="25" y="25"/>
                    <a:pt x="26" y="25"/>
                    <a:pt x="27" y="25"/>
                  </a:cubicBezTo>
                  <a:cubicBezTo>
                    <a:pt x="28" y="25"/>
                    <a:pt x="29" y="26"/>
                    <a:pt x="30" y="26"/>
                  </a:cubicBezTo>
                  <a:cubicBezTo>
                    <a:pt x="32" y="26"/>
                    <a:pt x="34" y="27"/>
                    <a:pt x="36" y="27"/>
                  </a:cubicBezTo>
                  <a:cubicBezTo>
                    <a:pt x="38" y="28"/>
                    <a:pt x="40" y="28"/>
                    <a:pt x="42" y="28"/>
                  </a:cubicBezTo>
                  <a:cubicBezTo>
                    <a:pt x="43" y="28"/>
                    <a:pt x="45" y="29"/>
                    <a:pt x="46" y="29"/>
                  </a:cubicBezTo>
                  <a:cubicBezTo>
                    <a:pt x="47" y="29"/>
                    <a:pt x="48" y="29"/>
                    <a:pt x="49" y="29"/>
                  </a:cubicBezTo>
                  <a:cubicBezTo>
                    <a:pt x="49" y="29"/>
                    <a:pt x="49" y="29"/>
                    <a:pt x="49" y="29"/>
                  </a:cubicBezTo>
                  <a:cubicBezTo>
                    <a:pt x="45" y="29"/>
                    <a:pt x="41" y="28"/>
                    <a:pt x="37" y="27"/>
                  </a:cubicBezTo>
                  <a:cubicBezTo>
                    <a:pt x="35" y="26"/>
                    <a:pt x="33" y="26"/>
                    <a:pt x="31" y="25"/>
                  </a:cubicBezTo>
                  <a:cubicBezTo>
                    <a:pt x="30" y="25"/>
                    <a:pt x="29" y="24"/>
                    <a:pt x="28" y="24"/>
                  </a:cubicBezTo>
                  <a:cubicBezTo>
                    <a:pt x="27" y="24"/>
                    <a:pt x="26" y="23"/>
                    <a:pt x="25" y="23"/>
                  </a:cubicBezTo>
                  <a:cubicBezTo>
                    <a:pt x="24" y="23"/>
                    <a:pt x="24" y="23"/>
                    <a:pt x="23" y="22"/>
                  </a:cubicBezTo>
                  <a:cubicBezTo>
                    <a:pt x="23" y="22"/>
                    <a:pt x="23" y="23"/>
                    <a:pt x="23" y="23"/>
                  </a:cubicBezTo>
                  <a:cubicBezTo>
                    <a:pt x="23" y="23"/>
                    <a:pt x="24" y="24"/>
                    <a:pt x="25" y="24"/>
                  </a:cubicBezTo>
                  <a:cubicBezTo>
                    <a:pt x="25" y="24"/>
                    <a:pt x="26" y="25"/>
                    <a:pt x="27" y="25"/>
                  </a:cubicBezTo>
                  <a:cubicBezTo>
                    <a:pt x="29" y="26"/>
                    <a:pt x="31" y="27"/>
                    <a:pt x="33" y="27"/>
                  </a:cubicBezTo>
                  <a:cubicBezTo>
                    <a:pt x="35" y="28"/>
                    <a:pt x="37" y="28"/>
                    <a:pt x="39" y="29"/>
                  </a:cubicBezTo>
                  <a:cubicBezTo>
                    <a:pt x="41" y="29"/>
                    <a:pt x="43" y="29"/>
                    <a:pt x="44" y="29"/>
                  </a:cubicBezTo>
                  <a:cubicBezTo>
                    <a:pt x="45" y="30"/>
                    <a:pt x="46" y="30"/>
                    <a:pt x="47" y="30"/>
                  </a:cubicBezTo>
                  <a:cubicBezTo>
                    <a:pt x="48" y="30"/>
                    <a:pt x="49" y="30"/>
                    <a:pt x="49" y="29"/>
                  </a:cubicBezTo>
                  <a:cubicBezTo>
                    <a:pt x="49" y="29"/>
                    <a:pt x="49" y="29"/>
                    <a:pt x="49" y="29"/>
                  </a:cubicBezTo>
                  <a:cubicBezTo>
                    <a:pt x="45" y="28"/>
                    <a:pt x="41" y="27"/>
                    <a:pt x="37" y="26"/>
                  </a:cubicBezTo>
                  <a:cubicBezTo>
                    <a:pt x="35" y="26"/>
                    <a:pt x="33" y="25"/>
                    <a:pt x="30" y="24"/>
                  </a:cubicBezTo>
                  <a:cubicBezTo>
                    <a:pt x="29" y="24"/>
                    <a:pt x="28" y="24"/>
                    <a:pt x="27" y="23"/>
                  </a:cubicBezTo>
                  <a:cubicBezTo>
                    <a:pt x="26" y="23"/>
                    <a:pt x="25" y="23"/>
                    <a:pt x="25" y="23"/>
                  </a:cubicBezTo>
                  <a:cubicBezTo>
                    <a:pt x="24" y="22"/>
                    <a:pt x="23" y="22"/>
                    <a:pt x="22" y="22"/>
                  </a:cubicBezTo>
                  <a:cubicBezTo>
                    <a:pt x="21" y="22"/>
                    <a:pt x="21" y="22"/>
                    <a:pt x="22" y="23"/>
                  </a:cubicBezTo>
                  <a:cubicBezTo>
                    <a:pt x="23" y="24"/>
                    <a:pt x="24" y="24"/>
                    <a:pt x="26" y="25"/>
                  </a:cubicBezTo>
                  <a:cubicBezTo>
                    <a:pt x="27" y="26"/>
                    <a:pt x="29" y="26"/>
                    <a:pt x="31" y="27"/>
                  </a:cubicBezTo>
                  <a:cubicBezTo>
                    <a:pt x="35" y="28"/>
                    <a:pt x="38" y="30"/>
                    <a:pt x="42" y="30"/>
                  </a:cubicBezTo>
                  <a:cubicBezTo>
                    <a:pt x="45" y="31"/>
                    <a:pt x="49" y="31"/>
                    <a:pt x="52" y="30"/>
                  </a:cubicBezTo>
                  <a:cubicBezTo>
                    <a:pt x="52" y="30"/>
                    <a:pt x="52" y="30"/>
                    <a:pt x="52" y="30"/>
                  </a:cubicBezTo>
                  <a:cubicBezTo>
                    <a:pt x="48" y="30"/>
                    <a:pt x="43" y="29"/>
                    <a:pt x="39" y="28"/>
                  </a:cubicBezTo>
                  <a:cubicBezTo>
                    <a:pt x="37" y="28"/>
                    <a:pt x="35" y="27"/>
                    <a:pt x="33" y="27"/>
                  </a:cubicBezTo>
                  <a:cubicBezTo>
                    <a:pt x="31" y="26"/>
                    <a:pt x="29" y="25"/>
                    <a:pt x="27" y="24"/>
                  </a:cubicBezTo>
                  <a:cubicBezTo>
                    <a:pt x="26" y="24"/>
                    <a:pt x="25" y="23"/>
                    <a:pt x="24" y="23"/>
                  </a:cubicBezTo>
                  <a:cubicBezTo>
                    <a:pt x="23" y="22"/>
                    <a:pt x="22" y="22"/>
                    <a:pt x="21" y="22"/>
                  </a:cubicBezTo>
                  <a:cubicBezTo>
                    <a:pt x="21" y="22"/>
                    <a:pt x="21" y="22"/>
                    <a:pt x="21" y="22"/>
                  </a:cubicBezTo>
                  <a:cubicBezTo>
                    <a:pt x="21" y="23"/>
                    <a:pt x="22" y="23"/>
                    <a:pt x="22" y="24"/>
                  </a:cubicBezTo>
                  <a:cubicBezTo>
                    <a:pt x="23" y="24"/>
                    <a:pt x="23" y="25"/>
                    <a:pt x="24" y="25"/>
                  </a:cubicBezTo>
                  <a:cubicBezTo>
                    <a:pt x="25" y="25"/>
                    <a:pt x="26" y="26"/>
                    <a:pt x="26" y="26"/>
                  </a:cubicBezTo>
                  <a:cubicBezTo>
                    <a:pt x="27" y="27"/>
                    <a:pt x="28" y="27"/>
                    <a:pt x="29" y="27"/>
                  </a:cubicBezTo>
                  <a:cubicBezTo>
                    <a:pt x="33" y="29"/>
                    <a:pt x="37" y="30"/>
                    <a:pt x="41" y="31"/>
                  </a:cubicBezTo>
                  <a:cubicBezTo>
                    <a:pt x="42" y="31"/>
                    <a:pt x="44" y="31"/>
                    <a:pt x="46" y="31"/>
                  </a:cubicBezTo>
                  <a:cubicBezTo>
                    <a:pt x="47" y="31"/>
                    <a:pt x="49" y="31"/>
                    <a:pt x="50" y="32"/>
                  </a:cubicBezTo>
                  <a:cubicBezTo>
                    <a:pt x="50" y="32"/>
                    <a:pt x="50" y="31"/>
                    <a:pt x="50" y="31"/>
                  </a:cubicBezTo>
                  <a:cubicBezTo>
                    <a:pt x="49" y="32"/>
                    <a:pt x="48" y="32"/>
                    <a:pt x="47" y="31"/>
                  </a:cubicBezTo>
                  <a:cubicBezTo>
                    <a:pt x="46" y="31"/>
                    <a:pt x="45" y="31"/>
                    <a:pt x="44" y="31"/>
                  </a:cubicBezTo>
                  <a:cubicBezTo>
                    <a:pt x="42" y="31"/>
                    <a:pt x="40" y="30"/>
                    <a:pt x="38" y="30"/>
                  </a:cubicBezTo>
                  <a:cubicBezTo>
                    <a:pt x="36" y="30"/>
                    <a:pt x="34" y="29"/>
                    <a:pt x="32" y="28"/>
                  </a:cubicBezTo>
                  <a:cubicBezTo>
                    <a:pt x="30" y="28"/>
                    <a:pt x="28" y="27"/>
                    <a:pt x="27" y="26"/>
                  </a:cubicBezTo>
                  <a:cubicBezTo>
                    <a:pt x="26" y="26"/>
                    <a:pt x="25" y="25"/>
                    <a:pt x="24" y="25"/>
                  </a:cubicBezTo>
                  <a:cubicBezTo>
                    <a:pt x="24" y="25"/>
                    <a:pt x="24" y="25"/>
                    <a:pt x="24" y="26"/>
                  </a:cubicBezTo>
                  <a:cubicBezTo>
                    <a:pt x="24" y="27"/>
                    <a:pt x="26" y="27"/>
                    <a:pt x="27" y="28"/>
                  </a:cubicBezTo>
                  <a:cubicBezTo>
                    <a:pt x="28" y="28"/>
                    <a:pt x="29" y="29"/>
                    <a:pt x="30" y="29"/>
                  </a:cubicBezTo>
                  <a:cubicBezTo>
                    <a:pt x="31" y="30"/>
                    <a:pt x="32" y="30"/>
                    <a:pt x="33" y="30"/>
                  </a:cubicBezTo>
                  <a:cubicBezTo>
                    <a:pt x="36" y="32"/>
                    <a:pt x="40" y="33"/>
                    <a:pt x="45" y="33"/>
                  </a:cubicBezTo>
                  <a:cubicBezTo>
                    <a:pt x="46" y="33"/>
                    <a:pt x="48" y="34"/>
                    <a:pt x="50" y="34"/>
                  </a:cubicBezTo>
                  <a:cubicBezTo>
                    <a:pt x="50" y="34"/>
                    <a:pt x="51" y="34"/>
                    <a:pt x="52" y="34"/>
                  </a:cubicBezTo>
                  <a:cubicBezTo>
                    <a:pt x="52" y="34"/>
                    <a:pt x="53" y="34"/>
                    <a:pt x="53" y="35"/>
                  </a:cubicBezTo>
                  <a:cubicBezTo>
                    <a:pt x="53" y="35"/>
                    <a:pt x="53" y="34"/>
                    <a:pt x="53" y="34"/>
                  </a:cubicBezTo>
                  <a:cubicBezTo>
                    <a:pt x="52" y="35"/>
                    <a:pt x="51" y="35"/>
                    <a:pt x="50" y="35"/>
                  </a:cubicBezTo>
                  <a:cubicBezTo>
                    <a:pt x="49" y="34"/>
                    <a:pt x="48" y="34"/>
                    <a:pt x="47" y="34"/>
                  </a:cubicBezTo>
                  <a:cubicBezTo>
                    <a:pt x="45" y="34"/>
                    <a:pt x="43" y="33"/>
                    <a:pt x="41" y="33"/>
                  </a:cubicBezTo>
                  <a:cubicBezTo>
                    <a:pt x="39" y="32"/>
                    <a:pt x="37" y="31"/>
                    <a:pt x="35" y="31"/>
                  </a:cubicBezTo>
                  <a:cubicBezTo>
                    <a:pt x="33" y="30"/>
                    <a:pt x="31" y="29"/>
                    <a:pt x="30" y="28"/>
                  </a:cubicBezTo>
                  <a:cubicBezTo>
                    <a:pt x="29" y="28"/>
                    <a:pt x="27" y="27"/>
                    <a:pt x="26" y="27"/>
                  </a:cubicBezTo>
                  <a:cubicBezTo>
                    <a:pt x="26" y="27"/>
                    <a:pt x="26" y="27"/>
                    <a:pt x="26" y="28"/>
                  </a:cubicBezTo>
                  <a:cubicBezTo>
                    <a:pt x="26" y="28"/>
                    <a:pt x="27" y="29"/>
                    <a:pt x="27" y="29"/>
                  </a:cubicBezTo>
                  <a:cubicBezTo>
                    <a:pt x="28" y="30"/>
                    <a:pt x="29" y="30"/>
                    <a:pt x="30" y="31"/>
                  </a:cubicBezTo>
                  <a:cubicBezTo>
                    <a:pt x="31" y="32"/>
                    <a:pt x="33" y="32"/>
                    <a:pt x="35" y="33"/>
                  </a:cubicBezTo>
                  <a:cubicBezTo>
                    <a:pt x="36" y="34"/>
                    <a:pt x="38" y="34"/>
                    <a:pt x="39" y="35"/>
                  </a:cubicBezTo>
                  <a:cubicBezTo>
                    <a:pt x="41" y="35"/>
                    <a:pt x="42" y="36"/>
                    <a:pt x="44" y="36"/>
                  </a:cubicBezTo>
                  <a:cubicBezTo>
                    <a:pt x="46" y="36"/>
                    <a:pt x="48" y="37"/>
                    <a:pt x="49" y="36"/>
                  </a:cubicBezTo>
                  <a:cubicBezTo>
                    <a:pt x="49" y="36"/>
                    <a:pt x="49" y="36"/>
                    <a:pt x="49" y="36"/>
                  </a:cubicBezTo>
                  <a:cubicBezTo>
                    <a:pt x="49" y="35"/>
                    <a:pt x="48" y="35"/>
                    <a:pt x="48" y="35"/>
                  </a:cubicBezTo>
                  <a:cubicBezTo>
                    <a:pt x="47" y="35"/>
                    <a:pt x="46" y="35"/>
                    <a:pt x="45" y="35"/>
                  </a:cubicBezTo>
                  <a:cubicBezTo>
                    <a:pt x="44" y="35"/>
                    <a:pt x="44" y="35"/>
                    <a:pt x="43" y="35"/>
                  </a:cubicBezTo>
                  <a:cubicBezTo>
                    <a:pt x="42" y="34"/>
                    <a:pt x="41" y="34"/>
                    <a:pt x="40" y="34"/>
                  </a:cubicBezTo>
                  <a:cubicBezTo>
                    <a:pt x="38" y="34"/>
                    <a:pt x="36" y="33"/>
                    <a:pt x="34" y="32"/>
                  </a:cubicBezTo>
                  <a:cubicBezTo>
                    <a:pt x="32" y="31"/>
                    <a:pt x="30" y="30"/>
                    <a:pt x="28" y="29"/>
                  </a:cubicBezTo>
                  <a:cubicBezTo>
                    <a:pt x="27" y="29"/>
                    <a:pt x="26" y="28"/>
                    <a:pt x="25" y="27"/>
                  </a:cubicBezTo>
                  <a:cubicBezTo>
                    <a:pt x="24" y="27"/>
                    <a:pt x="23" y="26"/>
                    <a:pt x="22" y="26"/>
                  </a:cubicBezTo>
                  <a:cubicBezTo>
                    <a:pt x="22" y="26"/>
                    <a:pt x="22" y="26"/>
                    <a:pt x="22" y="26"/>
                  </a:cubicBezTo>
                  <a:cubicBezTo>
                    <a:pt x="24" y="29"/>
                    <a:pt x="27" y="30"/>
                    <a:pt x="30" y="31"/>
                  </a:cubicBezTo>
                  <a:cubicBezTo>
                    <a:pt x="32" y="32"/>
                    <a:pt x="33" y="32"/>
                    <a:pt x="35" y="33"/>
                  </a:cubicBezTo>
                  <a:cubicBezTo>
                    <a:pt x="37" y="33"/>
                    <a:pt x="39" y="34"/>
                    <a:pt x="41" y="34"/>
                  </a:cubicBezTo>
                  <a:cubicBezTo>
                    <a:pt x="42" y="34"/>
                    <a:pt x="43" y="34"/>
                    <a:pt x="44" y="34"/>
                  </a:cubicBezTo>
                  <a:cubicBezTo>
                    <a:pt x="45" y="34"/>
                    <a:pt x="46" y="34"/>
                    <a:pt x="47" y="35"/>
                  </a:cubicBezTo>
                  <a:cubicBezTo>
                    <a:pt x="47" y="34"/>
                    <a:pt x="47" y="34"/>
                    <a:pt x="47" y="34"/>
                  </a:cubicBezTo>
                  <a:cubicBezTo>
                    <a:pt x="43" y="35"/>
                    <a:pt x="40" y="33"/>
                    <a:pt x="36" y="32"/>
                  </a:cubicBezTo>
                  <a:cubicBezTo>
                    <a:pt x="33" y="30"/>
                    <a:pt x="29" y="29"/>
                    <a:pt x="26" y="27"/>
                  </a:cubicBezTo>
                  <a:cubicBezTo>
                    <a:pt x="22" y="24"/>
                    <a:pt x="18" y="22"/>
                    <a:pt x="14" y="20"/>
                  </a:cubicBezTo>
                  <a:cubicBezTo>
                    <a:pt x="14" y="20"/>
                    <a:pt x="14" y="20"/>
                    <a:pt x="14" y="20"/>
                  </a:cubicBezTo>
                  <a:cubicBezTo>
                    <a:pt x="15" y="21"/>
                    <a:pt x="16" y="22"/>
                    <a:pt x="18" y="23"/>
                  </a:cubicBezTo>
                  <a:cubicBezTo>
                    <a:pt x="19" y="24"/>
                    <a:pt x="21" y="25"/>
                    <a:pt x="23" y="26"/>
                  </a:cubicBezTo>
                  <a:cubicBezTo>
                    <a:pt x="27" y="28"/>
                    <a:pt x="31" y="29"/>
                    <a:pt x="35" y="30"/>
                  </a:cubicBezTo>
                  <a:cubicBezTo>
                    <a:pt x="36" y="31"/>
                    <a:pt x="37" y="31"/>
                    <a:pt x="38" y="31"/>
                  </a:cubicBezTo>
                  <a:cubicBezTo>
                    <a:pt x="39" y="31"/>
                    <a:pt x="41" y="32"/>
                    <a:pt x="42" y="32"/>
                  </a:cubicBezTo>
                  <a:cubicBezTo>
                    <a:pt x="42" y="32"/>
                    <a:pt x="42" y="32"/>
                    <a:pt x="42" y="32"/>
                  </a:cubicBezTo>
                  <a:cubicBezTo>
                    <a:pt x="38" y="31"/>
                    <a:pt x="34" y="30"/>
                    <a:pt x="30" y="28"/>
                  </a:cubicBezTo>
                  <a:cubicBezTo>
                    <a:pt x="28" y="27"/>
                    <a:pt x="26" y="26"/>
                    <a:pt x="24" y="25"/>
                  </a:cubicBezTo>
                  <a:cubicBezTo>
                    <a:pt x="23" y="24"/>
                    <a:pt x="21" y="23"/>
                    <a:pt x="19" y="22"/>
                  </a:cubicBezTo>
                  <a:cubicBezTo>
                    <a:pt x="18" y="22"/>
                    <a:pt x="18" y="21"/>
                    <a:pt x="17" y="21"/>
                  </a:cubicBezTo>
                  <a:cubicBezTo>
                    <a:pt x="17" y="21"/>
                    <a:pt x="17" y="21"/>
                    <a:pt x="17" y="21"/>
                  </a:cubicBezTo>
                  <a:cubicBezTo>
                    <a:pt x="19" y="24"/>
                    <a:pt x="22" y="27"/>
                    <a:pt x="25" y="29"/>
                  </a:cubicBezTo>
                  <a:cubicBezTo>
                    <a:pt x="27" y="30"/>
                    <a:pt x="29" y="30"/>
                    <a:pt x="30" y="31"/>
                  </a:cubicBezTo>
                  <a:cubicBezTo>
                    <a:pt x="32" y="32"/>
                    <a:pt x="34" y="33"/>
                    <a:pt x="36" y="34"/>
                  </a:cubicBezTo>
                  <a:cubicBezTo>
                    <a:pt x="39" y="35"/>
                    <a:pt x="43" y="35"/>
                    <a:pt x="46" y="36"/>
                  </a:cubicBezTo>
                  <a:cubicBezTo>
                    <a:pt x="46" y="36"/>
                    <a:pt x="46" y="35"/>
                    <a:pt x="46" y="35"/>
                  </a:cubicBezTo>
                  <a:cubicBezTo>
                    <a:pt x="42" y="36"/>
                    <a:pt x="38" y="34"/>
                    <a:pt x="35" y="33"/>
                  </a:cubicBezTo>
                  <a:cubicBezTo>
                    <a:pt x="33" y="32"/>
                    <a:pt x="31" y="31"/>
                    <a:pt x="29" y="30"/>
                  </a:cubicBezTo>
                  <a:cubicBezTo>
                    <a:pt x="28" y="29"/>
                    <a:pt x="26" y="28"/>
                    <a:pt x="24" y="27"/>
                  </a:cubicBezTo>
                  <a:cubicBezTo>
                    <a:pt x="23" y="27"/>
                    <a:pt x="22" y="26"/>
                    <a:pt x="21" y="25"/>
                  </a:cubicBezTo>
                  <a:cubicBezTo>
                    <a:pt x="20" y="25"/>
                    <a:pt x="19" y="24"/>
                    <a:pt x="19" y="23"/>
                  </a:cubicBezTo>
                  <a:cubicBezTo>
                    <a:pt x="19" y="23"/>
                    <a:pt x="19" y="23"/>
                    <a:pt x="19" y="24"/>
                  </a:cubicBezTo>
                  <a:cubicBezTo>
                    <a:pt x="22" y="26"/>
                    <a:pt x="26" y="28"/>
                    <a:pt x="30" y="30"/>
                  </a:cubicBezTo>
                  <a:cubicBezTo>
                    <a:pt x="32" y="31"/>
                    <a:pt x="34" y="32"/>
                    <a:pt x="36" y="33"/>
                  </a:cubicBezTo>
                  <a:cubicBezTo>
                    <a:pt x="38" y="34"/>
                    <a:pt x="39" y="34"/>
                    <a:pt x="41" y="35"/>
                  </a:cubicBezTo>
                  <a:cubicBezTo>
                    <a:pt x="42" y="35"/>
                    <a:pt x="44" y="36"/>
                    <a:pt x="45" y="35"/>
                  </a:cubicBezTo>
                  <a:cubicBezTo>
                    <a:pt x="45" y="35"/>
                    <a:pt x="45" y="35"/>
                    <a:pt x="45" y="35"/>
                  </a:cubicBezTo>
                  <a:cubicBezTo>
                    <a:pt x="44" y="35"/>
                    <a:pt x="43" y="35"/>
                    <a:pt x="42" y="35"/>
                  </a:cubicBezTo>
                  <a:cubicBezTo>
                    <a:pt x="41" y="35"/>
                    <a:pt x="40" y="34"/>
                    <a:pt x="39" y="34"/>
                  </a:cubicBezTo>
                  <a:cubicBezTo>
                    <a:pt x="37" y="34"/>
                    <a:pt x="35" y="33"/>
                    <a:pt x="33" y="32"/>
                  </a:cubicBezTo>
                  <a:cubicBezTo>
                    <a:pt x="31" y="31"/>
                    <a:pt x="30" y="30"/>
                    <a:pt x="28" y="29"/>
                  </a:cubicBezTo>
                  <a:cubicBezTo>
                    <a:pt x="27" y="28"/>
                    <a:pt x="26" y="28"/>
                    <a:pt x="25" y="27"/>
                  </a:cubicBezTo>
                  <a:cubicBezTo>
                    <a:pt x="25" y="26"/>
                    <a:pt x="24" y="26"/>
                    <a:pt x="23" y="25"/>
                  </a:cubicBezTo>
                  <a:cubicBezTo>
                    <a:pt x="23" y="25"/>
                    <a:pt x="22" y="25"/>
                    <a:pt x="22" y="25"/>
                  </a:cubicBezTo>
                  <a:cubicBezTo>
                    <a:pt x="22" y="25"/>
                    <a:pt x="22" y="25"/>
                    <a:pt x="22" y="25"/>
                  </a:cubicBezTo>
                  <a:cubicBezTo>
                    <a:pt x="27" y="30"/>
                    <a:pt x="34" y="32"/>
                    <a:pt x="41" y="34"/>
                  </a:cubicBezTo>
                  <a:cubicBezTo>
                    <a:pt x="41" y="34"/>
                    <a:pt x="42" y="34"/>
                    <a:pt x="42" y="35"/>
                  </a:cubicBezTo>
                  <a:cubicBezTo>
                    <a:pt x="43" y="35"/>
                    <a:pt x="43" y="34"/>
                    <a:pt x="43" y="34"/>
                  </a:cubicBezTo>
                  <a:cubicBezTo>
                    <a:pt x="39" y="34"/>
                    <a:pt x="35" y="33"/>
                    <a:pt x="31" y="31"/>
                  </a:cubicBezTo>
                  <a:cubicBezTo>
                    <a:pt x="30" y="30"/>
                    <a:pt x="28" y="29"/>
                    <a:pt x="26" y="28"/>
                  </a:cubicBezTo>
                  <a:cubicBezTo>
                    <a:pt x="25" y="27"/>
                    <a:pt x="23" y="26"/>
                    <a:pt x="22" y="25"/>
                  </a:cubicBezTo>
                  <a:cubicBezTo>
                    <a:pt x="20" y="23"/>
                    <a:pt x="18" y="22"/>
                    <a:pt x="17" y="20"/>
                  </a:cubicBezTo>
                  <a:cubicBezTo>
                    <a:pt x="17" y="20"/>
                    <a:pt x="17" y="21"/>
                    <a:pt x="17" y="21"/>
                  </a:cubicBezTo>
                  <a:cubicBezTo>
                    <a:pt x="20" y="22"/>
                    <a:pt x="24" y="25"/>
                    <a:pt x="27" y="27"/>
                  </a:cubicBezTo>
                  <a:cubicBezTo>
                    <a:pt x="28" y="28"/>
                    <a:pt x="30" y="28"/>
                    <a:pt x="31" y="29"/>
                  </a:cubicBezTo>
                  <a:cubicBezTo>
                    <a:pt x="32" y="30"/>
                    <a:pt x="34" y="30"/>
                    <a:pt x="35" y="31"/>
                  </a:cubicBezTo>
                  <a:cubicBezTo>
                    <a:pt x="36" y="31"/>
                    <a:pt x="37" y="31"/>
                    <a:pt x="38" y="32"/>
                  </a:cubicBezTo>
                  <a:cubicBezTo>
                    <a:pt x="39" y="32"/>
                    <a:pt x="40" y="32"/>
                    <a:pt x="41" y="31"/>
                  </a:cubicBezTo>
                  <a:cubicBezTo>
                    <a:pt x="41" y="31"/>
                    <a:pt x="41" y="31"/>
                    <a:pt x="41" y="31"/>
                  </a:cubicBezTo>
                  <a:cubicBezTo>
                    <a:pt x="40" y="31"/>
                    <a:pt x="39" y="30"/>
                    <a:pt x="39" y="30"/>
                  </a:cubicBezTo>
                  <a:cubicBezTo>
                    <a:pt x="38" y="30"/>
                    <a:pt x="37" y="30"/>
                    <a:pt x="36" y="29"/>
                  </a:cubicBezTo>
                  <a:cubicBezTo>
                    <a:pt x="34" y="29"/>
                    <a:pt x="32" y="28"/>
                    <a:pt x="30" y="27"/>
                  </a:cubicBezTo>
                  <a:cubicBezTo>
                    <a:pt x="27" y="26"/>
                    <a:pt x="23" y="24"/>
                    <a:pt x="19" y="21"/>
                  </a:cubicBezTo>
                  <a:cubicBezTo>
                    <a:pt x="18" y="20"/>
                    <a:pt x="16" y="19"/>
                    <a:pt x="15" y="18"/>
                  </a:cubicBezTo>
                  <a:cubicBezTo>
                    <a:pt x="15" y="18"/>
                    <a:pt x="14" y="18"/>
                    <a:pt x="15" y="19"/>
                  </a:cubicBezTo>
                  <a:cubicBezTo>
                    <a:pt x="17" y="21"/>
                    <a:pt x="20" y="23"/>
                    <a:pt x="23" y="25"/>
                  </a:cubicBezTo>
                  <a:cubicBezTo>
                    <a:pt x="25" y="25"/>
                    <a:pt x="26" y="26"/>
                    <a:pt x="28" y="27"/>
                  </a:cubicBezTo>
                  <a:cubicBezTo>
                    <a:pt x="30" y="27"/>
                    <a:pt x="31" y="28"/>
                    <a:pt x="33" y="28"/>
                  </a:cubicBezTo>
                  <a:cubicBezTo>
                    <a:pt x="35" y="29"/>
                    <a:pt x="37" y="29"/>
                    <a:pt x="38" y="30"/>
                  </a:cubicBezTo>
                  <a:cubicBezTo>
                    <a:pt x="39" y="30"/>
                    <a:pt x="40" y="30"/>
                    <a:pt x="41" y="30"/>
                  </a:cubicBezTo>
                  <a:cubicBezTo>
                    <a:pt x="42" y="30"/>
                    <a:pt x="42" y="31"/>
                    <a:pt x="43" y="31"/>
                  </a:cubicBezTo>
                  <a:cubicBezTo>
                    <a:pt x="43" y="31"/>
                    <a:pt x="43" y="31"/>
                    <a:pt x="43" y="31"/>
                  </a:cubicBezTo>
                  <a:cubicBezTo>
                    <a:pt x="42" y="31"/>
                    <a:pt x="42" y="31"/>
                    <a:pt x="41" y="31"/>
                  </a:cubicBezTo>
                  <a:cubicBezTo>
                    <a:pt x="40" y="30"/>
                    <a:pt x="39" y="30"/>
                    <a:pt x="39" y="30"/>
                  </a:cubicBezTo>
                  <a:cubicBezTo>
                    <a:pt x="37" y="29"/>
                    <a:pt x="35" y="29"/>
                    <a:pt x="33" y="28"/>
                  </a:cubicBezTo>
                  <a:cubicBezTo>
                    <a:pt x="29" y="26"/>
                    <a:pt x="25" y="24"/>
                    <a:pt x="22" y="22"/>
                  </a:cubicBezTo>
                  <a:cubicBezTo>
                    <a:pt x="20" y="21"/>
                    <a:pt x="19" y="20"/>
                    <a:pt x="17" y="20"/>
                  </a:cubicBezTo>
                  <a:cubicBezTo>
                    <a:pt x="16" y="19"/>
                    <a:pt x="15" y="18"/>
                    <a:pt x="14" y="18"/>
                  </a:cubicBezTo>
                  <a:cubicBezTo>
                    <a:pt x="14" y="18"/>
                    <a:pt x="13" y="18"/>
                    <a:pt x="13" y="18"/>
                  </a:cubicBezTo>
                  <a:cubicBezTo>
                    <a:pt x="14" y="19"/>
                    <a:pt x="14" y="19"/>
                    <a:pt x="14" y="19"/>
                  </a:cubicBezTo>
                  <a:cubicBezTo>
                    <a:pt x="15" y="20"/>
                    <a:pt x="16" y="20"/>
                    <a:pt x="16" y="21"/>
                  </a:cubicBezTo>
                  <a:cubicBezTo>
                    <a:pt x="18" y="22"/>
                    <a:pt x="19" y="23"/>
                    <a:pt x="21" y="24"/>
                  </a:cubicBezTo>
                  <a:cubicBezTo>
                    <a:pt x="25" y="26"/>
                    <a:pt x="28" y="28"/>
                    <a:pt x="32" y="29"/>
                  </a:cubicBezTo>
                  <a:cubicBezTo>
                    <a:pt x="34" y="30"/>
                    <a:pt x="35" y="30"/>
                    <a:pt x="36" y="31"/>
                  </a:cubicBezTo>
                  <a:cubicBezTo>
                    <a:pt x="37" y="31"/>
                    <a:pt x="37" y="30"/>
                    <a:pt x="37" y="30"/>
                  </a:cubicBezTo>
                  <a:cubicBezTo>
                    <a:pt x="33" y="29"/>
                    <a:pt x="29" y="27"/>
                    <a:pt x="26" y="25"/>
                  </a:cubicBezTo>
                  <a:cubicBezTo>
                    <a:pt x="22" y="23"/>
                    <a:pt x="19" y="20"/>
                    <a:pt x="15" y="18"/>
                  </a:cubicBezTo>
                  <a:cubicBezTo>
                    <a:pt x="14" y="17"/>
                    <a:pt x="13" y="16"/>
                    <a:pt x="11" y="16"/>
                  </a:cubicBezTo>
                  <a:cubicBezTo>
                    <a:pt x="11" y="16"/>
                    <a:pt x="11" y="16"/>
                    <a:pt x="11" y="16"/>
                  </a:cubicBezTo>
                  <a:cubicBezTo>
                    <a:pt x="17" y="22"/>
                    <a:pt x="23" y="25"/>
                    <a:pt x="30" y="29"/>
                  </a:cubicBezTo>
                  <a:cubicBezTo>
                    <a:pt x="32" y="30"/>
                    <a:pt x="34" y="31"/>
                    <a:pt x="36" y="32"/>
                  </a:cubicBezTo>
                  <a:cubicBezTo>
                    <a:pt x="36" y="32"/>
                    <a:pt x="36" y="32"/>
                    <a:pt x="36" y="32"/>
                  </a:cubicBezTo>
                  <a:cubicBezTo>
                    <a:pt x="32" y="31"/>
                    <a:pt x="28" y="29"/>
                    <a:pt x="25" y="27"/>
                  </a:cubicBezTo>
                  <a:cubicBezTo>
                    <a:pt x="21" y="25"/>
                    <a:pt x="18" y="23"/>
                    <a:pt x="14" y="21"/>
                  </a:cubicBezTo>
                  <a:cubicBezTo>
                    <a:pt x="14" y="20"/>
                    <a:pt x="13" y="19"/>
                    <a:pt x="12" y="19"/>
                  </a:cubicBezTo>
                  <a:cubicBezTo>
                    <a:pt x="11" y="18"/>
                    <a:pt x="10" y="17"/>
                    <a:pt x="10" y="17"/>
                  </a:cubicBezTo>
                  <a:cubicBezTo>
                    <a:pt x="9" y="17"/>
                    <a:pt x="9" y="17"/>
                    <a:pt x="9" y="17"/>
                  </a:cubicBezTo>
                  <a:cubicBezTo>
                    <a:pt x="10" y="18"/>
                    <a:pt x="11" y="19"/>
                    <a:pt x="13" y="20"/>
                  </a:cubicBezTo>
                  <a:cubicBezTo>
                    <a:pt x="14" y="21"/>
                    <a:pt x="15" y="22"/>
                    <a:pt x="16" y="22"/>
                  </a:cubicBezTo>
                  <a:cubicBezTo>
                    <a:pt x="18" y="23"/>
                    <a:pt x="19" y="24"/>
                    <a:pt x="21" y="25"/>
                  </a:cubicBezTo>
                  <a:cubicBezTo>
                    <a:pt x="22" y="26"/>
                    <a:pt x="24" y="27"/>
                    <a:pt x="25" y="28"/>
                  </a:cubicBezTo>
                  <a:cubicBezTo>
                    <a:pt x="25" y="28"/>
                    <a:pt x="25" y="27"/>
                    <a:pt x="25" y="27"/>
                  </a:cubicBezTo>
                  <a:cubicBezTo>
                    <a:pt x="24" y="27"/>
                    <a:pt x="23" y="27"/>
                    <a:pt x="23" y="26"/>
                  </a:cubicBezTo>
                  <a:cubicBezTo>
                    <a:pt x="22" y="26"/>
                    <a:pt x="21" y="25"/>
                    <a:pt x="20" y="25"/>
                  </a:cubicBezTo>
                  <a:cubicBezTo>
                    <a:pt x="18" y="23"/>
                    <a:pt x="17" y="22"/>
                    <a:pt x="15" y="21"/>
                  </a:cubicBezTo>
                  <a:cubicBezTo>
                    <a:pt x="12" y="19"/>
                    <a:pt x="9" y="16"/>
                    <a:pt x="6" y="13"/>
                  </a:cubicBezTo>
                  <a:cubicBezTo>
                    <a:pt x="5" y="12"/>
                    <a:pt x="5" y="12"/>
                    <a:pt x="4" y="12"/>
                  </a:cubicBezTo>
                  <a:cubicBezTo>
                    <a:pt x="4" y="11"/>
                    <a:pt x="4" y="12"/>
                    <a:pt x="4" y="12"/>
                  </a:cubicBezTo>
                  <a:cubicBezTo>
                    <a:pt x="9" y="15"/>
                    <a:pt x="12" y="21"/>
                    <a:pt x="17" y="24"/>
                  </a:cubicBezTo>
                  <a:cubicBezTo>
                    <a:pt x="18" y="24"/>
                    <a:pt x="18" y="23"/>
                    <a:pt x="18" y="23"/>
                  </a:cubicBezTo>
                  <a:cubicBezTo>
                    <a:pt x="16" y="21"/>
                    <a:pt x="13" y="19"/>
                    <a:pt x="11" y="17"/>
                  </a:cubicBezTo>
                  <a:cubicBezTo>
                    <a:pt x="9" y="16"/>
                    <a:pt x="8" y="15"/>
                    <a:pt x="7" y="14"/>
                  </a:cubicBezTo>
                  <a:cubicBezTo>
                    <a:pt x="6" y="12"/>
                    <a:pt x="4" y="11"/>
                    <a:pt x="3" y="10"/>
                  </a:cubicBezTo>
                  <a:cubicBezTo>
                    <a:pt x="3" y="10"/>
                    <a:pt x="3" y="10"/>
                    <a:pt x="3" y="10"/>
                  </a:cubicBezTo>
                  <a:cubicBezTo>
                    <a:pt x="6" y="12"/>
                    <a:pt x="9" y="14"/>
                    <a:pt x="12" y="16"/>
                  </a:cubicBezTo>
                  <a:cubicBezTo>
                    <a:pt x="14" y="18"/>
                    <a:pt x="17" y="20"/>
                    <a:pt x="20" y="23"/>
                  </a:cubicBezTo>
                  <a:cubicBezTo>
                    <a:pt x="20" y="23"/>
                    <a:pt x="20" y="23"/>
                    <a:pt x="20" y="23"/>
                  </a:cubicBezTo>
                  <a:cubicBezTo>
                    <a:pt x="17" y="20"/>
                    <a:pt x="13" y="17"/>
                    <a:pt x="10" y="14"/>
                  </a:cubicBezTo>
                  <a:cubicBezTo>
                    <a:pt x="9" y="13"/>
                    <a:pt x="7" y="11"/>
                    <a:pt x="5" y="10"/>
                  </a:cubicBezTo>
                  <a:cubicBezTo>
                    <a:pt x="5" y="9"/>
                    <a:pt x="4" y="8"/>
                    <a:pt x="3" y="8"/>
                  </a:cubicBezTo>
                  <a:cubicBezTo>
                    <a:pt x="2" y="7"/>
                    <a:pt x="2" y="6"/>
                    <a:pt x="1" y="6"/>
                  </a:cubicBezTo>
                  <a:cubicBezTo>
                    <a:pt x="1" y="5"/>
                    <a:pt x="1" y="5"/>
                    <a:pt x="1" y="5"/>
                  </a:cubicBezTo>
                  <a:cubicBezTo>
                    <a:pt x="1" y="5"/>
                    <a:pt x="1" y="5"/>
                    <a:pt x="1" y="5"/>
                  </a:cubicBezTo>
                  <a:cubicBezTo>
                    <a:pt x="4" y="7"/>
                    <a:pt x="7" y="10"/>
                    <a:pt x="10" y="13"/>
                  </a:cubicBezTo>
                  <a:cubicBezTo>
                    <a:pt x="12" y="14"/>
                    <a:pt x="13" y="15"/>
                    <a:pt x="15" y="16"/>
                  </a:cubicBezTo>
                  <a:cubicBezTo>
                    <a:pt x="16" y="17"/>
                    <a:pt x="17" y="18"/>
                    <a:pt x="18" y="18"/>
                  </a:cubicBezTo>
                  <a:cubicBezTo>
                    <a:pt x="18" y="19"/>
                    <a:pt x="19" y="19"/>
                    <a:pt x="20" y="20"/>
                  </a:cubicBezTo>
                  <a:cubicBezTo>
                    <a:pt x="20" y="20"/>
                    <a:pt x="20" y="20"/>
                    <a:pt x="21" y="20"/>
                  </a:cubicBezTo>
                  <a:cubicBezTo>
                    <a:pt x="21" y="20"/>
                    <a:pt x="21" y="20"/>
                    <a:pt x="21" y="20"/>
                  </a:cubicBezTo>
                  <a:cubicBezTo>
                    <a:pt x="18" y="17"/>
                    <a:pt x="15" y="14"/>
                    <a:pt x="12" y="12"/>
                  </a:cubicBezTo>
                  <a:cubicBezTo>
                    <a:pt x="10" y="10"/>
                    <a:pt x="9" y="9"/>
                    <a:pt x="7" y="7"/>
                  </a:cubicBezTo>
                  <a:cubicBezTo>
                    <a:pt x="6" y="5"/>
                    <a:pt x="4" y="4"/>
                    <a:pt x="3" y="2"/>
                  </a:cubicBezTo>
                  <a:cubicBezTo>
                    <a:pt x="2" y="2"/>
                    <a:pt x="2" y="1"/>
                    <a:pt x="1" y="0"/>
                  </a:cubicBezTo>
                  <a:cubicBezTo>
                    <a:pt x="1" y="1"/>
                    <a:pt x="1" y="1"/>
                    <a:pt x="1" y="1"/>
                  </a:cubicBezTo>
                  <a:cubicBezTo>
                    <a:pt x="3" y="2"/>
                    <a:pt x="4" y="3"/>
                    <a:pt x="5" y="5"/>
                  </a:cubicBezTo>
                  <a:cubicBezTo>
                    <a:pt x="7" y="6"/>
                    <a:pt x="8" y="8"/>
                    <a:pt x="10" y="9"/>
                  </a:cubicBezTo>
                  <a:cubicBezTo>
                    <a:pt x="13" y="12"/>
                    <a:pt x="16" y="15"/>
                    <a:pt x="19" y="18"/>
                  </a:cubicBezTo>
                  <a:cubicBezTo>
                    <a:pt x="20" y="19"/>
                    <a:pt x="21" y="19"/>
                    <a:pt x="22" y="20"/>
                  </a:cubicBezTo>
                  <a:cubicBezTo>
                    <a:pt x="22" y="21"/>
                    <a:pt x="23" y="21"/>
                    <a:pt x="23" y="22"/>
                  </a:cubicBezTo>
                  <a:cubicBezTo>
                    <a:pt x="23" y="22"/>
                    <a:pt x="23" y="22"/>
                    <a:pt x="23" y="22"/>
                  </a:cubicBezTo>
                  <a:cubicBezTo>
                    <a:pt x="21" y="21"/>
                    <a:pt x="20" y="20"/>
                    <a:pt x="18" y="19"/>
                  </a:cubicBezTo>
                  <a:cubicBezTo>
                    <a:pt x="17" y="18"/>
                    <a:pt x="15" y="17"/>
                    <a:pt x="13" y="15"/>
                  </a:cubicBezTo>
                  <a:cubicBezTo>
                    <a:pt x="12" y="14"/>
                    <a:pt x="10" y="12"/>
                    <a:pt x="8" y="11"/>
                  </a:cubicBezTo>
                  <a:cubicBezTo>
                    <a:pt x="7" y="10"/>
                    <a:pt x="5" y="8"/>
                    <a:pt x="4" y="7"/>
                  </a:cubicBezTo>
                  <a:cubicBezTo>
                    <a:pt x="3" y="6"/>
                    <a:pt x="3" y="6"/>
                    <a:pt x="3" y="5"/>
                  </a:cubicBezTo>
                  <a:cubicBezTo>
                    <a:pt x="2" y="5"/>
                    <a:pt x="2" y="5"/>
                    <a:pt x="2" y="5"/>
                  </a:cubicBezTo>
                  <a:cubicBezTo>
                    <a:pt x="4" y="6"/>
                    <a:pt x="5" y="7"/>
                    <a:pt x="7" y="9"/>
                  </a:cubicBezTo>
                  <a:cubicBezTo>
                    <a:pt x="8" y="10"/>
                    <a:pt x="10" y="11"/>
                    <a:pt x="11" y="13"/>
                  </a:cubicBezTo>
                  <a:cubicBezTo>
                    <a:pt x="15" y="15"/>
                    <a:pt x="18" y="18"/>
                    <a:pt x="21" y="20"/>
                  </a:cubicBezTo>
                  <a:cubicBezTo>
                    <a:pt x="23" y="21"/>
                    <a:pt x="24" y="22"/>
                    <a:pt x="25" y="23"/>
                  </a:cubicBezTo>
                  <a:cubicBezTo>
                    <a:pt x="25" y="23"/>
                    <a:pt x="26" y="24"/>
                    <a:pt x="26" y="24"/>
                  </a:cubicBezTo>
                  <a:cubicBezTo>
                    <a:pt x="27" y="24"/>
                    <a:pt x="27" y="25"/>
                    <a:pt x="27" y="25"/>
                  </a:cubicBezTo>
                  <a:cubicBezTo>
                    <a:pt x="27" y="25"/>
                    <a:pt x="27" y="25"/>
                    <a:pt x="27" y="25"/>
                  </a:cubicBezTo>
                  <a:cubicBezTo>
                    <a:pt x="24" y="24"/>
                    <a:pt x="21" y="21"/>
                    <a:pt x="19" y="19"/>
                  </a:cubicBezTo>
                  <a:cubicBezTo>
                    <a:pt x="16" y="16"/>
                    <a:pt x="12" y="13"/>
                    <a:pt x="9" y="11"/>
                  </a:cubicBezTo>
                  <a:cubicBezTo>
                    <a:pt x="7" y="9"/>
                    <a:pt x="6" y="8"/>
                    <a:pt x="4" y="6"/>
                  </a:cubicBezTo>
                  <a:cubicBezTo>
                    <a:pt x="4" y="6"/>
                    <a:pt x="3" y="6"/>
                    <a:pt x="4" y="6"/>
                  </a:cubicBezTo>
                  <a:cubicBezTo>
                    <a:pt x="7" y="9"/>
                    <a:pt x="10" y="12"/>
                    <a:pt x="13" y="14"/>
                  </a:cubicBezTo>
                  <a:cubicBezTo>
                    <a:pt x="16" y="17"/>
                    <a:pt x="19" y="19"/>
                    <a:pt x="23" y="21"/>
                  </a:cubicBezTo>
                  <a:cubicBezTo>
                    <a:pt x="25" y="22"/>
                    <a:pt x="26" y="22"/>
                    <a:pt x="28" y="23"/>
                  </a:cubicBezTo>
                  <a:cubicBezTo>
                    <a:pt x="29" y="23"/>
                    <a:pt x="31" y="24"/>
                    <a:pt x="32" y="25"/>
                  </a:cubicBezTo>
                  <a:cubicBezTo>
                    <a:pt x="32" y="25"/>
                    <a:pt x="32" y="25"/>
                    <a:pt x="32" y="24"/>
                  </a:cubicBezTo>
                  <a:cubicBezTo>
                    <a:pt x="31" y="24"/>
                    <a:pt x="30" y="24"/>
                    <a:pt x="30" y="23"/>
                  </a:cubicBezTo>
                  <a:cubicBezTo>
                    <a:pt x="29" y="23"/>
                    <a:pt x="28" y="22"/>
                    <a:pt x="27" y="22"/>
                  </a:cubicBezTo>
                  <a:cubicBezTo>
                    <a:pt x="25" y="21"/>
                    <a:pt x="23" y="20"/>
                    <a:pt x="22" y="19"/>
                  </a:cubicBezTo>
                  <a:cubicBezTo>
                    <a:pt x="20" y="18"/>
                    <a:pt x="18" y="16"/>
                    <a:pt x="16" y="15"/>
                  </a:cubicBezTo>
                  <a:cubicBezTo>
                    <a:pt x="15" y="14"/>
                    <a:pt x="13" y="13"/>
                    <a:pt x="12" y="11"/>
                  </a:cubicBezTo>
                  <a:cubicBezTo>
                    <a:pt x="11" y="11"/>
                    <a:pt x="10" y="11"/>
                    <a:pt x="10" y="10"/>
                  </a:cubicBezTo>
                  <a:cubicBezTo>
                    <a:pt x="10" y="10"/>
                    <a:pt x="10" y="10"/>
                    <a:pt x="10" y="11"/>
                  </a:cubicBezTo>
                  <a:cubicBezTo>
                    <a:pt x="13" y="13"/>
                    <a:pt x="16" y="15"/>
                    <a:pt x="20" y="17"/>
                  </a:cubicBezTo>
                  <a:cubicBezTo>
                    <a:pt x="23" y="19"/>
                    <a:pt x="27" y="20"/>
                    <a:pt x="31" y="22"/>
                  </a:cubicBezTo>
                  <a:cubicBezTo>
                    <a:pt x="33" y="23"/>
                    <a:pt x="34" y="24"/>
                    <a:pt x="36" y="24"/>
                  </a:cubicBezTo>
                  <a:cubicBezTo>
                    <a:pt x="37" y="25"/>
                    <a:pt x="38" y="25"/>
                    <a:pt x="39" y="25"/>
                  </a:cubicBezTo>
                  <a:cubicBezTo>
                    <a:pt x="40" y="26"/>
                    <a:pt x="41" y="26"/>
                    <a:pt x="41" y="27"/>
                  </a:cubicBezTo>
                  <a:cubicBezTo>
                    <a:pt x="41" y="26"/>
                    <a:pt x="41" y="26"/>
                    <a:pt x="42" y="26"/>
                  </a:cubicBezTo>
                  <a:cubicBezTo>
                    <a:pt x="40" y="26"/>
                    <a:pt x="38" y="25"/>
                    <a:pt x="37" y="25"/>
                  </a:cubicBezTo>
                  <a:cubicBezTo>
                    <a:pt x="35" y="24"/>
                    <a:pt x="33" y="23"/>
                    <a:pt x="32" y="22"/>
                  </a:cubicBezTo>
                  <a:cubicBezTo>
                    <a:pt x="28" y="20"/>
                    <a:pt x="25" y="18"/>
                    <a:pt x="22" y="16"/>
                  </a:cubicBezTo>
                  <a:cubicBezTo>
                    <a:pt x="20" y="15"/>
                    <a:pt x="17" y="13"/>
                    <a:pt x="15" y="11"/>
                  </a:cubicBezTo>
                  <a:cubicBezTo>
                    <a:pt x="15" y="11"/>
                    <a:pt x="15" y="11"/>
                    <a:pt x="15" y="12"/>
                  </a:cubicBezTo>
                  <a:cubicBezTo>
                    <a:pt x="18" y="14"/>
                    <a:pt x="22" y="16"/>
                    <a:pt x="26" y="18"/>
                  </a:cubicBezTo>
                  <a:cubicBezTo>
                    <a:pt x="27" y="19"/>
                    <a:pt x="29" y="20"/>
                    <a:pt x="30" y="21"/>
                  </a:cubicBezTo>
                  <a:cubicBezTo>
                    <a:pt x="32" y="23"/>
                    <a:pt x="33" y="24"/>
                    <a:pt x="35" y="25"/>
                  </a:cubicBezTo>
                  <a:cubicBezTo>
                    <a:pt x="36" y="25"/>
                    <a:pt x="37" y="26"/>
                    <a:pt x="38" y="26"/>
                  </a:cubicBezTo>
                  <a:cubicBezTo>
                    <a:pt x="38" y="26"/>
                    <a:pt x="38" y="26"/>
                    <a:pt x="38" y="26"/>
                  </a:cubicBezTo>
                  <a:cubicBezTo>
                    <a:pt x="36" y="25"/>
                    <a:pt x="35" y="24"/>
                    <a:pt x="33" y="23"/>
                  </a:cubicBezTo>
                  <a:cubicBezTo>
                    <a:pt x="31" y="22"/>
                    <a:pt x="29" y="21"/>
                    <a:pt x="28" y="20"/>
                  </a:cubicBezTo>
                  <a:cubicBezTo>
                    <a:pt x="24" y="17"/>
                    <a:pt x="21" y="14"/>
                    <a:pt x="18" y="12"/>
                  </a:cubicBezTo>
                  <a:cubicBezTo>
                    <a:pt x="16" y="11"/>
                    <a:pt x="15" y="10"/>
                    <a:pt x="14" y="9"/>
                  </a:cubicBezTo>
                  <a:cubicBezTo>
                    <a:pt x="13" y="8"/>
                    <a:pt x="11" y="7"/>
                    <a:pt x="10" y="6"/>
                  </a:cubicBezTo>
                  <a:cubicBezTo>
                    <a:pt x="10" y="6"/>
                    <a:pt x="10" y="6"/>
                    <a:pt x="10" y="7"/>
                  </a:cubicBezTo>
                  <a:cubicBezTo>
                    <a:pt x="10" y="8"/>
                    <a:pt x="12" y="9"/>
                    <a:pt x="13" y="10"/>
                  </a:cubicBezTo>
                  <a:cubicBezTo>
                    <a:pt x="15" y="11"/>
                    <a:pt x="16" y="13"/>
                    <a:pt x="18" y="14"/>
                  </a:cubicBezTo>
                  <a:cubicBezTo>
                    <a:pt x="21" y="17"/>
                    <a:pt x="25" y="19"/>
                    <a:pt x="29" y="21"/>
                  </a:cubicBezTo>
                  <a:cubicBezTo>
                    <a:pt x="30" y="22"/>
                    <a:pt x="31" y="22"/>
                    <a:pt x="32" y="23"/>
                  </a:cubicBezTo>
                  <a:cubicBezTo>
                    <a:pt x="33" y="24"/>
                    <a:pt x="35" y="24"/>
                    <a:pt x="35" y="25"/>
                  </a:cubicBezTo>
                  <a:cubicBezTo>
                    <a:pt x="35" y="25"/>
                    <a:pt x="36" y="25"/>
                    <a:pt x="36" y="25"/>
                  </a:cubicBezTo>
                  <a:cubicBezTo>
                    <a:pt x="35" y="25"/>
                    <a:pt x="34" y="25"/>
                    <a:pt x="33" y="24"/>
                  </a:cubicBezTo>
                  <a:cubicBezTo>
                    <a:pt x="32" y="24"/>
                    <a:pt x="31" y="23"/>
                    <a:pt x="31" y="23"/>
                  </a:cubicBezTo>
                  <a:cubicBezTo>
                    <a:pt x="29" y="22"/>
                    <a:pt x="27" y="21"/>
                    <a:pt x="25" y="20"/>
                  </a:cubicBezTo>
                  <a:cubicBezTo>
                    <a:pt x="23" y="19"/>
                    <a:pt x="22" y="18"/>
                    <a:pt x="20" y="17"/>
                  </a:cubicBezTo>
                  <a:cubicBezTo>
                    <a:pt x="18" y="16"/>
                    <a:pt x="16" y="14"/>
                    <a:pt x="15" y="13"/>
                  </a:cubicBezTo>
                  <a:cubicBezTo>
                    <a:pt x="13" y="12"/>
                    <a:pt x="11" y="10"/>
                    <a:pt x="10" y="9"/>
                  </a:cubicBezTo>
                  <a:cubicBezTo>
                    <a:pt x="10" y="9"/>
                    <a:pt x="9" y="9"/>
                    <a:pt x="10"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4"/>
            <p:cNvSpPr>
              <a:spLocks/>
            </p:cNvSpPr>
            <p:nvPr/>
          </p:nvSpPr>
          <p:spPr bwMode="auto">
            <a:xfrm>
              <a:off x="2735263" y="4198938"/>
              <a:ext cx="525463" cy="434975"/>
            </a:xfrm>
            <a:custGeom>
              <a:avLst/>
              <a:gdLst>
                <a:gd name="T0" fmla="*/ 18 w 23"/>
                <a:gd name="T1" fmla="*/ 9 h 19"/>
                <a:gd name="T2" fmla="*/ 5 w 23"/>
                <a:gd name="T3" fmla="*/ 19 h 19"/>
                <a:gd name="T4" fmla="*/ 12 w 23"/>
                <a:gd name="T5" fmla="*/ 14 h 19"/>
                <a:gd name="T6" fmla="*/ 17 w 23"/>
                <a:gd name="T7" fmla="*/ 9 h 19"/>
                <a:gd name="T8" fmla="*/ 5 w 23"/>
                <a:gd name="T9" fmla="*/ 16 h 19"/>
                <a:gd name="T10" fmla="*/ 17 w 23"/>
                <a:gd name="T11" fmla="*/ 0 h 19"/>
                <a:gd name="T12" fmla="*/ 0 w 23"/>
                <a:gd name="T13" fmla="*/ 17 h 19"/>
                <a:gd name="T14" fmla="*/ 16 w 23"/>
                <a:gd name="T15" fmla="*/ 4 h 19"/>
                <a:gd name="T16" fmla="*/ 12 w 23"/>
                <a:gd name="T17" fmla="*/ 9 h 19"/>
                <a:gd name="T18" fmla="*/ 4 w 23"/>
                <a:gd name="T19" fmla="*/ 12 h 19"/>
                <a:gd name="T20" fmla="*/ 14 w 23"/>
                <a:gd name="T21" fmla="*/ 5 h 19"/>
                <a:gd name="T22" fmla="*/ 10 w 23"/>
                <a:gd name="T23" fmla="*/ 7 h 19"/>
                <a:gd name="T24" fmla="*/ 12 w 23"/>
                <a:gd name="T25" fmla="*/ 5 h 19"/>
                <a:gd name="T26" fmla="*/ 2 w 23"/>
                <a:gd name="T27" fmla="*/ 13 h 19"/>
                <a:gd name="T28" fmla="*/ 17 w 23"/>
                <a:gd name="T29" fmla="*/ 2 h 19"/>
                <a:gd name="T30" fmla="*/ 7 w 23"/>
                <a:gd name="T31" fmla="*/ 16 h 19"/>
                <a:gd name="T32" fmla="*/ 14 w 23"/>
                <a:gd name="T33" fmla="*/ 10 h 19"/>
                <a:gd name="T34" fmla="*/ 18 w 23"/>
                <a:gd name="T35" fmla="*/ 10 h 19"/>
                <a:gd name="T36" fmla="*/ 16 w 23"/>
                <a:gd name="T37" fmla="*/ 14 h 19"/>
                <a:gd name="T38" fmla="*/ 12 w 23"/>
                <a:gd name="T39" fmla="*/ 18 h 19"/>
                <a:gd name="T40" fmla="*/ 21 w 23"/>
                <a:gd name="T41" fmla="*/ 11 h 19"/>
                <a:gd name="T42" fmla="*/ 17 w 23"/>
                <a:gd name="T43" fmla="*/ 14 h 19"/>
                <a:gd name="T44" fmla="*/ 22 w 23"/>
                <a:gd name="T45" fmla="*/ 1 h 19"/>
                <a:gd name="T46" fmla="*/ 15 w 23"/>
                <a:gd name="T47" fmla="*/ 17 h 19"/>
                <a:gd name="T48" fmla="*/ 20 w 23"/>
                <a:gd name="T49" fmla="*/ 6 h 19"/>
                <a:gd name="T50" fmla="*/ 16 w 23"/>
                <a:gd name="T51" fmla="*/ 10 h 19"/>
                <a:gd name="T52" fmla="*/ 13 w 23"/>
                <a:gd name="T53" fmla="*/ 13 h 19"/>
                <a:gd name="T54" fmla="*/ 14 w 23"/>
                <a:gd name="T55" fmla="*/ 9 h 19"/>
                <a:gd name="T56" fmla="*/ 10 w 23"/>
                <a:gd name="T57" fmla="*/ 13 h 19"/>
                <a:gd name="T58" fmla="*/ 14 w 23"/>
                <a:gd name="T59" fmla="*/ 4 h 19"/>
                <a:gd name="T60" fmla="*/ 11 w 23"/>
                <a:gd name="T61" fmla="*/ 15 h 19"/>
                <a:gd name="T62" fmla="*/ 17 w 23"/>
                <a:gd name="T63" fmla="*/ 0 h 19"/>
                <a:gd name="T64" fmla="*/ 11 w 23"/>
                <a:gd name="T65" fmla="*/ 17 h 19"/>
                <a:gd name="T66" fmla="*/ 20 w 23"/>
                <a:gd name="T67" fmla="*/ 1 h 19"/>
                <a:gd name="T68" fmla="*/ 15 w 23"/>
                <a:gd name="T69" fmla="*/ 17 h 19"/>
                <a:gd name="T70" fmla="*/ 22 w 23"/>
                <a:gd name="T71" fmla="*/ 6 h 19"/>
                <a:gd name="T72" fmla="*/ 21 w 23"/>
                <a:gd name="T73" fmla="*/ 5 h 19"/>
                <a:gd name="T74" fmla="*/ 16 w 23"/>
                <a:gd name="T75" fmla="*/ 17 h 19"/>
                <a:gd name="T76" fmla="*/ 18 w 23"/>
                <a:gd name="T77" fmla="*/ 14 h 19"/>
                <a:gd name="T78" fmla="*/ 22 w 23"/>
                <a:gd name="T79" fmla="*/ 8 h 19"/>
                <a:gd name="T80" fmla="*/ 14 w 23"/>
                <a:gd name="T81" fmla="*/ 17 h 19"/>
                <a:gd name="T82" fmla="*/ 19 w 23"/>
                <a:gd name="T83" fmla="*/ 3 h 19"/>
                <a:gd name="T84" fmla="*/ 7 w 23"/>
                <a:gd name="T85" fmla="*/ 17 h 19"/>
                <a:gd name="T86" fmla="*/ 17 w 23"/>
                <a:gd name="T87" fmla="*/ 2 h 19"/>
                <a:gd name="T88" fmla="*/ 1 w 23"/>
                <a:gd name="T89" fmla="*/ 13 h 19"/>
                <a:gd name="T90" fmla="*/ 14 w 23"/>
                <a:gd name="T91" fmla="*/ 3 h 19"/>
                <a:gd name="T92" fmla="*/ 1 w 23"/>
                <a:gd name="T93" fmla="*/ 12 h 19"/>
                <a:gd name="T94" fmla="*/ 16 w 23"/>
                <a:gd name="T95" fmla="*/ 1 h 19"/>
                <a:gd name="T96" fmla="*/ 0 w 23"/>
                <a:gd name="T97" fmla="*/ 13 h 19"/>
                <a:gd name="T98" fmla="*/ 18 w 23"/>
                <a:gd name="T99" fmla="*/ 1 h 19"/>
                <a:gd name="T100" fmla="*/ 6 w 23"/>
                <a:gd name="T101" fmla="*/ 14 h 19"/>
                <a:gd name="T102" fmla="*/ 10 w 23"/>
                <a:gd name="T103" fmla="*/ 13 h 19"/>
                <a:gd name="T104" fmla="*/ 14 w 23"/>
                <a:gd name="T105" fmla="*/ 9 h 19"/>
                <a:gd name="T106" fmla="*/ 3 w 23"/>
                <a:gd name="T107" fmla="*/ 18 h 19"/>
                <a:gd name="T108" fmla="*/ 18 w 23"/>
                <a:gd name="T109" fmla="*/ 5 h 19"/>
                <a:gd name="T110" fmla="*/ 5 w 23"/>
                <a:gd name="T111" fmla="*/ 17 h 19"/>
                <a:gd name="T112" fmla="*/ 13 w 23"/>
                <a:gd name="T113" fmla="*/ 16 h 19"/>
                <a:gd name="T114" fmla="*/ 13 w 23"/>
                <a:gd name="T11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 h="19">
                  <a:moveTo>
                    <a:pt x="6" y="17"/>
                  </a:moveTo>
                  <a:cubicBezTo>
                    <a:pt x="9" y="16"/>
                    <a:pt x="11" y="16"/>
                    <a:pt x="13" y="14"/>
                  </a:cubicBezTo>
                  <a:cubicBezTo>
                    <a:pt x="14" y="14"/>
                    <a:pt x="15" y="13"/>
                    <a:pt x="16" y="12"/>
                  </a:cubicBezTo>
                  <a:cubicBezTo>
                    <a:pt x="17" y="11"/>
                    <a:pt x="17" y="10"/>
                    <a:pt x="18" y="9"/>
                  </a:cubicBezTo>
                  <a:cubicBezTo>
                    <a:pt x="18" y="9"/>
                    <a:pt x="18" y="9"/>
                    <a:pt x="18" y="9"/>
                  </a:cubicBezTo>
                  <a:cubicBezTo>
                    <a:pt x="18" y="10"/>
                    <a:pt x="18" y="11"/>
                    <a:pt x="17" y="12"/>
                  </a:cubicBezTo>
                  <a:cubicBezTo>
                    <a:pt x="17" y="13"/>
                    <a:pt x="16" y="14"/>
                    <a:pt x="15" y="15"/>
                  </a:cubicBezTo>
                  <a:cubicBezTo>
                    <a:pt x="14" y="15"/>
                    <a:pt x="13" y="16"/>
                    <a:pt x="12" y="17"/>
                  </a:cubicBezTo>
                  <a:cubicBezTo>
                    <a:pt x="11" y="17"/>
                    <a:pt x="10" y="17"/>
                    <a:pt x="10" y="18"/>
                  </a:cubicBezTo>
                  <a:cubicBezTo>
                    <a:pt x="8" y="18"/>
                    <a:pt x="7" y="18"/>
                    <a:pt x="5" y="19"/>
                  </a:cubicBezTo>
                  <a:cubicBezTo>
                    <a:pt x="4" y="19"/>
                    <a:pt x="3" y="19"/>
                    <a:pt x="2" y="17"/>
                  </a:cubicBezTo>
                  <a:cubicBezTo>
                    <a:pt x="2" y="18"/>
                    <a:pt x="2" y="18"/>
                    <a:pt x="2" y="18"/>
                  </a:cubicBezTo>
                  <a:cubicBezTo>
                    <a:pt x="3" y="17"/>
                    <a:pt x="4" y="17"/>
                    <a:pt x="5" y="17"/>
                  </a:cubicBezTo>
                  <a:cubicBezTo>
                    <a:pt x="6" y="17"/>
                    <a:pt x="7" y="17"/>
                    <a:pt x="7" y="16"/>
                  </a:cubicBezTo>
                  <a:cubicBezTo>
                    <a:pt x="9" y="16"/>
                    <a:pt x="11" y="15"/>
                    <a:pt x="12" y="14"/>
                  </a:cubicBezTo>
                  <a:cubicBezTo>
                    <a:pt x="14" y="12"/>
                    <a:pt x="15" y="11"/>
                    <a:pt x="16" y="9"/>
                  </a:cubicBezTo>
                  <a:cubicBezTo>
                    <a:pt x="16" y="9"/>
                    <a:pt x="17" y="8"/>
                    <a:pt x="17" y="7"/>
                  </a:cubicBezTo>
                  <a:cubicBezTo>
                    <a:pt x="17" y="6"/>
                    <a:pt x="17" y="6"/>
                    <a:pt x="18" y="5"/>
                  </a:cubicBezTo>
                  <a:cubicBezTo>
                    <a:pt x="18" y="5"/>
                    <a:pt x="18" y="5"/>
                    <a:pt x="18" y="5"/>
                  </a:cubicBezTo>
                  <a:cubicBezTo>
                    <a:pt x="18" y="6"/>
                    <a:pt x="18" y="8"/>
                    <a:pt x="17" y="9"/>
                  </a:cubicBezTo>
                  <a:cubicBezTo>
                    <a:pt x="16" y="11"/>
                    <a:pt x="15" y="12"/>
                    <a:pt x="15" y="13"/>
                  </a:cubicBezTo>
                  <a:cubicBezTo>
                    <a:pt x="13" y="16"/>
                    <a:pt x="10" y="18"/>
                    <a:pt x="7" y="18"/>
                  </a:cubicBezTo>
                  <a:cubicBezTo>
                    <a:pt x="6" y="18"/>
                    <a:pt x="4" y="18"/>
                    <a:pt x="3" y="17"/>
                  </a:cubicBezTo>
                  <a:cubicBezTo>
                    <a:pt x="3" y="17"/>
                    <a:pt x="4" y="17"/>
                    <a:pt x="4" y="18"/>
                  </a:cubicBezTo>
                  <a:cubicBezTo>
                    <a:pt x="4" y="17"/>
                    <a:pt x="5" y="17"/>
                    <a:pt x="5" y="16"/>
                  </a:cubicBezTo>
                  <a:cubicBezTo>
                    <a:pt x="6" y="16"/>
                    <a:pt x="7" y="15"/>
                    <a:pt x="7" y="15"/>
                  </a:cubicBezTo>
                  <a:cubicBezTo>
                    <a:pt x="9" y="14"/>
                    <a:pt x="11" y="13"/>
                    <a:pt x="12" y="11"/>
                  </a:cubicBezTo>
                  <a:cubicBezTo>
                    <a:pt x="15" y="9"/>
                    <a:pt x="16" y="6"/>
                    <a:pt x="17" y="3"/>
                  </a:cubicBezTo>
                  <a:cubicBezTo>
                    <a:pt x="17" y="2"/>
                    <a:pt x="17" y="1"/>
                    <a:pt x="18" y="0"/>
                  </a:cubicBezTo>
                  <a:cubicBezTo>
                    <a:pt x="18" y="0"/>
                    <a:pt x="18" y="0"/>
                    <a:pt x="17" y="0"/>
                  </a:cubicBezTo>
                  <a:cubicBezTo>
                    <a:pt x="18" y="1"/>
                    <a:pt x="17" y="3"/>
                    <a:pt x="17" y="4"/>
                  </a:cubicBezTo>
                  <a:cubicBezTo>
                    <a:pt x="16" y="5"/>
                    <a:pt x="15" y="6"/>
                    <a:pt x="14" y="8"/>
                  </a:cubicBezTo>
                  <a:cubicBezTo>
                    <a:pt x="12" y="10"/>
                    <a:pt x="10" y="12"/>
                    <a:pt x="8" y="14"/>
                  </a:cubicBezTo>
                  <a:cubicBezTo>
                    <a:pt x="5" y="15"/>
                    <a:pt x="3" y="16"/>
                    <a:pt x="0" y="17"/>
                  </a:cubicBezTo>
                  <a:cubicBezTo>
                    <a:pt x="0" y="17"/>
                    <a:pt x="0" y="17"/>
                    <a:pt x="0" y="17"/>
                  </a:cubicBezTo>
                  <a:cubicBezTo>
                    <a:pt x="1" y="17"/>
                    <a:pt x="2" y="16"/>
                    <a:pt x="3" y="16"/>
                  </a:cubicBezTo>
                  <a:cubicBezTo>
                    <a:pt x="4" y="15"/>
                    <a:pt x="5" y="15"/>
                    <a:pt x="6" y="14"/>
                  </a:cubicBezTo>
                  <a:cubicBezTo>
                    <a:pt x="7" y="13"/>
                    <a:pt x="9" y="12"/>
                    <a:pt x="10" y="11"/>
                  </a:cubicBezTo>
                  <a:cubicBezTo>
                    <a:pt x="12" y="9"/>
                    <a:pt x="13" y="8"/>
                    <a:pt x="14" y="6"/>
                  </a:cubicBezTo>
                  <a:cubicBezTo>
                    <a:pt x="15" y="5"/>
                    <a:pt x="15" y="5"/>
                    <a:pt x="16" y="4"/>
                  </a:cubicBezTo>
                  <a:cubicBezTo>
                    <a:pt x="16" y="3"/>
                    <a:pt x="17" y="2"/>
                    <a:pt x="17" y="1"/>
                  </a:cubicBezTo>
                  <a:cubicBezTo>
                    <a:pt x="17" y="1"/>
                    <a:pt x="18" y="1"/>
                    <a:pt x="18" y="1"/>
                  </a:cubicBezTo>
                  <a:cubicBezTo>
                    <a:pt x="18" y="1"/>
                    <a:pt x="18" y="1"/>
                    <a:pt x="17" y="1"/>
                  </a:cubicBezTo>
                  <a:cubicBezTo>
                    <a:pt x="17" y="2"/>
                    <a:pt x="16" y="4"/>
                    <a:pt x="15" y="5"/>
                  </a:cubicBezTo>
                  <a:cubicBezTo>
                    <a:pt x="14" y="6"/>
                    <a:pt x="13" y="8"/>
                    <a:pt x="12" y="9"/>
                  </a:cubicBezTo>
                  <a:cubicBezTo>
                    <a:pt x="10" y="11"/>
                    <a:pt x="7" y="12"/>
                    <a:pt x="5" y="13"/>
                  </a:cubicBezTo>
                  <a:cubicBezTo>
                    <a:pt x="3" y="14"/>
                    <a:pt x="1" y="14"/>
                    <a:pt x="0" y="13"/>
                  </a:cubicBezTo>
                  <a:cubicBezTo>
                    <a:pt x="0" y="13"/>
                    <a:pt x="0" y="13"/>
                    <a:pt x="0" y="13"/>
                  </a:cubicBezTo>
                  <a:cubicBezTo>
                    <a:pt x="1" y="13"/>
                    <a:pt x="1" y="13"/>
                    <a:pt x="2" y="12"/>
                  </a:cubicBezTo>
                  <a:cubicBezTo>
                    <a:pt x="3" y="12"/>
                    <a:pt x="3" y="12"/>
                    <a:pt x="4" y="12"/>
                  </a:cubicBezTo>
                  <a:cubicBezTo>
                    <a:pt x="6" y="11"/>
                    <a:pt x="7" y="10"/>
                    <a:pt x="9" y="9"/>
                  </a:cubicBezTo>
                  <a:cubicBezTo>
                    <a:pt x="10" y="8"/>
                    <a:pt x="12" y="7"/>
                    <a:pt x="13" y="6"/>
                  </a:cubicBezTo>
                  <a:cubicBezTo>
                    <a:pt x="14" y="4"/>
                    <a:pt x="15" y="2"/>
                    <a:pt x="16" y="1"/>
                  </a:cubicBezTo>
                  <a:cubicBezTo>
                    <a:pt x="15" y="1"/>
                    <a:pt x="15" y="1"/>
                    <a:pt x="15" y="1"/>
                  </a:cubicBezTo>
                  <a:cubicBezTo>
                    <a:pt x="15" y="2"/>
                    <a:pt x="14" y="4"/>
                    <a:pt x="14" y="5"/>
                  </a:cubicBezTo>
                  <a:cubicBezTo>
                    <a:pt x="13" y="6"/>
                    <a:pt x="11" y="7"/>
                    <a:pt x="10" y="8"/>
                  </a:cubicBezTo>
                  <a:cubicBezTo>
                    <a:pt x="9" y="9"/>
                    <a:pt x="8" y="10"/>
                    <a:pt x="6" y="10"/>
                  </a:cubicBezTo>
                  <a:cubicBezTo>
                    <a:pt x="5" y="11"/>
                    <a:pt x="3" y="12"/>
                    <a:pt x="1" y="12"/>
                  </a:cubicBezTo>
                  <a:cubicBezTo>
                    <a:pt x="1" y="12"/>
                    <a:pt x="1" y="12"/>
                    <a:pt x="1" y="12"/>
                  </a:cubicBezTo>
                  <a:cubicBezTo>
                    <a:pt x="4" y="10"/>
                    <a:pt x="7" y="9"/>
                    <a:pt x="10" y="7"/>
                  </a:cubicBezTo>
                  <a:cubicBezTo>
                    <a:pt x="11" y="6"/>
                    <a:pt x="12" y="5"/>
                    <a:pt x="12" y="4"/>
                  </a:cubicBezTo>
                  <a:cubicBezTo>
                    <a:pt x="13" y="2"/>
                    <a:pt x="14" y="1"/>
                    <a:pt x="15" y="1"/>
                  </a:cubicBezTo>
                  <a:cubicBezTo>
                    <a:pt x="15" y="0"/>
                    <a:pt x="15" y="0"/>
                    <a:pt x="15" y="0"/>
                  </a:cubicBezTo>
                  <a:cubicBezTo>
                    <a:pt x="15" y="1"/>
                    <a:pt x="15" y="2"/>
                    <a:pt x="14" y="3"/>
                  </a:cubicBezTo>
                  <a:cubicBezTo>
                    <a:pt x="14" y="4"/>
                    <a:pt x="13" y="4"/>
                    <a:pt x="12" y="5"/>
                  </a:cubicBezTo>
                  <a:cubicBezTo>
                    <a:pt x="11" y="7"/>
                    <a:pt x="10" y="8"/>
                    <a:pt x="9" y="9"/>
                  </a:cubicBezTo>
                  <a:cubicBezTo>
                    <a:pt x="8" y="10"/>
                    <a:pt x="7" y="11"/>
                    <a:pt x="6" y="11"/>
                  </a:cubicBezTo>
                  <a:cubicBezTo>
                    <a:pt x="5" y="12"/>
                    <a:pt x="4" y="13"/>
                    <a:pt x="2" y="13"/>
                  </a:cubicBezTo>
                  <a:cubicBezTo>
                    <a:pt x="2" y="13"/>
                    <a:pt x="2" y="13"/>
                    <a:pt x="1" y="13"/>
                  </a:cubicBezTo>
                  <a:cubicBezTo>
                    <a:pt x="1" y="13"/>
                    <a:pt x="2" y="13"/>
                    <a:pt x="2" y="13"/>
                  </a:cubicBezTo>
                  <a:cubicBezTo>
                    <a:pt x="2" y="13"/>
                    <a:pt x="2" y="12"/>
                    <a:pt x="3" y="12"/>
                  </a:cubicBezTo>
                  <a:cubicBezTo>
                    <a:pt x="4" y="12"/>
                    <a:pt x="4" y="12"/>
                    <a:pt x="5" y="12"/>
                  </a:cubicBezTo>
                  <a:cubicBezTo>
                    <a:pt x="7" y="11"/>
                    <a:pt x="8" y="10"/>
                    <a:pt x="10" y="9"/>
                  </a:cubicBezTo>
                  <a:cubicBezTo>
                    <a:pt x="12" y="9"/>
                    <a:pt x="13" y="8"/>
                    <a:pt x="14" y="6"/>
                  </a:cubicBezTo>
                  <a:cubicBezTo>
                    <a:pt x="15" y="5"/>
                    <a:pt x="16" y="4"/>
                    <a:pt x="17" y="2"/>
                  </a:cubicBezTo>
                  <a:cubicBezTo>
                    <a:pt x="17" y="2"/>
                    <a:pt x="17" y="2"/>
                    <a:pt x="17" y="2"/>
                  </a:cubicBezTo>
                  <a:cubicBezTo>
                    <a:pt x="17" y="4"/>
                    <a:pt x="16" y="6"/>
                    <a:pt x="15" y="7"/>
                  </a:cubicBezTo>
                  <a:cubicBezTo>
                    <a:pt x="15" y="9"/>
                    <a:pt x="14" y="10"/>
                    <a:pt x="13" y="12"/>
                  </a:cubicBezTo>
                  <a:cubicBezTo>
                    <a:pt x="12" y="13"/>
                    <a:pt x="11" y="14"/>
                    <a:pt x="11" y="15"/>
                  </a:cubicBezTo>
                  <a:cubicBezTo>
                    <a:pt x="10" y="16"/>
                    <a:pt x="9" y="17"/>
                    <a:pt x="7" y="16"/>
                  </a:cubicBezTo>
                  <a:cubicBezTo>
                    <a:pt x="7" y="16"/>
                    <a:pt x="7" y="16"/>
                    <a:pt x="8" y="17"/>
                  </a:cubicBezTo>
                  <a:cubicBezTo>
                    <a:pt x="7" y="16"/>
                    <a:pt x="8" y="16"/>
                    <a:pt x="8" y="16"/>
                  </a:cubicBezTo>
                  <a:cubicBezTo>
                    <a:pt x="8" y="15"/>
                    <a:pt x="9" y="15"/>
                    <a:pt x="9" y="15"/>
                  </a:cubicBezTo>
                  <a:cubicBezTo>
                    <a:pt x="10" y="14"/>
                    <a:pt x="11" y="13"/>
                    <a:pt x="12" y="12"/>
                  </a:cubicBezTo>
                  <a:cubicBezTo>
                    <a:pt x="13" y="12"/>
                    <a:pt x="14" y="11"/>
                    <a:pt x="14" y="10"/>
                  </a:cubicBezTo>
                  <a:cubicBezTo>
                    <a:pt x="16" y="9"/>
                    <a:pt x="17" y="7"/>
                    <a:pt x="18" y="6"/>
                  </a:cubicBezTo>
                  <a:cubicBezTo>
                    <a:pt x="19" y="5"/>
                    <a:pt x="19" y="4"/>
                    <a:pt x="20" y="4"/>
                  </a:cubicBezTo>
                  <a:cubicBezTo>
                    <a:pt x="20" y="4"/>
                    <a:pt x="20" y="4"/>
                    <a:pt x="19" y="4"/>
                  </a:cubicBezTo>
                  <a:cubicBezTo>
                    <a:pt x="20" y="4"/>
                    <a:pt x="20" y="5"/>
                    <a:pt x="20" y="6"/>
                  </a:cubicBezTo>
                  <a:cubicBezTo>
                    <a:pt x="19" y="7"/>
                    <a:pt x="19" y="9"/>
                    <a:pt x="18" y="10"/>
                  </a:cubicBezTo>
                  <a:cubicBezTo>
                    <a:pt x="17" y="12"/>
                    <a:pt x="16" y="14"/>
                    <a:pt x="15" y="15"/>
                  </a:cubicBezTo>
                  <a:cubicBezTo>
                    <a:pt x="14" y="16"/>
                    <a:pt x="13" y="17"/>
                    <a:pt x="12" y="17"/>
                  </a:cubicBezTo>
                  <a:cubicBezTo>
                    <a:pt x="12" y="18"/>
                    <a:pt x="11" y="18"/>
                    <a:pt x="10" y="18"/>
                  </a:cubicBezTo>
                  <a:cubicBezTo>
                    <a:pt x="10" y="18"/>
                    <a:pt x="10" y="18"/>
                    <a:pt x="10" y="18"/>
                  </a:cubicBezTo>
                  <a:cubicBezTo>
                    <a:pt x="12" y="17"/>
                    <a:pt x="14" y="16"/>
                    <a:pt x="16" y="14"/>
                  </a:cubicBezTo>
                  <a:cubicBezTo>
                    <a:pt x="18" y="12"/>
                    <a:pt x="20" y="10"/>
                    <a:pt x="22" y="8"/>
                  </a:cubicBezTo>
                  <a:cubicBezTo>
                    <a:pt x="21" y="8"/>
                    <a:pt x="21" y="8"/>
                    <a:pt x="21" y="8"/>
                  </a:cubicBezTo>
                  <a:cubicBezTo>
                    <a:pt x="21" y="9"/>
                    <a:pt x="21" y="10"/>
                    <a:pt x="20" y="11"/>
                  </a:cubicBezTo>
                  <a:cubicBezTo>
                    <a:pt x="20" y="12"/>
                    <a:pt x="19" y="12"/>
                    <a:pt x="19" y="13"/>
                  </a:cubicBezTo>
                  <a:cubicBezTo>
                    <a:pt x="17" y="15"/>
                    <a:pt x="15" y="17"/>
                    <a:pt x="12" y="18"/>
                  </a:cubicBezTo>
                  <a:cubicBezTo>
                    <a:pt x="12" y="18"/>
                    <a:pt x="12" y="18"/>
                    <a:pt x="12" y="18"/>
                  </a:cubicBezTo>
                  <a:cubicBezTo>
                    <a:pt x="14" y="16"/>
                    <a:pt x="16" y="16"/>
                    <a:pt x="18" y="14"/>
                  </a:cubicBezTo>
                  <a:cubicBezTo>
                    <a:pt x="19" y="13"/>
                    <a:pt x="21" y="11"/>
                    <a:pt x="22" y="9"/>
                  </a:cubicBezTo>
                  <a:cubicBezTo>
                    <a:pt x="22" y="9"/>
                    <a:pt x="22" y="9"/>
                    <a:pt x="22" y="9"/>
                  </a:cubicBezTo>
                  <a:cubicBezTo>
                    <a:pt x="22" y="10"/>
                    <a:pt x="21" y="11"/>
                    <a:pt x="21" y="11"/>
                  </a:cubicBezTo>
                  <a:cubicBezTo>
                    <a:pt x="20" y="12"/>
                    <a:pt x="19" y="13"/>
                    <a:pt x="19" y="14"/>
                  </a:cubicBezTo>
                  <a:cubicBezTo>
                    <a:pt x="18" y="15"/>
                    <a:pt x="17" y="15"/>
                    <a:pt x="16" y="16"/>
                  </a:cubicBezTo>
                  <a:cubicBezTo>
                    <a:pt x="15" y="17"/>
                    <a:pt x="15" y="17"/>
                    <a:pt x="14" y="17"/>
                  </a:cubicBezTo>
                  <a:cubicBezTo>
                    <a:pt x="14" y="17"/>
                    <a:pt x="14" y="17"/>
                    <a:pt x="14" y="17"/>
                  </a:cubicBezTo>
                  <a:cubicBezTo>
                    <a:pt x="15" y="16"/>
                    <a:pt x="16" y="15"/>
                    <a:pt x="17" y="14"/>
                  </a:cubicBezTo>
                  <a:cubicBezTo>
                    <a:pt x="18" y="13"/>
                    <a:pt x="19" y="12"/>
                    <a:pt x="20" y="10"/>
                  </a:cubicBezTo>
                  <a:cubicBezTo>
                    <a:pt x="20" y="9"/>
                    <a:pt x="21" y="7"/>
                    <a:pt x="21" y="6"/>
                  </a:cubicBezTo>
                  <a:cubicBezTo>
                    <a:pt x="22" y="5"/>
                    <a:pt x="22" y="4"/>
                    <a:pt x="22" y="3"/>
                  </a:cubicBezTo>
                  <a:cubicBezTo>
                    <a:pt x="22" y="3"/>
                    <a:pt x="22" y="2"/>
                    <a:pt x="23" y="1"/>
                  </a:cubicBezTo>
                  <a:cubicBezTo>
                    <a:pt x="22" y="1"/>
                    <a:pt x="22" y="1"/>
                    <a:pt x="22" y="1"/>
                  </a:cubicBezTo>
                  <a:cubicBezTo>
                    <a:pt x="22" y="2"/>
                    <a:pt x="22" y="3"/>
                    <a:pt x="22" y="4"/>
                  </a:cubicBezTo>
                  <a:cubicBezTo>
                    <a:pt x="22" y="4"/>
                    <a:pt x="22" y="5"/>
                    <a:pt x="21" y="6"/>
                  </a:cubicBezTo>
                  <a:cubicBezTo>
                    <a:pt x="21" y="8"/>
                    <a:pt x="20" y="9"/>
                    <a:pt x="20" y="11"/>
                  </a:cubicBezTo>
                  <a:cubicBezTo>
                    <a:pt x="19" y="12"/>
                    <a:pt x="19" y="13"/>
                    <a:pt x="18" y="14"/>
                  </a:cubicBezTo>
                  <a:cubicBezTo>
                    <a:pt x="17" y="15"/>
                    <a:pt x="16" y="16"/>
                    <a:pt x="15" y="17"/>
                  </a:cubicBezTo>
                  <a:cubicBezTo>
                    <a:pt x="15" y="17"/>
                    <a:pt x="15" y="17"/>
                    <a:pt x="15" y="17"/>
                  </a:cubicBezTo>
                  <a:cubicBezTo>
                    <a:pt x="15" y="16"/>
                    <a:pt x="15" y="16"/>
                    <a:pt x="15" y="15"/>
                  </a:cubicBezTo>
                  <a:cubicBezTo>
                    <a:pt x="15" y="15"/>
                    <a:pt x="15" y="14"/>
                    <a:pt x="16" y="14"/>
                  </a:cubicBezTo>
                  <a:cubicBezTo>
                    <a:pt x="16" y="13"/>
                    <a:pt x="17" y="11"/>
                    <a:pt x="18" y="10"/>
                  </a:cubicBezTo>
                  <a:cubicBezTo>
                    <a:pt x="19" y="9"/>
                    <a:pt x="19" y="8"/>
                    <a:pt x="20" y="6"/>
                  </a:cubicBezTo>
                  <a:cubicBezTo>
                    <a:pt x="20" y="4"/>
                    <a:pt x="20" y="2"/>
                    <a:pt x="20" y="1"/>
                  </a:cubicBezTo>
                  <a:cubicBezTo>
                    <a:pt x="20" y="1"/>
                    <a:pt x="20" y="0"/>
                    <a:pt x="20" y="1"/>
                  </a:cubicBezTo>
                  <a:cubicBezTo>
                    <a:pt x="19" y="1"/>
                    <a:pt x="19" y="2"/>
                    <a:pt x="19" y="2"/>
                  </a:cubicBezTo>
                  <a:cubicBezTo>
                    <a:pt x="18" y="3"/>
                    <a:pt x="18" y="4"/>
                    <a:pt x="18" y="5"/>
                  </a:cubicBezTo>
                  <a:cubicBezTo>
                    <a:pt x="17" y="6"/>
                    <a:pt x="16" y="8"/>
                    <a:pt x="16" y="10"/>
                  </a:cubicBezTo>
                  <a:cubicBezTo>
                    <a:pt x="15" y="11"/>
                    <a:pt x="15" y="12"/>
                    <a:pt x="14" y="13"/>
                  </a:cubicBezTo>
                  <a:cubicBezTo>
                    <a:pt x="13" y="14"/>
                    <a:pt x="12" y="16"/>
                    <a:pt x="11" y="16"/>
                  </a:cubicBezTo>
                  <a:cubicBezTo>
                    <a:pt x="11" y="16"/>
                    <a:pt x="11" y="16"/>
                    <a:pt x="12" y="16"/>
                  </a:cubicBezTo>
                  <a:cubicBezTo>
                    <a:pt x="11" y="16"/>
                    <a:pt x="12" y="15"/>
                    <a:pt x="12" y="15"/>
                  </a:cubicBezTo>
                  <a:cubicBezTo>
                    <a:pt x="12" y="14"/>
                    <a:pt x="13" y="13"/>
                    <a:pt x="13" y="13"/>
                  </a:cubicBezTo>
                  <a:cubicBezTo>
                    <a:pt x="14" y="11"/>
                    <a:pt x="15" y="10"/>
                    <a:pt x="15" y="9"/>
                  </a:cubicBezTo>
                  <a:cubicBezTo>
                    <a:pt x="16" y="6"/>
                    <a:pt x="17" y="3"/>
                    <a:pt x="18" y="0"/>
                  </a:cubicBezTo>
                  <a:cubicBezTo>
                    <a:pt x="17" y="0"/>
                    <a:pt x="17" y="0"/>
                    <a:pt x="17" y="0"/>
                  </a:cubicBezTo>
                  <a:cubicBezTo>
                    <a:pt x="17" y="2"/>
                    <a:pt x="17" y="4"/>
                    <a:pt x="16" y="5"/>
                  </a:cubicBezTo>
                  <a:cubicBezTo>
                    <a:pt x="16" y="6"/>
                    <a:pt x="15" y="8"/>
                    <a:pt x="14" y="9"/>
                  </a:cubicBezTo>
                  <a:cubicBezTo>
                    <a:pt x="14" y="10"/>
                    <a:pt x="13" y="11"/>
                    <a:pt x="13" y="12"/>
                  </a:cubicBezTo>
                  <a:cubicBezTo>
                    <a:pt x="12" y="13"/>
                    <a:pt x="12" y="14"/>
                    <a:pt x="11" y="15"/>
                  </a:cubicBezTo>
                  <a:cubicBezTo>
                    <a:pt x="10" y="15"/>
                    <a:pt x="9" y="16"/>
                    <a:pt x="9" y="15"/>
                  </a:cubicBezTo>
                  <a:cubicBezTo>
                    <a:pt x="9" y="15"/>
                    <a:pt x="9" y="15"/>
                    <a:pt x="9" y="14"/>
                  </a:cubicBezTo>
                  <a:cubicBezTo>
                    <a:pt x="9" y="14"/>
                    <a:pt x="10" y="13"/>
                    <a:pt x="10" y="13"/>
                  </a:cubicBezTo>
                  <a:cubicBezTo>
                    <a:pt x="11" y="11"/>
                    <a:pt x="11" y="10"/>
                    <a:pt x="12" y="9"/>
                  </a:cubicBezTo>
                  <a:cubicBezTo>
                    <a:pt x="13" y="7"/>
                    <a:pt x="14" y="6"/>
                    <a:pt x="14" y="5"/>
                  </a:cubicBezTo>
                  <a:cubicBezTo>
                    <a:pt x="15" y="4"/>
                    <a:pt x="15" y="2"/>
                    <a:pt x="14" y="1"/>
                  </a:cubicBezTo>
                  <a:cubicBezTo>
                    <a:pt x="14" y="1"/>
                    <a:pt x="14" y="2"/>
                    <a:pt x="14" y="2"/>
                  </a:cubicBezTo>
                  <a:cubicBezTo>
                    <a:pt x="15" y="2"/>
                    <a:pt x="14" y="3"/>
                    <a:pt x="14" y="4"/>
                  </a:cubicBezTo>
                  <a:cubicBezTo>
                    <a:pt x="14" y="5"/>
                    <a:pt x="13" y="6"/>
                    <a:pt x="13" y="7"/>
                  </a:cubicBezTo>
                  <a:cubicBezTo>
                    <a:pt x="12" y="8"/>
                    <a:pt x="11" y="9"/>
                    <a:pt x="11" y="11"/>
                  </a:cubicBezTo>
                  <a:cubicBezTo>
                    <a:pt x="10" y="12"/>
                    <a:pt x="10" y="13"/>
                    <a:pt x="9" y="14"/>
                  </a:cubicBezTo>
                  <a:cubicBezTo>
                    <a:pt x="9" y="14"/>
                    <a:pt x="8" y="15"/>
                    <a:pt x="9" y="16"/>
                  </a:cubicBezTo>
                  <a:cubicBezTo>
                    <a:pt x="9" y="16"/>
                    <a:pt x="10" y="16"/>
                    <a:pt x="11" y="15"/>
                  </a:cubicBezTo>
                  <a:cubicBezTo>
                    <a:pt x="12" y="15"/>
                    <a:pt x="12" y="13"/>
                    <a:pt x="13" y="12"/>
                  </a:cubicBezTo>
                  <a:cubicBezTo>
                    <a:pt x="14" y="11"/>
                    <a:pt x="15" y="9"/>
                    <a:pt x="15" y="8"/>
                  </a:cubicBezTo>
                  <a:cubicBezTo>
                    <a:pt x="16" y="7"/>
                    <a:pt x="17" y="5"/>
                    <a:pt x="17" y="4"/>
                  </a:cubicBezTo>
                  <a:cubicBezTo>
                    <a:pt x="17" y="3"/>
                    <a:pt x="18" y="1"/>
                    <a:pt x="18" y="0"/>
                  </a:cubicBezTo>
                  <a:cubicBezTo>
                    <a:pt x="18" y="0"/>
                    <a:pt x="17" y="0"/>
                    <a:pt x="17" y="0"/>
                  </a:cubicBezTo>
                  <a:cubicBezTo>
                    <a:pt x="16" y="3"/>
                    <a:pt x="16" y="6"/>
                    <a:pt x="15" y="9"/>
                  </a:cubicBezTo>
                  <a:cubicBezTo>
                    <a:pt x="14" y="10"/>
                    <a:pt x="13" y="12"/>
                    <a:pt x="13" y="13"/>
                  </a:cubicBezTo>
                  <a:cubicBezTo>
                    <a:pt x="12" y="14"/>
                    <a:pt x="12" y="14"/>
                    <a:pt x="12" y="15"/>
                  </a:cubicBezTo>
                  <a:cubicBezTo>
                    <a:pt x="11" y="15"/>
                    <a:pt x="11" y="16"/>
                    <a:pt x="11" y="17"/>
                  </a:cubicBezTo>
                  <a:cubicBezTo>
                    <a:pt x="11" y="17"/>
                    <a:pt x="11" y="17"/>
                    <a:pt x="11" y="17"/>
                  </a:cubicBezTo>
                  <a:cubicBezTo>
                    <a:pt x="13" y="16"/>
                    <a:pt x="13" y="15"/>
                    <a:pt x="14" y="14"/>
                  </a:cubicBezTo>
                  <a:cubicBezTo>
                    <a:pt x="15" y="12"/>
                    <a:pt x="15" y="11"/>
                    <a:pt x="16" y="10"/>
                  </a:cubicBezTo>
                  <a:cubicBezTo>
                    <a:pt x="17" y="8"/>
                    <a:pt x="17" y="7"/>
                    <a:pt x="18" y="5"/>
                  </a:cubicBezTo>
                  <a:cubicBezTo>
                    <a:pt x="18" y="4"/>
                    <a:pt x="19" y="4"/>
                    <a:pt x="19" y="3"/>
                  </a:cubicBezTo>
                  <a:cubicBezTo>
                    <a:pt x="19" y="2"/>
                    <a:pt x="19" y="1"/>
                    <a:pt x="20" y="1"/>
                  </a:cubicBezTo>
                  <a:cubicBezTo>
                    <a:pt x="20" y="1"/>
                    <a:pt x="20" y="1"/>
                    <a:pt x="19" y="1"/>
                  </a:cubicBezTo>
                  <a:cubicBezTo>
                    <a:pt x="20" y="3"/>
                    <a:pt x="20" y="5"/>
                    <a:pt x="19" y="7"/>
                  </a:cubicBezTo>
                  <a:cubicBezTo>
                    <a:pt x="19" y="8"/>
                    <a:pt x="18" y="9"/>
                    <a:pt x="17" y="10"/>
                  </a:cubicBezTo>
                  <a:cubicBezTo>
                    <a:pt x="17" y="12"/>
                    <a:pt x="16" y="13"/>
                    <a:pt x="15" y="14"/>
                  </a:cubicBezTo>
                  <a:cubicBezTo>
                    <a:pt x="15" y="15"/>
                    <a:pt x="14" y="16"/>
                    <a:pt x="15" y="17"/>
                  </a:cubicBezTo>
                  <a:cubicBezTo>
                    <a:pt x="15" y="17"/>
                    <a:pt x="15" y="17"/>
                    <a:pt x="15" y="17"/>
                  </a:cubicBezTo>
                  <a:cubicBezTo>
                    <a:pt x="15" y="17"/>
                    <a:pt x="15" y="17"/>
                    <a:pt x="15" y="17"/>
                  </a:cubicBezTo>
                  <a:cubicBezTo>
                    <a:pt x="16" y="17"/>
                    <a:pt x="17" y="16"/>
                    <a:pt x="18" y="15"/>
                  </a:cubicBezTo>
                  <a:cubicBezTo>
                    <a:pt x="19" y="14"/>
                    <a:pt x="19" y="12"/>
                    <a:pt x="20" y="11"/>
                  </a:cubicBezTo>
                  <a:cubicBezTo>
                    <a:pt x="21" y="10"/>
                    <a:pt x="21" y="8"/>
                    <a:pt x="22" y="6"/>
                  </a:cubicBezTo>
                  <a:cubicBezTo>
                    <a:pt x="22" y="5"/>
                    <a:pt x="22" y="4"/>
                    <a:pt x="22" y="4"/>
                  </a:cubicBezTo>
                  <a:cubicBezTo>
                    <a:pt x="23" y="3"/>
                    <a:pt x="23" y="2"/>
                    <a:pt x="23" y="1"/>
                  </a:cubicBezTo>
                  <a:cubicBezTo>
                    <a:pt x="23" y="1"/>
                    <a:pt x="22" y="1"/>
                    <a:pt x="22" y="1"/>
                  </a:cubicBezTo>
                  <a:cubicBezTo>
                    <a:pt x="22" y="2"/>
                    <a:pt x="22" y="2"/>
                    <a:pt x="22" y="3"/>
                  </a:cubicBezTo>
                  <a:cubicBezTo>
                    <a:pt x="21" y="4"/>
                    <a:pt x="21" y="4"/>
                    <a:pt x="21" y="5"/>
                  </a:cubicBezTo>
                  <a:cubicBezTo>
                    <a:pt x="21" y="7"/>
                    <a:pt x="20" y="8"/>
                    <a:pt x="20" y="10"/>
                  </a:cubicBezTo>
                  <a:cubicBezTo>
                    <a:pt x="19" y="11"/>
                    <a:pt x="18" y="13"/>
                    <a:pt x="17" y="14"/>
                  </a:cubicBezTo>
                  <a:cubicBezTo>
                    <a:pt x="16" y="15"/>
                    <a:pt x="15" y="16"/>
                    <a:pt x="14" y="17"/>
                  </a:cubicBezTo>
                  <a:cubicBezTo>
                    <a:pt x="14" y="17"/>
                    <a:pt x="14" y="17"/>
                    <a:pt x="14" y="17"/>
                  </a:cubicBezTo>
                  <a:cubicBezTo>
                    <a:pt x="15" y="17"/>
                    <a:pt x="15" y="17"/>
                    <a:pt x="16" y="17"/>
                  </a:cubicBezTo>
                  <a:cubicBezTo>
                    <a:pt x="17" y="16"/>
                    <a:pt x="18" y="15"/>
                    <a:pt x="19" y="14"/>
                  </a:cubicBezTo>
                  <a:cubicBezTo>
                    <a:pt x="20" y="13"/>
                    <a:pt x="20" y="13"/>
                    <a:pt x="21" y="12"/>
                  </a:cubicBezTo>
                  <a:cubicBezTo>
                    <a:pt x="21" y="11"/>
                    <a:pt x="22" y="10"/>
                    <a:pt x="22" y="9"/>
                  </a:cubicBezTo>
                  <a:cubicBezTo>
                    <a:pt x="22" y="9"/>
                    <a:pt x="22" y="9"/>
                    <a:pt x="22" y="9"/>
                  </a:cubicBezTo>
                  <a:cubicBezTo>
                    <a:pt x="20" y="11"/>
                    <a:pt x="19" y="12"/>
                    <a:pt x="18" y="14"/>
                  </a:cubicBezTo>
                  <a:cubicBezTo>
                    <a:pt x="16" y="15"/>
                    <a:pt x="14" y="16"/>
                    <a:pt x="12" y="18"/>
                  </a:cubicBezTo>
                  <a:cubicBezTo>
                    <a:pt x="12" y="18"/>
                    <a:pt x="12" y="18"/>
                    <a:pt x="12" y="18"/>
                  </a:cubicBezTo>
                  <a:cubicBezTo>
                    <a:pt x="15" y="17"/>
                    <a:pt x="17" y="15"/>
                    <a:pt x="19" y="13"/>
                  </a:cubicBezTo>
                  <a:cubicBezTo>
                    <a:pt x="20" y="13"/>
                    <a:pt x="20" y="12"/>
                    <a:pt x="21" y="11"/>
                  </a:cubicBezTo>
                  <a:cubicBezTo>
                    <a:pt x="21" y="10"/>
                    <a:pt x="22" y="9"/>
                    <a:pt x="22" y="8"/>
                  </a:cubicBezTo>
                  <a:cubicBezTo>
                    <a:pt x="22" y="8"/>
                    <a:pt x="21" y="8"/>
                    <a:pt x="21" y="8"/>
                  </a:cubicBezTo>
                  <a:cubicBezTo>
                    <a:pt x="19" y="10"/>
                    <a:pt x="18" y="12"/>
                    <a:pt x="16" y="14"/>
                  </a:cubicBezTo>
                  <a:cubicBezTo>
                    <a:pt x="14" y="15"/>
                    <a:pt x="12" y="16"/>
                    <a:pt x="10" y="18"/>
                  </a:cubicBezTo>
                  <a:cubicBezTo>
                    <a:pt x="10" y="18"/>
                    <a:pt x="10" y="18"/>
                    <a:pt x="10" y="18"/>
                  </a:cubicBezTo>
                  <a:cubicBezTo>
                    <a:pt x="11" y="18"/>
                    <a:pt x="13" y="17"/>
                    <a:pt x="14" y="17"/>
                  </a:cubicBezTo>
                  <a:cubicBezTo>
                    <a:pt x="15" y="16"/>
                    <a:pt x="16" y="15"/>
                    <a:pt x="16" y="13"/>
                  </a:cubicBezTo>
                  <a:cubicBezTo>
                    <a:pt x="18" y="12"/>
                    <a:pt x="19" y="10"/>
                    <a:pt x="20" y="8"/>
                  </a:cubicBezTo>
                  <a:cubicBezTo>
                    <a:pt x="20" y="7"/>
                    <a:pt x="20" y="6"/>
                    <a:pt x="20" y="5"/>
                  </a:cubicBezTo>
                  <a:cubicBezTo>
                    <a:pt x="20" y="5"/>
                    <a:pt x="20" y="4"/>
                    <a:pt x="20" y="3"/>
                  </a:cubicBezTo>
                  <a:cubicBezTo>
                    <a:pt x="20" y="3"/>
                    <a:pt x="20" y="3"/>
                    <a:pt x="19" y="3"/>
                  </a:cubicBezTo>
                  <a:cubicBezTo>
                    <a:pt x="18" y="5"/>
                    <a:pt x="17" y="7"/>
                    <a:pt x="16" y="8"/>
                  </a:cubicBezTo>
                  <a:cubicBezTo>
                    <a:pt x="15" y="9"/>
                    <a:pt x="14" y="10"/>
                    <a:pt x="13" y="11"/>
                  </a:cubicBezTo>
                  <a:cubicBezTo>
                    <a:pt x="12" y="12"/>
                    <a:pt x="11" y="13"/>
                    <a:pt x="10" y="13"/>
                  </a:cubicBezTo>
                  <a:cubicBezTo>
                    <a:pt x="9" y="14"/>
                    <a:pt x="8" y="15"/>
                    <a:pt x="8" y="16"/>
                  </a:cubicBezTo>
                  <a:cubicBezTo>
                    <a:pt x="7" y="16"/>
                    <a:pt x="7" y="16"/>
                    <a:pt x="7" y="17"/>
                  </a:cubicBezTo>
                  <a:cubicBezTo>
                    <a:pt x="7" y="17"/>
                    <a:pt x="7" y="17"/>
                    <a:pt x="7" y="17"/>
                  </a:cubicBezTo>
                  <a:cubicBezTo>
                    <a:pt x="9" y="17"/>
                    <a:pt x="10" y="16"/>
                    <a:pt x="10" y="15"/>
                  </a:cubicBezTo>
                  <a:cubicBezTo>
                    <a:pt x="11" y="14"/>
                    <a:pt x="12" y="13"/>
                    <a:pt x="13" y="12"/>
                  </a:cubicBezTo>
                  <a:cubicBezTo>
                    <a:pt x="14" y="11"/>
                    <a:pt x="15" y="9"/>
                    <a:pt x="16" y="8"/>
                  </a:cubicBezTo>
                  <a:cubicBezTo>
                    <a:pt x="16" y="6"/>
                    <a:pt x="17" y="4"/>
                    <a:pt x="17" y="2"/>
                  </a:cubicBezTo>
                  <a:cubicBezTo>
                    <a:pt x="17" y="2"/>
                    <a:pt x="17" y="2"/>
                    <a:pt x="17" y="2"/>
                  </a:cubicBezTo>
                  <a:cubicBezTo>
                    <a:pt x="16" y="4"/>
                    <a:pt x="15" y="5"/>
                    <a:pt x="14" y="6"/>
                  </a:cubicBezTo>
                  <a:cubicBezTo>
                    <a:pt x="13" y="7"/>
                    <a:pt x="11" y="8"/>
                    <a:pt x="9" y="9"/>
                  </a:cubicBezTo>
                  <a:cubicBezTo>
                    <a:pt x="8" y="10"/>
                    <a:pt x="6" y="11"/>
                    <a:pt x="4" y="11"/>
                  </a:cubicBezTo>
                  <a:cubicBezTo>
                    <a:pt x="3" y="12"/>
                    <a:pt x="2" y="12"/>
                    <a:pt x="1" y="13"/>
                  </a:cubicBezTo>
                  <a:cubicBezTo>
                    <a:pt x="1" y="13"/>
                    <a:pt x="1" y="13"/>
                    <a:pt x="1" y="13"/>
                  </a:cubicBezTo>
                  <a:cubicBezTo>
                    <a:pt x="2" y="14"/>
                    <a:pt x="3" y="13"/>
                    <a:pt x="4" y="13"/>
                  </a:cubicBezTo>
                  <a:cubicBezTo>
                    <a:pt x="6" y="12"/>
                    <a:pt x="7" y="11"/>
                    <a:pt x="8" y="10"/>
                  </a:cubicBezTo>
                  <a:cubicBezTo>
                    <a:pt x="9" y="10"/>
                    <a:pt x="10" y="9"/>
                    <a:pt x="11" y="8"/>
                  </a:cubicBezTo>
                  <a:cubicBezTo>
                    <a:pt x="12" y="6"/>
                    <a:pt x="13" y="5"/>
                    <a:pt x="14" y="3"/>
                  </a:cubicBezTo>
                  <a:cubicBezTo>
                    <a:pt x="15" y="2"/>
                    <a:pt x="15" y="1"/>
                    <a:pt x="15" y="0"/>
                  </a:cubicBezTo>
                  <a:cubicBezTo>
                    <a:pt x="15" y="0"/>
                    <a:pt x="15" y="0"/>
                    <a:pt x="15" y="0"/>
                  </a:cubicBezTo>
                  <a:cubicBezTo>
                    <a:pt x="14" y="1"/>
                    <a:pt x="13" y="2"/>
                    <a:pt x="12" y="3"/>
                  </a:cubicBezTo>
                  <a:cubicBezTo>
                    <a:pt x="12" y="4"/>
                    <a:pt x="11" y="5"/>
                    <a:pt x="10" y="6"/>
                  </a:cubicBezTo>
                  <a:cubicBezTo>
                    <a:pt x="7" y="9"/>
                    <a:pt x="4" y="10"/>
                    <a:pt x="1" y="12"/>
                  </a:cubicBezTo>
                  <a:cubicBezTo>
                    <a:pt x="1" y="12"/>
                    <a:pt x="1" y="12"/>
                    <a:pt x="1" y="12"/>
                  </a:cubicBezTo>
                  <a:cubicBezTo>
                    <a:pt x="4" y="12"/>
                    <a:pt x="8" y="10"/>
                    <a:pt x="10" y="8"/>
                  </a:cubicBezTo>
                  <a:cubicBezTo>
                    <a:pt x="12" y="7"/>
                    <a:pt x="13" y="6"/>
                    <a:pt x="14" y="5"/>
                  </a:cubicBezTo>
                  <a:cubicBezTo>
                    <a:pt x="15" y="4"/>
                    <a:pt x="15" y="3"/>
                    <a:pt x="16" y="1"/>
                  </a:cubicBezTo>
                  <a:cubicBezTo>
                    <a:pt x="16" y="1"/>
                    <a:pt x="16" y="1"/>
                    <a:pt x="16" y="1"/>
                  </a:cubicBezTo>
                  <a:cubicBezTo>
                    <a:pt x="16" y="1"/>
                    <a:pt x="15" y="1"/>
                    <a:pt x="15" y="1"/>
                  </a:cubicBezTo>
                  <a:cubicBezTo>
                    <a:pt x="14" y="2"/>
                    <a:pt x="14" y="4"/>
                    <a:pt x="13" y="5"/>
                  </a:cubicBezTo>
                  <a:cubicBezTo>
                    <a:pt x="11" y="7"/>
                    <a:pt x="10" y="8"/>
                    <a:pt x="9" y="9"/>
                  </a:cubicBezTo>
                  <a:cubicBezTo>
                    <a:pt x="7" y="10"/>
                    <a:pt x="5" y="11"/>
                    <a:pt x="4" y="11"/>
                  </a:cubicBezTo>
                  <a:cubicBezTo>
                    <a:pt x="2" y="12"/>
                    <a:pt x="1" y="12"/>
                    <a:pt x="0" y="13"/>
                  </a:cubicBezTo>
                  <a:cubicBezTo>
                    <a:pt x="0" y="13"/>
                    <a:pt x="0" y="13"/>
                    <a:pt x="0" y="13"/>
                  </a:cubicBezTo>
                  <a:cubicBezTo>
                    <a:pt x="1" y="14"/>
                    <a:pt x="2" y="14"/>
                    <a:pt x="4" y="14"/>
                  </a:cubicBezTo>
                  <a:cubicBezTo>
                    <a:pt x="5" y="13"/>
                    <a:pt x="7" y="13"/>
                    <a:pt x="8" y="12"/>
                  </a:cubicBezTo>
                  <a:cubicBezTo>
                    <a:pt x="10" y="11"/>
                    <a:pt x="12" y="9"/>
                    <a:pt x="14" y="7"/>
                  </a:cubicBezTo>
                  <a:cubicBezTo>
                    <a:pt x="16" y="5"/>
                    <a:pt x="17" y="3"/>
                    <a:pt x="18" y="1"/>
                  </a:cubicBezTo>
                  <a:cubicBezTo>
                    <a:pt x="18" y="1"/>
                    <a:pt x="18" y="0"/>
                    <a:pt x="18" y="1"/>
                  </a:cubicBezTo>
                  <a:cubicBezTo>
                    <a:pt x="17" y="1"/>
                    <a:pt x="17" y="2"/>
                    <a:pt x="16" y="3"/>
                  </a:cubicBezTo>
                  <a:cubicBezTo>
                    <a:pt x="16" y="3"/>
                    <a:pt x="15" y="4"/>
                    <a:pt x="15" y="5"/>
                  </a:cubicBezTo>
                  <a:cubicBezTo>
                    <a:pt x="13" y="7"/>
                    <a:pt x="12" y="8"/>
                    <a:pt x="11" y="10"/>
                  </a:cubicBezTo>
                  <a:cubicBezTo>
                    <a:pt x="9" y="11"/>
                    <a:pt x="8" y="12"/>
                    <a:pt x="6" y="14"/>
                  </a:cubicBezTo>
                  <a:cubicBezTo>
                    <a:pt x="5" y="14"/>
                    <a:pt x="4" y="15"/>
                    <a:pt x="4" y="15"/>
                  </a:cubicBezTo>
                  <a:cubicBezTo>
                    <a:pt x="3" y="16"/>
                    <a:pt x="2" y="16"/>
                    <a:pt x="1" y="16"/>
                  </a:cubicBezTo>
                  <a:cubicBezTo>
                    <a:pt x="1" y="16"/>
                    <a:pt x="0" y="17"/>
                    <a:pt x="0" y="17"/>
                  </a:cubicBezTo>
                  <a:cubicBezTo>
                    <a:pt x="0" y="17"/>
                    <a:pt x="0" y="17"/>
                    <a:pt x="0" y="17"/>
                  </a:cubicBezTo>
                  <a:cubicBezTo>
                    <a:pt x="4" y="16"/>
                    <a:pt x="7" y="15"/>
                    <a:pt x="10" y="13"/>
                  </a:cubicBezTo>
                  <a:cubicBezTo>
                    <a:pt x="11" y="12"/>
                    <a:pt x="12" y="11"/>
                    <a:pt x="13" y="10"/>
                  </a:cubicBezTo>
                  <a:cubicBezTo>
                    <a:pt x="14" y="9"/>
                    <a:pt x="15" y="7"/>
                    <a:pt x="16" y="6"/>
                  </a:cubicBezTo>
                  <a:cubicBezTo>
                    <a:pt x="17" y="4"/>
                    <a:pt x="18" y="2"/>
                    <a:pt x="18" y="0"/>
                  </a:cubicBezTo>
                  <a:cubicBezTo>
                    <a:pt x="18" y="0"/>
                    <a:pt x="17" y="0"/>
                    <a:pt x="17" y="0"/>
                  </a:cubicBezTo>
                  <a:cubicBezTo>
                    <a:pt x="17" y="3"/>
                    <a:pt x="16" y="6"/>
                    <a:pt x="14" y="9"/>
                  </a:cubicBezTo>
                  <a:cubicBezTo>
                    <a:pt x="12" y="11"/>
                    <a:pt x="11" y="12"/>
                    <a:pt x="10" y="13"/>
                  </a:cubicBezTo>
                  <a:cubicBezTo>
                    <a:pt x="9" y="14"/>
                    <a:pt x="8" y="14"/>
                    <a:pt x="7" y="15"/>
                  </a:cubicBezTo>
                  <a:cubicBezTo>
                    <a:pt x="6" y="15"/>
                    <a:pt x="6" y="16"/>
                    <a:pt x="5" y="16"/>
                  </a:cubicBezTo>
                  <a:cubicBezTo>
                    <a:pt x="4" y="16"/>
                    <a:pt x="4" y="17"/>
                    <a:pt x="3" y="17"/>
                  </a:cubicBezTo>
                  <a:cubicBezTo>
                    <a:pt x="3" y="17"/>
                    <a:pt x="3" y="18"/>
                    <a:pt x="3" y="18"/>
                  </a:cubicBezTo>
                  <a:cubicBezTo>
                    <a:pt x="6" y="19"/>
                    <a:pt x="10" y="18"/>
                    <a:pt x="12" y="16"/>
                  </a:cubicBezTo>
                  <a:cubicBezTo>
                    <a:pt x="13" y="15"/>
                    <a:pt x="14" y="14"/>
                    <a:pt x="15" y="13"/>
                  </a:cubicBezTo>
                  <a:cubicBezTo>
                    <a:pt x="16" y="12"/>
                    <a:pt x="17" y="11"/>
                    <a:pt x="17" y="9"/>
                  </a:cubicBezTo>
                  <a:cubicBezTo>
                    <a:pt x="18" y="8"/>
                    <a:pt x="18" y="6"/>
                    <a:pt x="18" y="5"/>
                  </a:cubicBezTo>
                  <a:cubicBezTo>
                    <a:pt x="18" y="5"/>
                    <a:pt x="18" y="5"/>
                    <a:pt x="18" y="5"/>
                  </a:cubicBezTo>
                  <a:cubicBezTo>
                    <a:pt x="17" y="5"/>
                    <a:pt x="17" y="6"/>
                    <a:pt x="17" y="7"/>
                  </a:cubicBezTo>
                  <a:cubicBezTo>
                    <a:pt x="17" y="8"/>
                    <a:pt x="16" y="8"/>
                    <a:pt x="16" y="9"/>
                  </a:cubicBezTo>
                  <a:cubicBezTo>
                    <a:pt x="15" y="11"/>
                    <a:pt x="14" y="12"/>
                    <a:pt x="12" y="13"/>
                  </a:cubicBezTo>
                  <a:cubicBezTo>
                    <a:pt x="11" y="14"/>
                    <a:pt x="9" y="15"/>
                    <a:pt x="7" y="16"/>
                  </a:cubicBezTo>
                  <a:cubicBezTo>
                    <a:pt x="6" y="16"/>
                    <a:pt x="6" y="16"/>
                    <a:pt x="5" y="17"/>
                  </a:cubicBezTo>
                  <a:cubicBezTo>
                    <a:pt x="4" y="17"/>
                    <a:pt x="3" y="17"/>
                    <a:pt x="2" y="17"/>
                  </a:cubicBezTo>
                  <a:cubicBezTo>
                    <a:pt x="2" y="17"/>
                    <a:pt x="2" y="17"/>
                    <a:pt x="2" y="18"/>
                  </a:cubicBezTo>
                  <a:cubicBezTo>
                    <a:pt x="2" y="18"/>
                    <a:pt x="3" y="19"/>
                    <a:pt x="4" y="19"/>
                  </a:cubicBezTo>
                  <a:cubicBezTo>
                    <a:pt x="5" y="19"/>
                    <a:pt x="6" y="19"/>
                    <a:pt x="8" y="19"/>
                  </a:cubicBezTo>
                  <a:cubicBezTo>
                    <a:pt x="9" y="18"/>
                    <a:pt x="11" y="18"/>
                    <a:pt x="13" y="16"/>
                  </a:cubicBezTo>
                  <a:cubicBezTo>
                    <a:pt x="14" y="15"/>
                    <a:pt x="16" y="14"/>
                    <a:pt x="17" y="13"/>
                  </a:cubicBezTo>
                  <a:cubicBezTo>
                    <a:pt x="18" y="12"/>
                    <a:pt x="19" y="10"/>
                    <a:pt x="18" y="8"/>
                  </a:cubicBezTo>
                  <a:cubicBezTo>
                    <a:pt x="18" y="8"/>
                    <a:pt x="18" y="8"/>
                    <a:pt x="18" y="8"/>
                  </a:cubicBezTo>
                  <a:cubicBezTo>
                    <a:pt x="17" y="9"/>
                    <a:pt x="17" y="10"/>
                    <a:pt x="16" y="11"/>
                  </a:cubicBezTo>
                  <a:cubicBezTo>
                    <a:pt x="15" y="12"/>
                    <a:pt x="14" y="13"/>
                    <a:pt x="13" y="14"/>
                  </a:cubicBezTo>
                  <a:cubicBezTo>
                    <a:pt x="11" y="15"/>
                    <a:pt x="9" y="16"/>
                    <a:pt x="6" y="16"/>
                  </a:cubicBezTo>
                  <a:cubicBezTo>
                    <a:pt x="6" y="16"/>
                    <a:pt x="6" y="17"/>
                    <a:pt x="6" y="17"/>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5"/>
            <p:cNvSpPr>
              <a:spLocks/>
            </p:cNvSpPr>
            <p:nvPr/>
          </p:nvSpPr>
          <p:spPr bwMode="auto">
            <a:xfrm>
              <a:off x="2781300" y="3832226"/>
              <a:ext cx="479425" cy="709613"/>
            </a:xfrm>
            <a:custGeom>
              <a:avLst/>
              <a:gdLst>
                <a:gd name="T0" fmla="*/ 13 w 21"/>
                <a:gd name="T1" fmla="*/ 5 h 31"/>
                <a:gd name="T2" fmla="*/ 10 w 21"/>
                <a:gd name="T3" fmla="*/ 24 h 31"/>
                <a:gd name="T4" fmla="*/ 13 w 21"/>
                <a:gd name="T5" fmla="*/ 2 h 31"/>
                <a:gd name="T6" fmla="*/ 13 w 21"/>
                <a:gd name="T7" fmla="*/ 21 h 31"/>
                <a:gd name="T8" fmla="*/ 15 w 21"/>
                <a:gd name="T9" fmla="*/ 14 h 31"/>
                <a:gd name="T10" fmla="*/ 15 w 21"/>
                <a:gd name="T11" fmla="*/ 4 h 31"/>
                <a:gd name="T12" fmla="*/ 13 w 21"/>
                <a:gd name="T13" fmla="*/ 25 h 31"/>
                <a:gd name="T14" fmla="*/ 15 w 21"/>
                <a:gd name="T15" fmla="*/ 7 h 31"/>
                <a:gd name="T16" fmla="*/ 16 w 21"/>
                <a:gd name="T17" fmla="*/ 7 h 31"/>
                <a:gd name="T18" fmla="*/ 14 w 21"/>
                <a:gd name="T19" fmla="*/ 27 h 31"/>
                <a:gd name="T20" fmla="*/ 15 w 21"/>
                <a:gd name="T21" fmla="*/ 7 h 31"/>
                <a:gd name="T22" fmla="*/ 17 w 21"/>
                <a:gd name="T23" fmla="*/ 16 h 31"/>
                <a:gd name="T24" fmla="*/ 17 w 21"/>
                <a:gd name="T25" fmla="*/ 10 h 31"/>
                <a:gd name="T26" fmla="*/ 17 w 21"/>
                <a:gd name="T27" fmla="*/ 7 h 31"/>
                <a:gd name="T28" fmla="*/ 14 w 21"/>
                <a:gd name="T29" fmla="*/ 27 h 31"/>
                <a:gd name="T30" fmla="*/ 16 w 21"/>
                <a:gd name="T31" fmla="*/ 2 h 31"/>
                <a:gd name="T32" fmla="*/ 18 w 21"/>
                <a:gd name="T33" fmla="*/ 24 h 31"/>
                <a:gd name="T34" fmla="*/ 17 w 21"/>
                <a:gd name="T35" fmla="*/ 3 h 31"/>
                <a:gd name="T36" fmla="*/ 20 w 21"/>
                <a:gd name="T37" fmla="*/ 19 h 31"/>
                <a:gd name="T38" fmla="*/ 19 w 21"/>
                <a:gd name="T39" fmla="*/ 20 h 31"/>
                <a:gd name="T40" fmla="*/ 20 w 21"/>
                <a:gd name="T41" fmla="*/ 13 h 31"/>
                <a:gd name="T42" fmla="*/ 19 w 21"/>
                <a:gd name="T43" fmla="*/ 24 h 31"/>
                <a:gd name="T44" fmla="*/ 20 w 21"/>
                <a:gd name="T45" fmla="*/ 7 h 31"/>
                <a:gd name="T46" fmla="*/ 21 w 21"/>
                <a:gd name="T47" fmla="*/ 19 h 31"/>
                <a:gd name="T48" fmla="*/ 20 w 21"/>
                <a:gd name="T49" fmla="*/ 23 h 31"/>
                <a:gd name="T50" fmla="*/ 19 w 21"/>
                <a:gd name="T51" fmla="*/ 4 h 31"/>
                <a:gd name="T52" fmla="*/ 12 w 21"/>
                <a:gd name="T53" fmla="*/ 28 h 31"/>
                <a:gd name="T54" fmla="*/ 14 w 21"/>
                <a:gd name="T55" fmla="*/ 20 h 31"/>
                <a:gd name="T56" fmla="*/ 17 w 21"/>
                <a:gd name="T57" fmla="*/ 10 h 31"/>
                <a:gd name="T58" fmla="*/ 10 w 21"/>
                <a:gd name="T59" fmla="*/ 26 h 31"/>
                <a:gd name="T60" fmla="*/ 17 w 21"/>
                <a:gd name="T61" fmla="*/ 5 h 31"/>
                <a:gd name="T62" fmla="*/ 9 w 21"/>
                <a:gd name="T63" fmla="*/ 31 h 31"/>
                <a:gd name="T64" fmla="*/ 18 w 21"/>
                <a:gd name="T65" fmla="*/ 19 h 31"/>
                <a:gd name="T66" fmla="*/ 19 w 21"/>
                <a:gd name="T67" fmla="*/ 9 h 31"/>
                <a:gd name="T68" fmla="*/ 18 w 21"/>
                <a:gd name="T69" fmla="*/ 28 h 31"/>
                <a:gd name="T70" fmla="*/ 19 w 21"/>
                <a:gd name="T71" fmla="*/ 4 h 31"/>
                <a:gd name="T72" fmla="*/ 18 w 21"/>
                <a:gd name="T73" fmla="*/ 25 h 31"/>
                <a:gd name="T74" fmla="*/ 21 w 21"/>
                <a:gd name="T75" fmla="*/ 17 h 31"/>
                <a:gd name="T76" fmla="*/ 19 w 21"/>
                <a:gd name="T77" fmla="*/ 14 h 31"/>
                <a:gd name="T78" fmla="*/ 21 w 21"/>
                <a:gd name="T79" fmla="*/ 17 h 31"/>
                <a:gd name="T80" fmla="*/ 18 w 21"/>
                <a:gd name="T81" fmla="*/ 5 h 31"/>
                <a:gd name="T82" fmla="*/ 17 w 21"/>
                <a:gd name="T83" fmla="*/ 25 h 31"/>
                <a:gd name="T84" fmla="*/ 16 w 21"/>
                <a:gd name="T85" fmla="*/ 2 h 31"/>
                <a:gd name="T86" fmla="*/ 15 w 21"/>
                <a:gd name="T87" fmla="*/ 27 h 31"/>
                <a:gd name="T88" fmla="*/ 17 w 21"/>
                <a:gd name="T89" fmla="*/ 7 h 31"/>
                <a:gd name="T90" fmla="*/ 16 w 21"/>
                <a:gd name="T91" fmla="*/ 14 h 31"/>
                <a:gd name="T92" fmla="*/ 17 w 21"/>
                <a:gd name="T93" fmla="*/ 18 h 31"/>
                <a:gd name="T94" fmla="*/ 15 w 21"/>
                <a:gd name="T95" fmla="*/ 7 h 31"/>
                <a:gd name="T96" fmla="*/ 14 w 21"/>
                <a:gd name="T97" fmla="*/ 27 h 31"/>
                <a:gd name="T98" fmla="*/ 17 w 21"/>
                <a:gd name="T99" fmla="*/ 12 h 31"/>
                <a:gd name="T100" fmla="*/ 15 w 21"/>
                <a:gd name="T101" fmla="*/ 9 h 31"/>
                <a:gd name="T102" fmla="*/ 14 w 21"/>
                <a:gd name="T103" fmla="*/ 24 h 31"/>
                <a:gd name="T104" fmla="*/ 15 w 21"/>
                <a:gd name="T105" fmla="*/ 2 h 31"/>
                <a:gd name="T106" fmla="*/ 14 w 21"/>
                <a:gd name="T107" fmla="*/ 17 h 31"/>
                <a:gd name="T108" fmla="*/ 14 w 21"/>
                <a:gd name="T109" fmla="*/ 17 h 31"/>
                <a:gd name="T110" fmla="*/ 13 w 21"/>
                <a:gd name="T111" fmla="*/ 2 h 31"/>
                <a:gd name="T112" fmla="*/ 10 w 21"/>
                <a:gd name="T113" fmla="*/ 24 h 31"/>
                <a:gd name="T114" fmla="*/ 14 w 21"/>
                <a:gd name="T115" fmla="*/ 6 h 31"/>
                <a:gd name="T116" fmla="*/ 12 w 21"/>
                <a:gd name="T117"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31">
                  <a:moveTo>
                    <a:pt x="12" y="21"/>
                  </a:moveTo>
                  <a:cubicBezTo>
                    <a:pt x="13" y="18"/>
                    <a:pt x="13" y="15"/>
                    <a:pt x="13" y="12"/>
                  </a:cubicBezTo>
                  <a:cubicBezTo>
                    <a:pt x="13" y="11"/>
                    <a:pt x="13" y="9"/>
                    <a:pt x="13" y="8"/>
                  </a:cubicBezTo>
                  <a:cubicBezTo>
                    <a:pt x="13" y="7"/>
                    <a:pt x="13" y="6"/>
                    <a:pt x="14" y="5"/>
                  </a:cubicBezTo>
                  <a:cubicBezTo>
                    <a:pt x="14" y="5"/>
                    <a:pt x="14" y="5"/>
                    <a:pt x="13" y="5"/>
                  </a:cubicBezTo>
                  <a:cubicBezTo>
                    <a:pt x="14" y="5"/>
                    <a:pt x="14" y="7"/>
                    <a:pt x="14" y="8"/>
                  </a:cubicBezTo>
                  <a:cubicBezTo>
                    <a:pt x="14" y="9"/>
                    <a:pt x="14" y="10"/>
                    <a:pt x="13" y="12"/>
                  </a:cubicBezTo>
                  <a:cubicBezTo>
                    <a:pt x="13" y="13"/>
                    <a:pt x="13" y="14"/>
                    <a:pt x="13" y="15"/>
                  </a:cubicBezTo>
                  <a:cubicBezTo>
                    <a:pt x="12" y="17"/>
                    <a:pt x="12" y="19"/>
                    <a:pt x="11" y="21"/>
                  </a:cubicBezTo>
                  <a:cubicBezTo>
                    <a:pt x="11" y="22"/>
                    <a:pt x="11" y="23"/>
                    <a:pt x="10" y="24"/>
                  </a:cubicBezTo>
                  <a:cubicBezTo>
                    <a:pt x="10" y="24"/>
                    <a:pt x="10" y="24"/>
                    <a:pt x="11" y="24"/>
                  </a:cubicBezTo>
                  <a:cubicBezTo>
                    <a:pt x="12" y="20"/>
                    <a:pt x="13" y="17"/>
                    <a:pt x="13" y="13"/>
                  </a:cubicBezTo>
                  <a:cubicBezTo>
                    <a:pt x="13" y="10"/>
                    <a:pt x="13" y="8"/>
                    <a:pt x="13" y="6"/>
                  </a:cubicBezTo>
                  <a:cubicBezTo>
                    <a:pt x="13" y="5"/>
                    <a:pt x="13" y="5"/>
                    <a:pt x="13" y="4"/>
                  </a:cubicBezTo>
                  <a:cubicBezTo>
                    <a:pt x="13" y="3"/>
                    <a:pt x="13" y="3"/>
                    <a:pt x="13" y="2"/>
                  </a:cubicBezTo>
                  <a:cubicBezTo>
                    <a:pt x="13" y="1"/>
                    <a:pt x="13" y="1"/>
                    <a:pt x="13" y="1"/>
                  </a:cubicBezTo>
                  <a:cubicBezTo>
                    <a:pt x="13" y="1"/>
                    <a:pt x="13" y="1"/>
                    <a:pt x="13" y="1"/>
                  </a:cubicBezTo>
                  <a:cubicBezTo>
                    <a:pt x="14" y="2"/>
                    <a:pt x="14" y="4"/>
                    <a:pt x="14" y="6"/>
                  </a:cubicBezTo>
                  <a:cubicBezTo>
                    <a:pt x="14" y="8"/>
                    <a:pt x="14" y="10"/>
                    <a:pt x="14" y="11"/>
                  </a:cubicBezTo>
                  <a:cubicBezTo>
                    <a:pt x="14" y="14"/>
                    <a:pt x="14" y="18"/>
                    <a:pt x="13" y="21"/>
                  </a:cubicBezTo>
                  <a:cubicBezTo>
                    <a:pt x="13" y="22"/>
                    <a:pt x="12" y="23"/>
                    <a:pt x="11" y="25"/>
                  </a:cubicBezTo>
                  <a:cubicBezTo>
                    <a:pt x="11" y="25"/>
                    <a:pt x="12" y="25"/>
                    <a:pt x="12" y="25"/>
                  </a:cubicBezTo>
                  <a:cubicBezTo>
                    <a:pt x="12" y="24"/>
                    <a:pt x="12" y="23"/>
                    <a:pt x="12" y="22"/>
                  </a:cubicBezTo>
                  <a:cubicBezTo>
                    <a:pt x="13" y="22"/>
                    <a:pt x="13" y="21"/>
                    <a:pt x="13" y="20"/>
                  </a:cubicBezTo>
                  <a:cubicBezTo>
                    <a:pt x="14" y="18"/>
                    <a:pt x="15" y="16"/>
                    <a:pt x="15" y="14"/>
                  </a:cubicBezTo>
                  <a:cubicBezTo>
                    <a:pt x="15" y="13"/>
                    <a:pt x="15" y="11"/>
                    <a:pt x="16" y="9"/>
                  </a:cubicBezTo>
                  <a:cubicBezTo>
                    <a:pt x="16" y="8"/>
                    <a:pt x="16" y="6"/>
                    <a:pt x="16" y="4"/>
                  </a:cubicBezTo>
                  <a:cubicBezTo>
                    <a:pt x="15" y="3"/>
                    <a:pt x="15" y="2"/>
                    <a:pt x="15" y="1"/>
                  </a:cubicBezTo>
                  <a:cubicBezTo>
                    <a:pt x="15" y="1"/>
                    <a:pt x="14" y="1"/>
                    <a:pt x="14" y="1"/>
                  </a:cubicBezTo>
                  <a:cubicBezTo>
                    <a:pt x="14" y="2"/>
                    <a:pt x="14" y="3"/>
                    <a:pt x="15" y="4"/>
                  </a:cubicBezTo>
                  <a:cubicBezTo>
                    <a:pt x="15" y="5"/>
                    <a:pt x="15" y="6"/>
                    <a:pt x="15" y="7"/>
                  </a:cubicBezTo>
                  <a:cubicBezTo>
                    <a:pt x="15" y="9"/>
                    <a:pt x="15" y="11"/>
                    <a:pt x="15" y="14"/>
                  </a:cubicBezTo>
                  <a:cubicBezTo>
                    <a:pt x="15" y="16"/>
                    <a:pt x="15" y="18"/>
                    <a:pt x="15" y="20"/>
                  </a:cubicBezTo>
                  <a:cubicBezTo>
                    <a:pt x="15" y="21"/>
                    <a:pt x="14" y="22"/>
                    <a:pt x="14" y="23"/>
                  </a:cubicBezTo>
                  <a:cubicBezTo>
                    <a:pt x="14" y="24"/>
                    <a:pt x="13" y="25"/>
                    <a:pt x="13" y="25"/>
                  </a:cubicBezTo>
                  <a:cubicBezTo>
                    <a:pt x="13" y="26"/>
                    <a:pt x="13" y="26"/>
                    <a:pt x="13" y="26"/>
                  </a:cubicBezTo>
                  <a:cubicBezTo>
                    <a:pt x="13" y="26"/>
                    <a:pt x="14" y="26"/>
                    <a:pt x="14" y="26"/>
                  </a:cubicBezTo>
                  <a:cubicBezTo>
                    <a:pt x="15" y="23"/>
                    <a:pt x="16" y="19"/>
                    <a:pt x="16" y="16"/>
                  </a:cubicBezTo>
                  <a:cubicBezTo>
                    <a:pt x="16" y="14"/>
                    <a:pt x="16" y="12"/>
                    <a:pt x="15" y="10"/>
                  </a:cubicBezTo>
                  <a:cubicBezTo>
                    <a:pt x="15" y="9"/>
                    <a:pt x="15" y="8"/>
                    <a:pt x="15" y="7"/>
                  </a:cubicBezTo>
                  <a:cubicBezTo>
                    <a:pt x="15" y="6"/>
                    <a:pt x="15" y="5"/>
                    <a:pt x="15" y="4"/>
                  </a:cubicBezTo>
                  <a:cubicBezTo>
                    <a:pt x="15" y="4"/>
                    <a:pt x="15" y="3"/>
                    <a:pt x="15" y="3"/>
                  </a:cubicBezTo>
                  <a:cubicBezTo>
                    <a:pt x="15" y="3"/>
                    <a:pt x="15" y="3"/>
                    <a:pt x="15" y="3"/>
                  </a:cubicBezTo>
                  <a:cubicBezTo>
                    <a:pt x="15" y="4"/>
                    <a:pt x="15" y="4"/>
                    <a:pt x="16" y="5"/>
                  </a:cubicBezTo>
                  <a:cubicBezTo>
                    <a:pt x="16" y="6"/>
                    <a:pt x="16" y="6"/>
                    <a:pt x="16" y="7"/>
                  </a:cubicBezTo>
                  <a:cubicBezTo>
                    <a:pt x="17" y="9"/>
                    <a:pt x="17" y="12"/>
                    <a:pt x="17" y="14"/>
                  </a:cubicBezTo>
                  <a:cubicBezTo>
                    <a:pt x="16" y="16"/>
                    <a:pt x="16" y="18"/>
                    <a:pt x="16" y="20"/>
                  </a:cubicBezTo>
                  <a:cubicBezTo>
                    <a:pt x="16" y="22"/>
                    <a:pt x="15" y="23"/>
                    <a:pt x="15" y="25"/>
                  </a:cubicBezTo>
                  <a:cubicBezTo>
                    <a:pt x="15" y="26"/>
                    <a:pt x="14" y="27"/>
                    <a:pt x="14" y="27"/>
                  </a:cubicBezTo>
                  <a:cubicBezTo>
                    <a:pt x="14" y="27"/>
                    <a:pt x="14" y="27"/>
                    <a:pt x="14" y="27"/>
                  </a:cubicBezTo>
                  <a:cubicBezTo>
                    <a:pt x="14" y="27"/>
                    <a:pt x="14" y="26"/>
                    <a:pt x="14" y="25"/>
                  </a:cubicBezTo>
                  <a:cubicBezTo>
                    <a:pt x="14" y="24"/>
                    <a:pt x="15" y="23"/>
                    <a:pt x="15" y="22"/>
                  </a:cubicBezTo>
                  <a:cubicBezTo>
                    <a:pt x="15" y="20"/>
                    <a:pt x="15" y="18"/>
                    <a:pt x="16" y="16"/>
                  </a:cubicBezTo>
                  <a:cubicBezTo>
                    <a:pt x="16" y="14"/>
                    <a:pt x="16" y="12"/>
                    <a:pt x="15" y="10"/>
                  </a:cubicBezTo>
                  <a:cubicBezTo>
                    <a:pt x="15" y="9"/>
                    <a:pt x="15" y="8"/>
                    <a:pt x="15" y="7"/>
                  </a:cubicBezTo>
                  <a:cubicBezTo>
                    <a:pt x="15" y="6"/>
                    <a:pt x="15" y="5"/>
                    <a:pt x="15" y="4"/>
                  </a:cubicBezTo>
                  <a:cubicBezTo>
                    <a:pt x="14" y="3"/>
                    <a:pt x="14" y="2"/>
                    <a:pt x="14" y="2"/>
                  </a:cubicBezTo>
                  <a:cubicBezTo>
                    <a:pt x="14" y="2"/>
                    <a:pt x="14" y="2"/>
                    <a:pt x="14" y="2"/>
                  </a:cubicBezTo>
                  <a:cubicBezTo>
                    <a:pt x="16" y="4"/>
                    <a:pt x="17" y="8"/>
                    <a:pt x="17" y="11"/>
                  </a:cubicBezTo>
                  <a:cubicBezTo>
                    <a:pt x="17" y="13"/>
                    <a:pt x="17" y="15"/>
                    <a:pt x="17" y="16"/>
                  </a:cubicBezTo>
                  <a:cubicBezTo>
                    <a:pt x="17" y="18"/>
                    <a:pt x="16" y="20"/>
                    <a:pt x="16" y="22"/>
                  </a:cubicBezTo>
                  <a:cubicBezTo>
                    <a:pt x="16" y="24"/>
                    <a:pt x="15" y="26"/>
                    <a:pt x="14" y="28"/>
                  </a:cubicBezTo>
                  <a:cubicBezTo>
                    <a:pt x="14" y="28"/>
                    <a:pt x="15" y="28"/>
                    <a:pt x="15" y="28"/>
                  </a:cubicBezTo>
                  <a:cubicBezTo>
                    <a:pt x="15" y="24"/>
                    <a:pt x="16" y="20"/>
                    <a:pt x="17" y="16"/>
                  </a:cubicBezTo>
                  <a:cubicBezTo>
                    <a:pt x="17" y="14"/>
                    <a:pt x="17" y="12"/>
                    <a:pt x="17" y="10"/>
                  </a:cubicBezTo>
                  <a:cubicBezTo>
                    <a:pt x="17" y="9"/>
                    <a:pt x="17" y="8"/>
                    <a:pt x="16" y="7"/>
                  </a:cubicBezTo>
                  <a:cubicBezTo>
                    <a:pt x="16" y="6"/>
                    <a:pt x="16" y="5"/>
                    <a:pt x="16" y="4"/>
                  </a:cubicBezTo>
                  <a:cubicBezTo>
                    <a:pt x="16" y="3"/>
                    <a:pt x="16" y="3"/>
                    <a:pt x="16" y="2"/>
                  </a:cubicBezTo>
                  <a:cubicBezTo>
                    <a:pt x="16" y="2"/>
                    <a:pt x="16" y="2"/>
                    <a:pt x="16" y="2"/>
                  </a:cubicBezTo>
                  <a:cubicBezTo>
                    <a:pt x="17" y="3"/>
                    <a:pt x="17" y="5"/>
                    <a:pt x="17" y="7"/>
                  </a:cubicBezTo>
                  <a:cubicBezTo>
                    <a:pt x="17" y="9"/>
                    <a:pt x="18" y="11"/>
                    <a:pt x="18" y="13"/>
                  </a:cubicBezTo>
                  <a:cubicBezTo>
                    <a:pt x="18" y="15"/>
                    <a:pt x="18" y="16"/>
                    <a:pt x="18" y="18"/>
                  </a:cubicBezTo>
                  <a:cubicBezTo>
                    <a:pt x="18" y="19"/>
                    <a:pt x="17" y="20"/>
                    <a:pt x="17" y="21"/>
                  </a:cubicBezTo>
                  <a:cubicBezTo>
                    <a:pt x="17" y="23"/>
                    <a:pt x="17" y="24"/>
                    <a:pt x="16" y="25"/>
                  </a:cubicBezTo>
                  <a:cubicBezTo>
                    <a:pt x="16" y="26"/>
                    <a:pt x="15" y="27"/>
                    <a:pt x="14" y="27"/>
                  </a:cubicBezTo>
                  <a:cubicBezTo>
                    <a:pt x="14" y="27"/>
                    <a:pt x="15" y="27"/>
                    <a:pt x="15" y="27"/>
                  </a:cubicBezTo>
                  <a:cubicBezTo>
                    <a:pt x="15" y="23"/>
                    <a:pt x="17" y="20"/>
                    <a:pt x="17" y="16"/>
                  </a:cubicBezTo>
                  <a:cubicBezTo>
                    <a:pt x="18" y="12"/>
                    <a:pt x="17" y="7"/>
                    <a:pt x="16" y="3"/>
                  </a:cubicBezTo>
                  <a:cubicBezTo>
                    <a:pt x="16" y="3"/>
                    <a:pt x="16" y="3"/>
                    <a:pt x="16" y="2"/>
                  </a:cubicBezTo>
                  <a:cubicBezTo>
                    <a:pt x="16" y="2"/>
                    <a:pt x="16" y="2"/>
                    <a:pt x="16" y="2"/>
                  </a:cubicBezTo>
                  <a:cubicBezTo>
                    <a:pt x="18" y="5"/>
                    <a:pt x="19" y="9"/>
                    <a:pt x="19" y="12"/>
                  </a:cubicBezTo>
                  <a:cubicBezTo>
                    <a:pt x="19" y="16"/>
                    <a:pt x="20" y="19"/>
                    <a:pt x="19" y="22"/>
                  </a:cubicBezTo>
                  <a:cubicBezTo>
                    <a:pt x="19" y="23"/>
                    <a:pt x="18" y="25"/>
                    <a:pt x="18" y="26"/>
                  </a:cubicBezTo>
                  <a:cubicBezTo>
                    <a:pt x="18" y="26"/>
                    <a:pt x="18" y="26"/>
                    <a:pt x="18" y="26"/>
                  </a:cubicBezTo>
                  <a:cubicBezTo>
                    <a:pt x="18" y="25"/>
                    <a:pt x="18" y="24"/>
                    <a:pt x="18" y="24"/>
                  </a:cubicBezTo>
                  <a:cubicBezTo>
                    <a:pt x="19" y="23"/>
                    <a:pt x="19" y="22"/>
                    <a:pt x="19" y="21"/>
                  </a:cubicBezTo>
                  <a:cubicBezTo>
                    <a:pt x="19" y="19"/>
                    <a:pt x="20" y="17"/>
                    <a:pt x="20" y="15"/>
                  </a:cubicBezTo>
                  <a:cubicBezTo>
                    <a:pt x="20" y="13"/>
                    <a:pt x="19" y="11"/>
                    <a:pt x="19" y="9"/>
                  </a:cubicBezTo>
                  <a:cubicBezTo>
                    <a:pt x="19" y="8"/>
                    <a:pt x="18" y="7"/>
                    <a:pt x="18" y="6"/>
                  </a:cubicBezTo>
                  <a:cubicBezTo>
                    <a:pt x="18" y="5"/>
                    <a:pt x="18" y="4"/>
                    <a:pt x="17" y="3"/>
                  </a:cubicBezTo>
                  <a:cubicBezTo>
                    <a:pt x="17" y="3"/>
                    <a:pt x="17" y="2"/>
                    <a:pt x="17" y="2"/>
                  </a:cubicBezTo>
                  <a:cubicBezTo>
                    <a:pt x="17" y="2"/>
                    <a:pt x="17" y="2"/>
                    <a:pt x="17" y="2"/>
                  </a:cubicBezTo>
                  <a:cubicBezTo>
                    <a:pt x="18" y="4"/>
                    <a:pt x="18" y="6"/>
                    <a:pt x="19" y="7"/>
                  </a:cubicBezTo>
                  <a:cubicBezTo>
                    <a:pt x="19" y="9"/>
                    <a:pt x="20" y="12"/>
                    <a:pt x="20" y="14"/>
                  </a:cubicBezTo>
                  <a:cubicBezTo>
                    <a:pt x="20" y="16"/>
                    <a:pt x="20" y="17"/>
                    <a:pt x="20" y="19"/>
                  </a:cubicBezTo>
                  <a:cubicBezTo>
                    <a:pt x="20" y="21"/>
                    <a:pt x="20" y="22"/>
                    <a:pt x="19" y="24"/>
                  </a:cubicBezTo>
                  <a:cubicBezTo>
                    <a:pt x="19" y="24"/>
                    <a:pt x="18" y="25"/>
                    <a:pt x="18" y="26"/>
                  </a:cubicBezTo>
                  <a:cubicBezTo>
                    <a:pt x="18" y="26"/>
                    <a:pt x="18" y="26"/>
                    <a:pt x="18" y="26"/>
                  </a:cubicBezTo>
                  <a:cubicBezTo>
                    <a:pt x="18" y="25"/>
                    <a:pt x="18" y="24"/>
                    <a:pt x="19" y="23"/>
                  </a:cubicBezTo>
                  <a:cubicBezTo>
                    <a:pt x="19" y="22"/>
                    <a:pt x="19" y="21"/>
                    <a:pt x="19" y="20"/>
                  </a:cubicBezTo>
                  <a:cubicBezTo>
                    <a:pt x="19" y="18"/>
                    <a:pt x="20" y="16"/>
                    <a:pt x="20" y="14"/>
                  </a:cubicBezTo>
                  <a:cubicBezTo>
                    <a:pt x="20" y="10"/>
                    <a:pt x="19" y="6"/>
                    <a:pt x="18" y="2"/>
                  </a:cubicBezTo>
                  <a:cubicBezTo>
                    <a:pt x="18" y="2"/>
                    <a:pt x="18" y="3"/>
                    <a:pt x="18" y="3"/>
                  </a:cubicBezTo>
                  <a:cubicBezTo>
                    <a:pt x="19" y="4"/>
                    <a:pt x="19" y="6"/>
                    <a:pt x="20" y="8"/>
                  </a:cubicBezTo>
                  <a:cubicBezTo>
                    <a:pt x="20" y="9"/>
                    <a:pt x="20" y="11"/>
                    <a:pt x="20" y="13"/>
                  </a:cubicBezTo>
                  <a:cubicBezTo>
                    <a:pt x="20" y="15"/>
                    <a:pt x="21" y="17"/>
                    <a:pt x="21" y="19"/>
                  </a:cubicBezTo>
                  <a:cubicBezTo>
                    <a:pt x="21" y="20"/>
                    <a:pt x="20" y="22"/>
                    <a:pt x="20" y="23"/>
                  </a:cubicBezTo>
                  <a:cubicBezTo>
                    <a:pt x="20" y="24"/>
                    <a:pt x="20" y="25"/>
                    <a:pt x="19" y="25"/>
                  </a:cubicBezTo>
                  <a:cubicBezTo>
                    <a:pt x="19" y="25"/>
                    <a:pt x="19" y="26"/>
                    <a:pt x="19" y="25"/>
                  </a:cubicBezTo>
                  <a:cubicBezTo>
                    <a:pt x="19" y="25"/>
                    <a:pt x="19" y="25"/>
                    <a:pt x="19" y="24"/>
                  </a:cubicBezTo>
                  <a:cubicBezTo>
                    <a:pt x="19" y="24"/>
                    <a:pt x="19" y="23"/>
                    <a:pt x="19" y="23"/>
                  </a:cubicBezTo>
                  <a:cubicBezTo>
                    <a:pt x="19" y="22"/>
                    <a:pt x="19" y="21"/>
                    <a:pt x="19" y="20"/>
                  </a:cubicBezTo>
                  <a:cubicBezTo>
                    <a:pt x="20" y="19"/>
                    <a:pt x="20" y="18"/>
                    <a:pt x="20" y="17"/>
                  </a:cubicBezTo>
                  <a:cubicBezTo>
                    <a:pt x="20" y="15"/>
                    <a:pt x="20" y="13"/>
                    <a:pt x="20" y="11"/>
                  </a:cubicBezTo>
                  <a:cubicBezTo>
                    <a:pt x="20" y="10"/>
                    <a:pt x="20" y="9"/>
                    <a:pt x="20" y="7"/>
                  </a:cubicBezTo>
                  <a:cubicBezTo>
                    <a:pt x="19" y="6"/>
                    <a:pt x="19" y="5"/>
                    <a:pt x="19" y="4"/>
                  </a:cubicBezTo>
                  <a:cubicBezTo>
                    <a:pt x="19" y="4"/>
                    <a:pt x="19" y="4"/>
                    <a:pt x="19" y="4"/>
                  </a:cubicBezTo>
                  <a:cubicBezTo>
                    <a:pt x="20" y="6"/>
                    <a:pt x="20" y="7"/>
                    <a:pt x="20" y="9"/>
                  </a:cubicBezTo>
                  <a:cubicBezTo>
                    <a:pt x="21" y="11"/>
                    <a:pt x="21" y="12"/>
                    <a:pt x="21" y="14"/>
                  </a:cubicBezTo>
                  <a:cubicBezTo>
                    <a:pt x="21" y="16"/>
                    <a:pt x="21" y="17"/>
                    <a:pt x="21" y="19"/>
                  </a:cubicBezTo>
                  <a:cubicBezTo>
                    <a:pt x="21" y="20"/>
                    <a:pt x="21" y="22"/>
                    <a:pt x="20" y="24"/>
                  </a:cubicBezTo>
                  <a:cubicBezTo>
                    <a:pt x="20" y="25"/>
                    <a:pt x="19" y="27"/>
                    <a:pt x="18" y="28"/>
                  </a:cubicBezTo>
                  <a:cubicBezTo>
                    <a:pt x="18" y="28"/>
                    <a:pt x="19" y="28"/>
                    <a:pt x="19" y="28"/>
                  </a:cubicBezTo>
                  <a:cubicBezTo>
                    <a:pt x="18" y="27"/>
                    <a:pt x="19" y="26"/>
                    <a:pt x="19" y="26"/>
                  </a:cubicBezTo>
                  <a:cubicBezTo>
                    <a:pt x="19" y="25"/>
                    <a:pt x="19" y="24"/>
                    <a:pt x="20" y="23"/>
                  </a:cubicBezTo>
                  <a:cubicBezTo>
                    <a:pt x="20" y="21"/>
                    <a:pt x="20" y="19"/>
                    <a:pt x="20" y="17"/>
                  </a:cubicBezTo>
                  <a:cubicBezTo>
                    <a:pt x="20" y="15"/>
                    <a:pt x="20" y="13"/>
                    <a:pt x="20" y="11"/>
                  </a:cubicBezTo>
                  <a:cubicBezTo>
                    <a:pt x="20" y="9"/>
                    <a:pt x="19" y="8"/>
                    <a:pt x="19" y="7"/>
                  </a:cubicBezTo>
                  <a:cubicBezTo>
                    <a:pt x="19" y="6"/>
                    <a:pt x="19" y="6"/>
                    <a:pt x="19" y="5"/>
                  </a:cubicBezTo>
                  <a:cubicBezTo>
                    <a:pt x="19" y="4"/>
                    <a:pt x="19" y="4"/>
                    <a:pt x="19" y="4"/>
                  </a:cubicBezTo>
                  <a:cubicBezTo>
                    <a:pt x="18" y="4"/>
                    <a:pt x="18" y="4"/>
                    <a:pt x="18" y="4"/>
                  </a:cubicBezTo>
                  <a:cubicBezTo>
                    <a:pt x="19" y="8"/>
                    <a:pt x="19" y="12"/>
                    <a:pt x="18" y="16"/>
                  </a:cubicBezTo>
                  <a:cubicBezTo>
                    <a:pt x="18" y="18"/>
                    <a:pt x="18" y="20"/>
                    <a:pt x="17" y="21"/>
                  </a:cubicBezTo>
                  <a:cubicBezTo>
                    <a:pt x="16" y="23"/>
                    <a:pt x="15" y="24"/>
                    <a:pt x="14" y="25"/>
                  </a:cubicBezTo>
                  <a:cubicBezTo>
                    <a:pt x="14" y="26"/>
                    <a:pt x="13" y="27"/>
                    <a:pt x="12" y="28"/>
                  </a:cubicBezTo>
                  <a:cubicBezTo>
                    <a:pt x="11" y="29"/>
                    <a:pt x="10" y="30"/>
                    <a:pt x="9" y="31"/>
                  </a:cubicBezTo>
                  <a:cubicBezTo>
                    <a:pt x="9" y="31"/>
                    <a:pt x="9" y="31"/>
                    <a:pt x="9" y="31"/>
                  </a:cubicBezTo>
                  <a:cubicBezTo>
                    <a:pt x="9" y="30"/>
                    <a:pt x="10" y="29"/>
                    <a:pt x="10" y="28"/>
                  </a:cubicBezTo>
                  <a:cubicBezTo>
                    <a:pt x="11" y="28"/>
                    <a:pt x="11" y="27"/>
                    <a:pt x="11" y="26"/>
                  </a:cubicBezTo>
                  <a:cubicBezTo>
                    <a:pt x="12" y="24"/>
                    <a:pt x="13" y="22"/>
                    <a:pt x="14" y="20"/>
                  </a:cubicBezTo>
                  <a:cubicBezTo>
                    <a:pt x="14" y="18"/>
                    <a:pt x="15" y="16"/>
                    <a:pt x="15" y="14"/>
                  </a:cubicBezTo>
                  <a:cubicBezTo>
                    <a:pt x="16" y="12"/>
                    <a:pt x="16" y="10"/>
                    <a:pt x="16" y="8"/>
                  </a:cubicBezTo>
                  <a:cubicBezTo>
                    <a:pt x="16" y="7"/>
                    <a:pt x="16" y="6"/>
                    <a:pt x="17" y="5"/>
                  </a:cubicBezTo>
                  <a:cubicBezTo>
                    <a:pt x="17" y="5"/>
                    <a:pt x="17" y="5"/>
                    <a:pt x="17" y="5"/>
                  </a:cubicBezTo>
                  <a:cubicBezTo>
                    <a:pt x="17" y="6"/>
                    <a:pt x="17" y="8"/>
                    <a:pt x="17" y="10"/>
                  </a:cubicBezTo>
                  <a:cubicBezTo>
                    <a:pt x="16" y="12"/>
                    <a:pt x="16" y="14"/>
                    <a:pt x="16" y="16"/>
                  </a:cubicBezTo>
                  <a:cubicBezTo>
                    <a:pt x="15" y="19"/>
                    <a:pt x="13" y="23"/>
                    <a:pt x="10" y="25"/>
                  </a:cubicBezTo>
                  <a:cubicBezTo>
                    <a:pt x="8" y="28"/>
                    <a:pt x="4" y="29"/>
                    <a:pt x="1" y="30"/>
                  </a:cubicBezTo>
                  <a:cubicBezTo>
                    <a:pt x="0" y="30"/>
                    <a:pt x="0" y="30"/>
                    <a:pt x="1" y="30"/>
                  </a:cubicBezTo>
                  <a:cubicBezTo>
                    <a:pt x="4" y="30"/>
                    <a:pt x="7" y="28"/>
                    <a:pt x="10" y="26"/>
                  </a:cubicBezTo>
                  <a:cubicBezTo>
                    <a:pt x="12" y="24"/>
                    <a:pt x="14" y="21"/>
                    <a:pt x="15" y="18"/>
                  </a:cubicBezTo>
                  <a:cubicBezTo>
                    <a:pt x="16" y="15"/>
                    <a:pt x="17" y="13"/>
                    <a:pt x="17" y="11"/>
                  </a:cubicBezTo>
                  <a:cubicBezTo>
                    <a:pt x="17" y="10"/>
                    <a:pt x="17" y="9"/>
                    <a:pt x="17" y="8"/>
                  </a:cubicBezTo>
                  <a:cubicBezTo>
                    <a:pt x="17" y="7"/>
                    <a:pt x="17" y="5"/>
                    <a:pt x="17" y="5"/>
                  </a:cubicBezTo>
                  <a:cubicBezTo>
                    <a:pt x="17" y="4"/>
                    <a:pt x="17" y="4"/>
                    <a:pt x="17" y="5"/>
                  </a:cubicBezTo>
                  <a:cubicBezTo>
                    <a:pt x="16" y="6"/>
                    <a:pt x="16" y="8"/>
                    <a:pt x="16" y="10"/>
                  </a:cubicBezTo>
                  <a:cubicBezTo>
                    <a:pt x="15" y="12"/>
                    <a:pt x="15" y="14"/>
                    <a:pt x="15" y="16"/>
                  </a:cubicBezTo>
                  <a:cubicBezTo>
                    <a:pt x="14" y="18"/>
                    <a:pt x="13" y="20"/>
                    <a:pt x="13" y="22"/>
                  </a:cubicBezTo>
                  <a:cubicBezTo>
                    <a:pt x="12" y="24"/>
                    <a:pt x="11" y="26"/>
                    <a:pt x="10" y="28"/>
                  </a:cubicBezTo>
                  <a:cubicBezTo>
                    <a:pt x="10" y="29"/>
                    <a:pt x="9" y="30"/>
                    <a:pt x="9" y="31"/>
                  </a:cubicBezTo>
                  <a:cubicBezTo>
                    <a:pt x="9" y="31"/>
                    <a:pt x="9" y="31"/>
                    <a:pt x="9" y="31"/>
                  </a:cubicBezTo>
                  <a:cubicBezTo>
                    <a:pt x="10" y="31"/>
                    <a:pt x="10" y="30"/>
                    <a:pt x="11" y="29"/>
                  </a:cubicBezTo>
                  <a:cubicBezTo>
                    <a:pt x="12" y="29"/>
                    <a:pt x="12" y="28"/>
                    <a:pt x="13" y="28"/>
                  </a:cubicBezTo>
                  <a:cubicBezTo>
                    <a:pt x="14" y="26"/>
                    <a:pt x="15" y="25"/>
                    <a:pt x="16" y="24"/>
                  </a:cubicBezTo>
                  <a:cubicBezTo>
                    <a:pt x="17" y="22"/>
                    <a:pt x="18" y="21"/>
                    <a:pt x="18" y="19"/>
                  </a:cubicBezTo>
                  <a:cubicBezTo>
                    <a:pt x="18" y="17"/>
                    <a:pt x="19" y="15"/>
                    <a:pt x="19" y="13"/>
                  </a:cubicBezTo>
                  <a:cubicBezTo>
                    <a:pt x="19" y="10"/>
                    <a:pt x="19" y="7"/>
                    <a:pt x="19" y="4"/>
                  </a:cubicBezTo>
                  <a:cubicBezTo>
                    <a:pt x="19" y="3"/>
                    <a:pt x="18" y="3"/>
                    <a:pt x="18" y="4"/>
                  </a:cubicBezTo>
                  <a:cubicBezTo>
                    <a:pt x="18" y="4"/>
                    <a:pt x="18" y="5"/>
                    <a:pt x="19" y="6"/>
                  </a:cubicBezTo>
                  <a:cubicBezTo>
                    <a:pt x="19" y="7"/>
                    <a:pt x="19" y="8"/>
                    <a:pt x="19" y="9"/>
                  </a:cubicBezTo>
                  <a:cubicBezTo>
                    <a:pt x="19" y="11"/>
                    <a:pt x="20" y="13"/>
                    <a:pt x="20" y="15"/>
                  </a:cubicBezTo>
                  <a:cubicBezTo>
                    <a:pt x="20" y="18"/>
                    <a:pt x="20" y="20"/>
                    <a:pt x="19" y="22"/>
                  </a:cubicBezTo>
                  <a:cubicBezTo>
                    <a:pt x="19" y="23"/>
                    <a:pt x="19" y="24"/>
                    <a:pt x="19" y="25"/>
                  </a:cubicBezTo>
                  <a:cubicBezTo>
                    <a:pt x="19" y="26"/>
                    <a:pt x="18" y="26"/>
                    <a:pt x="18" y="27"/>
                  </a:cubicBezTo>
                  <a:cubicBezTo>
                    <a:pt x="18" y="27"/>
                    <a:pt x="18" y="28"/>
                    <a:pt x="18" y="28"/>
                  </a:cubicBezTo>
                  <a:cubicBezTo>
                    <a:pt x="18" y="28"/>
                    <a:pt x="19" y="28"/>
                    <a:pt x="19" y="28"/>
                  </a:cubicBezTo>
                  <a:cubicBezTo>
                    <a:pt x="21" y="26"/>
                    <a:pt x="21" y="22"/>
                    <a:pt x="21" y="19"/>
                  </a:cubicBezTo>
                  <a:cubicBezTo>
                    <a:pt x="21" y="16"/>
                    <a:pt x="21" y="12"/>
                    <a:pt x="21" y="9"/>
                  </a:cubicBezTo>
                  <a:cubicBezTo>
                    <a:pt x="21" y="7"/>
                    <a:pt x="20" y="6"/>
                    <a:pt x="19" y="4"/>
                  </a:cubicBezTo>
                  <a:cubicBezTo>
                    <a:pt x="19" y="4"/>
                    <a:pt x="19" y="4"/>
                    <a:pt x="19" y="4"/>
                  </a:cubicBezTo>
                  <a:cubicBezTo>
                    <a:pt x="19" y="5"/>
                    <a:pt x="19" y="6"/>
                    <a:pt x="19" y="7"/>
                  </a:cubicBezTo>
                  <a:cubicBezTo>
                    <a:pt x="19" y="8"/>
                    <a:pt x="19" y="9"/>
                    <a:pt x="20" y="10"/>
                  </a:cubicBezTo>
                  <a:cubicBezTo>
                    <a:pt x="20" y="12"/>
                    <a:pt x="20" y="14"/>
                    <a:pt x="20" y="16"/>
                  </a:cubicBezTo>
                  <a:cubicBezTo>
                    <a:pt x="19" y="18"/>
                    <a:pt x="19" y="20"/>
                    <a:pt x="19" y="22"/>
                  </a:cubicBezTo>
                  <a:cubicBezTo>
                    <a:pt x="18" y="23"/>
                    <a:pt x="18" y="24"/>
                    <a:pt x="18" y="25"/>
                  </a:cubicBezTo>
                  <a:cubicBezTo>
                    <a:pt x="19" y="25"/>
                    <a:pt x="19" y="26"/>
                    <a:pt x="19" y="26"/>
                  </a:cubicBezTo>
                  <a:cubicBezTo>
                    <a:pt x="19" y="26"/>
                    <a:pt x="19" y="26"/>
                    <a:pt x="20" y="25"/>
                  </a:cubicBezTo>
                  <a:cubicBezTo>
                    <a:pt x="20" y="25"/>
                    <a:pt x="20" y="24"/>
                    <a:pt x="20" y="24"/>
                  </a:cubicBezTo>
                  <a:cubicBezTo>
                    <a:pt x="20" y="23"/>
                    <a:pt x="20" y="23"/>
                    <a:pt x="21" y="22"/>
                  </a:cubicBezTo>
                  <a:cubicBezTo>
                    <a:pt x="21" y="20"/>
                    <a:pt x="21" y="18"/>
                    <a:pt x="21" y="17"/>
                  </a:cubicBezTo>
                  <a:cubicBezTo>
                    <a:pt x="21" y="15"/>
                    <a:pt x="21" y="14"/>
                    <a:pt x="21" y="13"/>
                  </a:cubicBezTo>
                  <a:cubicBezTo>
                    <a:pt x="20" y="12"/>
                    <a:pt x="20" y="10"/>
                    <a:pt x="20" y="9"/>
                  </a:cubicBezTo>
                  <a:cubicBezTo>
                    <a:pt x="20" y="7"/>
                    <a:pt x="20" y="4"/>
                    <a:pt x="18" y="2"/>
                  </a:cubicBezTo>
                  <a:cubicBezTo>
                    <a:pt x="18" y="2"/>
                    <a:pt x="18" y="2"/>
                    <a:pt x="18" y="2"/>
                  </a:cubicBezTo>
                  <a:cubicBezTo>
                    <a:pt x="19" y="6"/>
                    <a:pt x="20" y="10"/>
                    <a:pt x="19" y="14"/>
                  </a:cubicBezTo>
                  <a:cubicBezTo>
                    <a:pt x="19" y="16"/>
                    <a:pt x="19" y="18"/>
                    <a:pt x="19" y="20"/>
                  </a:cubicBezTo>
                  <a:cubicBezTo>
                    <a:pt x="19" y="21"/>
                    <a:pt x="18" y="22"/>
                    <a:pt x="18" y="23"/>
                  </a:cubicBezTo>
                  <a:cubicBezTo>
                    <a:pt x="18" y="24"/>
                    <a:pt x="18" y="25"/>
                    <a:pt x="18" y="26"/>
                  </a:cubicBezTo>
                  <a:cubicBezTo>
                    <a:pt x="18" y="26"/>
                    <a:pt x="18" y="26"/>
                    <a:pt x="18" y="26"/>
                  </a:cubicBezTo>
                  <a:cubicBezTo>
                    <a:pt x="20" y="23"/>
                    <a:pt x="20" y="20"/>
                    <a:pt x="21" y="17"/>
                  </a:cubicBezTo>
                  <a:cubicBezTo>
                    <a:pt x="21" y="15"/>
                    <a:pt x="20" y="13"/>
                    <a:pt x="20" y="11"/>
                  </a:cubicBezTo>
                  <a:cubicBezTo>
                    <a:pt x="20" y="9"/>
                    <a:pt x="19" y="7"/>
                    <a:pt x="19" y="5"/>
                  </a:cubicBezTo>
                  <a:cubicBezTo>
                    <a:pt x="18" y="4"/>
                    <a:pt x="18" y="3"/>
                    <a:pt x="17" y="2"/>
                  </a:cubicBezTo>
                  <a:cubicBezTo>
                    <a:pt x="17" y="2"/>
                    <a:pt x="17" y="2"/>
                    <a:pt x="17" y="2"/>
                  </a:cubicBezTo>
                  <a:cubicBezTo>
                    <a:pt x="17" y="3"/>
                    <a:pt x="17" y="4"/>
                    <a:pt x="18" y="5"/>
                  </a:cubicBezTo>
                  <a:cubicBezTo>
                    <a:pt x="18" y="6"/>
                    <a:pt x="18" y="7"/>
                    <a:pt x="18" y="8"/>
                  </a:cubicBezTo>
                  <a:cubicBezTo>
                    <a:pt x="19" y="10"/>
                    <a:pt x="19" y="12"/>
                    <a:pt x="19" y="14"/>
                  </a:cubicBezTo>
                  <a:cubicBezTo>
                    <a:pt x="19" y="17"/>
                    <a:pt x="19" y="19"/>
                    <a:pt x="19" y="21"/>
                  </a:cubicBezTo>
                  <a:cubicBezTo>
                    <a:pt x="19" y="22"/>
                    <a:pt x="18" y="22"/>
                    <a:pt x="18" y="23"/>
                  </a:cubicBezTo>
                  <a:cubicBezTo>
                    <a:pt x="18" y="24"/>
                    <a:pt x="17" y="25"/>
                    <a:pt x="17" y="25"/>
                  </a:cubicBezTo>
                  <a:cubicBezTo>
                    <a:pt x="17" y="26"/>
                    <a:pt x="17" y="26"/>
                    <a:pt x="17" y="26"/>
                  </a:cubicBezTo>
                  <a:cubicBezTo>
                    <a:pt x="18" y="26"/>
                    <a:pt x="18" y="26"/>
                    <a:pt x="18" y="26"/>
                  </a:cubicBezTo>
                  <a:cubicBezTo>
                    <a:pt x="20" y="23"/>
                    <a:pt x="20" y="20"/>
                    <a:pt x="20" y="17"/>
                  </a:cubicBezTo>
                  <a:cubicBezTo>
                    <a:pt x="20" y="13"/>
                    <a:pt x="19" y="10"/>
                    <a:pt x="18" y="7"/>
                  </a:cubicBezTo>
                  <a:cubicBezTo>
                    <a:pt x="18" y="5"/>
                    <a:pt x="17" y="4"/>
                    <a:pt x="16" y="2"/>
                  </a:cubicBezTo>
                  <a:cubicBezTo>
                    <a:pt x="16" y="2"/>
                    <a:pt x="16" y="2"/>
                    <a:pt x="16" y="2"/>
                  </a:cubicBezTo>
                  <a:cubicBezTo>
                    <a:pt x="16" y="6"/>
                    <a:pt x="18" y="11"/>
                    <a:pt x="17" y="15"/>
                  </a:cubicBezTo>
                  <a:cubicBezTo>
                    <a:pt x="17" y="19"/>
                    <a:pt x="15" y="23"/>
                    <a:pt x="14" y="27"/>
                  </a:cubicBezTo>
                  <a:cubicBezTo>
                    <a:pt x="14" y="27"/>
                    <a:pt x="14" y="27"/>
                    <a:pt x="14" y="27"/>
                  </a:cubicBezTo>
                  <a:cubicBezTo>
                    <a:pt x="14" y="27"/>
                    <a:pt x="14" y="28"/>
                    <a:pt x="15" y="27"/>
                  </a:cubicBezTo>
                  <a:cubicBezTo>
                    <a:pt x="15" y="27"/>
                    <a:pt x="16" y="26"/>
                    <a:pt x="17" y="25"/>
                  </a:cubicBezTo>
                  <a:cubicBezTo>
                    <a:pt x="17" y="24"/>
                    <a:pt x="17" y="23"/>
                    <a:pt x="18" y="21"/>
                  </a:cubicBezTo>
                  <a:cubicBezTo>
                    <a:pt x="18" y="20"/>
                    <a:pt x="18" y="19"/>
                    <a:pt x="18" y="18"/>
                  </a:cubicBezTo>
                  <a:cubicBezTo>
                    <a:pt x="18" y="16"/>
                    <a:pt x="18" y="15"/>
                    <a:pt x="18" y="13"/>
                  </a:cubicBezTo>
                  <a:cubicBezTo>
                    <a:pt x="18" y="11"/>
                    <a:pt x="18" y="9"/>
                    <a:pt x="17" y="7"/>
                  </a:cubicBezTo>
                  <a:cubicBezTo>
                    <a:pt x="17" y="5"/>
                    <a:pt x="17" y="3"/>
                    <a:pt x="16" y="2"/>
                  </a:cubicBezTo>
                  <a:cubicBezTo>
                    <a:pt x="16" y="2"/>
                    <a:pt x="16" y="2"/>
                    <a:pt x="16" y="2"/>
                  </a:cubicBezTo>
                  <a:cubicBezTo>
                    <a:pt x="15" y="3"/>
                    <a:pt x="16" y="4"/>
                    <a:pt x="16" y="4"/>
                  </a:cubicBezTo>
                  <a:cubicBezTo>
                    <a:pt x="16" y="5"/>
                    <a:pt x="16" y="6"/>
                    <a:pt x="16" y="7"/>
                  </a:cubicBezTo>
                  <a:cubicBezTo>
                    <a:pt x="16" y="9"/>
                    <a:pt x="16" y="12"/>
                    <a:pt x="16" y="14"/>
                  </a:cubicBezTo>
                  <a:cubicBezTo>
                    <a:pt x="16" y="16"/>
                    <a:pt x="16" y="18"/>
                    <a:pt x="16" y="20"/>
                  </a:cubicBezTo>
                  <a:cubicBezTo>
                    <a:pt x="15" y="22"/>
                    <a:pt x="15" y="24"/>
                    <a:pt x="14" y="26"/>
                  </a:cubicBezTo>
                  <a:cubicBezTo>
                    <a:pt x="14" y="27"/>
                    <a:pt x="14" y="27"/>
                    <a:pt x="14" y="28"/>
                  </a:cubicBezTo>
                  <a:cubicBezTo>
                    <a:pt x="14" y="28"/>
                    <a:pt x="15" y="28"/>
                    <a:pt x="15" y="28"/>
                  </a:cubicBezTo>
                  <a:cubicBezTo>
                    <a:pt x="16" y="25"/>
                    <a:pt x="17" y="21"/>
                    <a:pt x="17" y="18"/>
                  </a:cubicBezTo>
                  <a:cubicBezTo>
                    <a:pt x="17" y="14"/>
                    <a:pt x="17" y="11"/>
                    <a:pt x="17" y="8"/>
                  </a:cubicBezTo>
                  <a:cubicBezTo>
                    <a:pt x="16" y="6"/>
                    <a:pt x="16" y="3"/>
                    <a:pt x="14" y="2"/>
                  </a:cubicBezTo>
                  <a:cubicBezTo>
                    <a:pt x="14" y="2"/>
                    <a:pt x="14" y="2"/>
                    <a:pt x="14" y="2"/>
                  </a:cubicBezTo>
                  <a:cubicBezTo>
                    <a:pt x="14" y="3"/>
                    <a:pt x="14" y="3"/>
                    <a:pt x="14" y="4"/>
                  </a:cubicBezTo>
                  <a:cubicBezTo>
                    <a:pt x="14" y="5"/>
                    <a:pt x="15" y="6"/>
                    <a:pt x="15" y="7"/>
                  </a:cubicBezTo>
                  <a:cubicBezTo>
                    <a:pt x="15" y="9"/>
                    <a:pt x="15" y="11"/>
                    <a:pt x="15" y="14"/>
                  </a:cubicBezTo>
                  <a:cubicBezTo>
                    <a:pt x="15" y="16"/>
                    <a:pt x="15" y="18"/>
                    <a:pt x="15" y="20"/>
                  </a:cubicBezTo>
                  <a:cubicBezTo>
                    <a:pt x="15" y="21"/>
                    <a:pt x="14" y="22"/>
                    <a:pt x="14" y="23"/>
                  </a:cubicBezTo>
                  <a:cubicBezTo>
                    <a:pt x="14" y="24"/>
                    <a:pt x="14" y="25"/>
                    <a:pt x="14" y="26"/>
                  </a:cubicBezTo>
                  <a:cubicBezTo>
                    <a:pt x="14" y="26"/>
                    <a:pt x="13" y="27"/>
                    <a:pt x="14" y="27"/>
                  </a:cubicBezTo>
                  <a:cubicBezTo>
                    <a:pt x="14" y="28"/>
                    <a:pt x="14" y="28"/>
                    <a:pt x="14" y="28"/>
                  </a:cubicBezTo>
                  <a:cubicBezTo>
                    <a:pt x="15" y="27"/>
                    <a:pt x="15" y="25"/>
                    <a:pt x="16" y="24"/>
                  </a:cubicBezTo>
                  <a:cubicBezTo>
                    <a:pt x="16" y="23"/>
                    <a:pt x="16" y="22"/>
                    <a:pt x="16" y="21"/>
                  </a:cubicBezTo>
                  <a:cubicBezTo>
                    <a:pt x="16" y="20"/>
                    <a:pt x="16" y="19"/>
                    <a:pt x="17" y="18"/>
                  </a:cubicBezTo>
                  <a:cubicBezTo>
                    <a:pt x="17" y="16"/>
                    <a:pt x="17" y="14"/>
                    <a:pt x="17" y="12"/>
                  </a:cubicBezTo>
                  <a:cubicBezTo>
                    <a:pt x="17" y="10"/>
                    <a:pt x="17" y="8"/>
                    <a:pt x="16" y="6"/>
                  </a:cubicBezTo>
                  <a:cubicBezTo>
                    <a:pt x="16" y="5"/>
                    <a:pt x="16" y="3"/>
                    <a:pt x="15" y="3"/>
                  </a:cubicBezTo>
                  <a:cubicBezTo>
                    <a:pt x="15" y="3"/>
                    <a:pt x="15" y="3"/>
                    <a:pt x="14" y="3"/>
                  </a:cubicBezTo>
                  <a:cubicBezTo>
                    <a:pt x="14" y="4"/>
                    <a:pt x="14" y="5"/>
                    <a:pt x="15" y="6"/>
                  </a:cubicBezTo>
                  <a:cubicBezTo>
                    <a:pt x="15" y="7"/>
                    <a:pt x="15" y="8"/>
                    <a:pt x="15" y="9"/>
                  </a:cubicBezTo>
                  <a:cubicBezTo>
                    <a:pt x="15" y="11"/>
                    <a:pt x="15" y="13"/>
                    <a:pt x="15" y="15"/>
                  </a:cubicBezTo>
                  <a:cubicBezTo>
                    <a:pt x="15" y="18"/>
                    <a:pt x="15" y="22"/>
                    <a:pt x="14" y="25"/>
                  </a:cubicBezTo>
                  <a:cubicBezTo>
                    <a:pt x="13" y="26"/>
                    <a:pt x="13" y="26"/>
                    <a:pt x="13" y="26"/>
                  </a:cubicBezTo>
                  <a:cubicBezTo>
                    <a:pt x="13" y="26"/>
                    <a:pt x="13" y="26"/>
                    <a:pt x="14" y="26"/>
                  </a:cubicBezTo>
                  <a:cubicBezTo>
                    <a:pt x="14" y="25"/>
                    <a:pt x="14" y="24"/>
                    <a:pt x="14" y="24"/>
                  </a:cubicBezTo>
                  <a:cubicBezTo>
                    <a:pt x="14" y="23"/>
                    <a:pt x="15" y="22"/>
                    <a:pt x="15" y="21"/>
                  </a:cubicBezTo>
                  <a:cubicBezTo>
                    <a:pt x="15" y="19"/>
                    <a:pt x="15" y="17"/>
                    <a:pt x="16" y="15"/>
                  </a:cubicBezTo>
                  <a:cubicBezTo>
                    <a:pt x="16" y="12"/>
                    <a:pt x="16" y="10"/>
                    <a:pt x="15" y="8"/>
                  </a:cubicBezTo>
                  <a:cubicBezTo>
                    <a:pt x="15" y="7"/>
                    <a:pt x="15" y="6"/>
                    <a:pt x="15" y="5"/>
                  </a:cubicBezTo>
                  <a:cubicBezTo>
                    <a:pt x="15" y="4"/>
                    <a:pt x="15" y="3"/>
                    <a:pt x="15" y="2"/>
                  </a:cubicBezTo>
                  <a:cubicBezTo>
                    <a:pt x="15" y="2"/>
                    <a:pt x="15" y="1"/>
                    <a:pt x="15" y="1"/>
                  </a:cubicBezTo>
                  <a:cubicBezTo>
                    <a:pt x="15" y="1"/>
                    <a:pt x="14" y="1"/>
                    <a:pt x="14" y="1"/>
                  </a:cubicBezTo>
                  <a:cubicBezTo>
                    <a:pt x="15" y="3"/>
                    <a:pt x="15" y="4"/>
                    <a:pt x="15" y="6"/>
                  </a:cubicBezTo>
                  <a:cubicBezTo>
                    <a:pt x="15" y="8"/>
                    <a:pt x="15" y="10"/>
                    <a:pt x="15" y="11"/>
                  </a:cubicBezTo>
                  <a:cubicBezTo>
                    <a:pt x="15" y="13"/>
                    <a:pt x="15" y="15"/>
                    <a:pt x="14" y="17"/>
                  </a:cubicBezTo>
                  <a:cubicBezTo>
                    <a:pt x="14" y="19"/>
                    <a:pt x="13" y="20"/>
                    <a:pt x="12" y="22"/>
                  </a:cubicBezTo>
                  <a:cubicBezTo>
                    <a:pt x="12" y="23"/>
                    <a:pt x="11" y="24"/>
                    <a:pt x="11" y="25"/>
                  </a:cubicBezTo>
                  <a:cubicBezTo>
                    <a:pt x="11" y="25"/>
                    <a:pt x="11" y="25"/>
                    <a:pt x="12" y="25"/>
                  </a:cubicBezTo>
                  <a:cubicBezTo>
                    <a:pt x="13" y="24"/>
                    <a:pt x="13" y="23"/>
                    <a:pt x="13" y="21"/>
                  </a:cubicBezTo>
                  <a:cubicBezTo>
                    <a:pt x="14" y="20"/>
                    <a:pt x="14" y="18"/>
                    <a:pt x="14" y="17"/>
                  </a:cubicBezTo>
                  <a:cubicBezTo>
                    <a:pt x="14" y="15"/>
                    <a:pt x="14" y="14"/>
                    <a:pt x="14" y="12"/>
                  </a:cubicBezTo>
                  <a:cubicBezTo>
                    <a:pt x="15" y="10"/>
                    <a:pt x="15" y="9"/>
                    <a:pt x="15" y="7"/>
                  </a:cubicBezTo>
                  <a:cubicBezTo>
                    <a:pt x="14" y="5"/>
                    <a:pt x="14" y="3"/>
                    <a:pt x="13" y="1"/>
                  </a:cubicBezTo>
                  <a:cubicBezTo>
                    <a:pt x="13" y="0"/>
                    <a:pt x="13" y="0"/>
                    <a:pt x="13" y="0"/>
                  </a:cubicBezTo>
                  <a:cubicBezTo>
                    <a:pt x="13" y="1"/>
                    <a:pt x="13" y="1"/>
                    <a:pt x="13" y="2"/>
                  </a:cubicBezTo>
                  <a:cubicBezTo>
                    <a:pt x="13" y="2"/>
                    <a:pt x="13" y="3"/>
                    <a:pt x="13" y="4"/>
                  </a:cubicBezTo>
                  <a:cubicBezTo>
                    <a:pt x="13" y="5"/>
                    <a:pt x="13" y="7"/>
                    <a:pt x="13" y="9"/>
                  </a:cubicBezTo>
                  <a:cubicBezTo>
                    <a:pt x="13" y="11"/>
                    <a:pt x="13" y="13"/>
                    <a:pt x="13" y="15"/>
                  </a:cubicBezTo>
                  <a:cubicBezTo>
                    <a:pt x="12" y="17"/>
                    <a:pt x="12" y="19"/>
                    <a:pt x="11" y="21"/>
                  </a:cubicBezTo>
                  <a:cubicBezTo>
                    <a:pt x="11" y="22"/>
                    <a:pt x="11" y="23"/>
                    <a:pt x="10" y="24"/>
                  </a:cubicBezTo>
                  <a:cubicBezTo>
                    <a:pt x="10" y="24"/>
                    <a:pt x="10" y="24"/>
                    <a:pt x="11" y="24"/>
                  </a:cubicBezTo>
                  <a:cubicBezTo>
                    <a:pt x="11" y="22"/>
                    <a:pt x="12" y="20"/>
                    <a:pt x="12" y="18"/>
                  </a:cubicBezTo>
                  <a:cubicBezTo>
                    <a:pt x="13" y="17"/>
                    <a:pt x="13" y="15"/>
                    <a:pt x="13" y="13"/>
                  </a:cubicBezTo>
                  <a:cubicBezTo>
                    <a:pt x="14" y="12"/>
                    <a:pt x="14" y="11"/>
                    <a:pt x="14" y="10"/>
                  </a:cubicBezTo>
                  <a:cubicBezTo>
                    <a:pt x="14" y="9"/>
                    <a:pt x="15" y="7"/>
                    <a:pt x="14" y="6"/>
                  </a:cubicBezTo>
                  <a:cubicBezTo>
                    <a:pt x="14" y="6"/>
                    <a:pt x="14" y="5"/>
                    <a:pt x="14" y="5"/>
                  </a:cubicBezTo>
                  <a:cubicBezTo>
                    <a:pt x="14" y="5"/>
                    <a:pt x="13" y="5"/>
                    <a:pt x="13" y="5"/>
                  </a:cubicBezTo>
                  <a:cubicBezTo>
                    <a:pt x="13" y="6"/>
                    <a:pt x="13" y="7"/>
                    <a:pt x="13" y="8"/>
                  </a:cubicBezTo>
                  <a:cubicBezTo>
                    <a:pt x="13" y="9"/>
                    <a:pt x="13" y="10"/>
                    <a:pt x="13" y="11"/>
                  </a:cubicBezTo>
                  <a:cubicBezTo>
                    <a:pt x="13" y="15"/>
                    <a:pt x="12" y="18"/>
                    <a:pt x="12" y="21"/>
                  </a:cubicBezTo>
                  <a:cubicBezTo>
                    <a:pt x="12" y="21"/>
                    <a:pt x="12" y="21"/>
                    <a:pt x="12" y="2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6"/>
            <p:cNvSpPr>
              <a:spLocks/>
            </p:cNvSpPr>
            <p:nvPr/>
          </p:nvSpPr>
          <p:spPr bwMode="auto">
            <a:xfrm>
              <a:off x="2416175" y="3513138"/>
              <a:ext cx="798513" cy="1096963"/>
            </a:xfrm>
            <a:custGeom>
              <a:avLst/>
              <a:gdLst>
                <a:gd name="T0" fmla="*/ 24 w 35"/>
                <a:gd name="T1" fmla="*/ 40 h 48"/>
                <a:gd name="T2" fmla="*/ 11 w 35"/>
                <a:gd name="T3" fmla="*/ 43 h 48"/>
                <a:gd name="T4" fmla="*/ 25 w 35"/>
                <a:gd name="T5" fmla="*/ 34 h 48"/>
                <a:gd name="T6" fmla="*/ 33 w 35"/>
                <a:gd name="T7" fmla="*/ 24 h 48"/>
                <a:gd name="T8" fmla="*/ 33 w 35"/>
                <a:gd name="T9" fmla="*/ 28 h 48"/>
                <a:gd name="T10" fmla="*/ 15 w 35"/>
                <a:gd name="T11" fmla="*/ 44 h 48"/>
                <a:gd name="T12" fmla="*/ 4 w 35"/>
                <a:gd name="T13" fmla="*/ 44 h 48"/>
                <a:gd name="T14" fmla="*/ 28 w 35"/>
                <a:gd name="T15" fmla="*/ 39 h 48"/>
                <a:gd name="T16" fmla="*/ 30 w 35"/>
                <a:gd name="T17" fmla="*/ 38 h 48"/>
                <a:gd name="T18" fmla="*/ 11 w 35"/>
                <a:gd name="T19" fmla="*/ 47 h 48"/>
                <a:gd name="T20" fmla="*/ 4 w 35"/>
                <a:gd name="T21" fmla="*/ 45 h 48"/>
                <a:gd name="T22" fmla="*/ 25 w 35"/>
                <a:gd name="T23" fmla="*/ 45 h 48"/>
                <a:gd name="T24" fmla="*/ 28 w 35"/>
                <a:gd name="T25" fmla="*/ 43 h 48"/>
                <a:gd name="T26" fmla="*/ 21 w 35"/>
                <a:gd name="T27" fmla="*/ 46 h 48"/>
                <a:gd name="T28" fmla="*/ 0 w 35"/>
                <a:gd name="T29" fmla="*/ 44 h 48"/>
                <a:gd name="T30" fmla="*/ 6 w 35"/>
                <a:gd name="T31" fmla="*/ 44 h 48"/>
                <a:gd name="T32" fmla="*/ 26 w 35"/>
                <a:gd name="T33" fmla="*/ 38 h 48"/>
                <a:gd name="T34" fmla="*/ 21 w 35"/>
                <a:gd name="T35" fmla="*/ 40 h 48"/>
                <a:gd name="T36" fmla="*/ 1 w 35"/>
                <a:gd name="T37" fmla="*/ 39 h 48"/>
                <a:gd name="T38" fmla="*/ 9 w 35"/>
                <a:gd name="T39" fmla="*/ 43 h 48"/>
                <a:gd name="T40" fmla="*/ 33 w 35"/>
                <a:gd name="T41" fmla="*/ 30 h 48"/>
                <a:gd name="T42" fmla="*/ 26 w 35"/>
                <a:gd name="T43" fmla="*/ 3 h 48"/>
                <a:gd name="T44" fmla="*/ 34 w 35"/>
                <a:gd name="T45" fmla="*/ 24 h 48"/>
                <a:gd name="T46" fmla="*/ 23 w 35"/>
                <a:gd name="T47" fmla="*/ 0 h 48"/>
                <a:gd name="T48" fmla="*/ 34 w 35"/>
                <a:gd name="T49" fmla="*/ 22 h 48"/>
                <a:gd name="T50" fmla="*/ 31 w 35"/>
                <a:gd name="T51" fmla="*/ 14 h 48"/>
                <a:gd name="T52" fmla="*/ 33 w 35"/>
                <a:gd name="T53" fmla="*/ 24 h 48"/>
                <a:gd name="T54" fmla="*/ 21 w 35"/>
                <a:gd name="T55" fmla="*/ 42 h 48"/>
                <a:gd name="T56" fmla="*/ 4 w 35"/>
                <a:gd name="T57" fmla="*/ 41 h 48"/>
                <a:gd name="T58" fmla="*/ 11 w 35"/>
                <a:gd name="T59" fmla="*/ 41 h 48"/>
                <a:gd name="T60" fmla="*/ 26 w 35"/>
                <a:gd name="T61" fmla="*/ 38 h 48"/>
                <a:gd name="T62" fmla="*/ 8 w 35"/>
                <a:gd name="T63" fmla="*/ 44 h 48"/>
                <a:gd name="T64" fmla="*/ 0 w 35"/>
                <a:gd name="T65" fmla="*/ 44 h 48"/>
                <a:gd name="T66" fmla="*/ 11 w 35"/>
                <a:gd name="T67" fmla="*/ 47 h 48"/>
                <a:gd name="T68" fmla="*/ 27 w 35"/>
                <a:gd name="T69" fmla="*/ 44 h 48"/>
                <a:gd name="T70" fmla="*/ 20 w 35"/>
                <a:gd name="T71" fmla="*/ 46 h 48"/>
                <a:gd name="T72" fmla="*/ 4 w 35"/>
                <a:gd name="T73" fmla="*/ 45 h 48"/>
                <a:gd name="T74" fmla="*/ 16 w 35"/>
                <a:gd name="T75" fmla="*/ 47 h 48"/>
                <a:gd name="T76" fmla="*/ 32 w 35"/>
                <a:gd name="T77" fmla="*/ 34 h 48"/>
                <a:gd name="T78" fmla="*/ 18 w 35"/>
                <a:gd name="T79" fmla="*/ 44 h 48"/>
                <a:gd name="T80" fmla="*/ 4 w 35"/>
                <a:gd name="T81" fmla="*/ 44 h 48"/>
                <a:gd name="T82" fmla="*/ 31 w 35"/>
                <a:gd name="T83" fmla="*/ 33 h 48"/>
                <a:gd name="T84" fmla="*/ 33 w 35"/>
                <a:gd name="T85" fmla="*/ 24 h 48"/>
                <a:gd name="T86" fmla="*/ 27 w 35"/>
                <a:gd name="T87" fmla="*/ 33 h 48"/>
                <a:gd name="T88" fmla="*/ 11 w 35"/>
                <a:gd name="T89" fmla="*/ 43 h 48"/>
                <a:gd name="T90" fmla="*/ 21 w 35"/>
                <a:gd name="T91" fmla="*/ 42 h 48"/>
                <a:gd name="T92" fmla="*/ 31 w 35"/>
                <a:gd name="T93"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8">
                  <a:moveTo>
                    <a:pt x="31" y="28"/>
                  </a:moveTo>
                  <a:cubicBezTo>
                    <a:pt x="30" y="31"/>
                    <a:pt x="29" y="34"/>
                    <a:pt x="27" y="37"/>
                  </a:cubicBezTo>
                  <a:cubicBezTo>
                    <a:pt x="27" y="38"/>
                    <a:pt x="25" y="39"/>
                    <a:pt x="24" y="40"/>
                  </a:cubicBezTo>
                  <a:cubicBezTo>
                    <a:pt x="23" y="41"/>
                    <a:pt x="21" y="41"/>
                    <a:pt x="20" y="42"/>
                  </a:cubicBezTo>
                  <a:cubicBezTo>
                    <a:pt x="18" y="42"/>
                    <a:pt x="17" y="43"/>
                    <a:pt x="15" y="43"/>
                  </a:cubicBezTo>
                  <a:cubicBezTo>
                    <a:pt x="14" y="43"/>
                    <a:pt x="12" y="43"/>
                    <a:pt x="11" y="43"/>
                  </a:cubicBezTo>
                  <a:cubicBezTo>
                    <a:pt x="11" y="43"/>
                    <a:pt x="11" y="43"/>
                    <a:pt x="11" y="43"/>
                  </a:cubicBezTo>
                  <a:cubicBezTo>
                    <a:pt x="14" y="43"/>
                    <a:pt x="18" y="40"/>
                    <a:pt x="21" y="38"/>
                  </a:cubicBezTo>
                  <a:cubicBezTo>
                    <a:pt x="23" y="37"/>
                    <a:pt x="24" y="36"/>
                    <a:pt x="25" y="34"/>
                  </a:cubicBezTo>
                  <a:cubicBezTo>
                    <a:pt x="27" y="33"/>
                    <a:pt x="28" y="32"/>
                    <a:pt x="29" y="30"/>
                  </a:cubicBezTo>
                  <a:cubicBezTo>
                    <a:pt x="30" y="29"/>
                    <a:pt x="31" y="28"/>
                    <a:pt x="31" y="27"/>
                  </a:cubicBezTo>
                  <a:cubicBezTo>
                    <a:pt x="32" y="26"/>
                    <a:pt x="32" y="25"/>
                    <a:pt x="33" y="24"/>
                  </a:cubicBezTo>
                  <a:cubicBezTo>
                    <a:pt x="33" y="24"/>
                    <a:pt x="33" y="24"/>
                    <a:pt x="33" y="24"/>
                  </a:cubicBezTo>
                  <a:cubicBezTo>
                    <a:pt x="33" y="25"/>
                    <a:pt x="33" y="25"/>
                    <a:pt x="33" y="26"/>
                  </a:cubicBezTo>
                  <a:cubicBezTo>
                    <a:pt x="33" y="26"/>
                    <a:pt x="33" y="27"/>
                    <a:pt x="33" y="28"/>
                  </a:cubicBezTo>
                  <a:cubicBezTo>
                    <a:pt x="32" y="29"/>
                    <a:pt x="32" y="30"/>
                    <a:pt x="31" y="31"/>
                  </a:cubicBezTo>
                  <a:cubicBezTo>
                    <a:pt x="29" y="35"/>
                    <a:pt x="27" y="38"/>
                    <a:pt x="24" y="40"/>
                  </a:cubicBezTo>
                  <a:cubicBezTo>
                    <a:pt x="21" y="42"/>
                    <a:pt x="18" y="43"/>
                    <a:pt x="15" y="44"/>
                  </a:cubicBezTo>
                  <a:cubicBezTo>
                    <a:pt x="11" y="44"/>
                    <a:pt x="8" y="44"/>
                    <a:pt x="4" y="44"/>
                  </a:cubicBezTo>
                  <a:cubicBezTo>
                    <a:pt x="4" y="44"/>
                    <a:pt x="4" y="44"/>
                    <a:pt x="4" y="44"/>
                  </a:cubicBezTo>
                  <a:cubicBezTo>
                    <a:pt x="4" y="44"/>
                    <a:pt x="4" y="44"/>
                    <a:pt x="4" y="44"/>
                  </a:cubicBezTo>
                  <a:cubicBezTo>
                    <a:pt x="7" y="46"/>
                    <a:pt x="10" y="46"/>
                    <a:pt x="13" y="45"/>
                  </a:cubicBezTo>
                  <a:cubicBezTo>
                    <a:pt x="16" y="44"/>
                    <a:pt x="20" y="43"/>
                    <a:pt x="22" y="42"/>
                  </a:cubicBezTo>
                  <a:cubicBezTo>
                    <a:pt x="24" y="41"/>
                    <a:pt x="26" y="40"/>
                    <a:pt x="28" y="39"/>
                  </a:cubicBezTo>
                  <a:cubicBezTo>
                    <a:pt x="30" y="38"/>
                    <a:pt x="32" y="36"/>
                    <a:pt x="32" y="34"/>
                  </a:cubicBezTo>
                  <a:cubicBezTo>
                    <a:pt x="32" y="34"/>
                    <a:pt x="32" y="33"/>
                    <a:pt x="32" y="34"/>
                  </a:cubicBezTo>
                  <a:cubicBezTo>
                    <a:pt x="31" y="35"/>
                    <a:pt x="30" y="36"/>
                    <a:pt x="30" y="38"/>
                  </a:cubicBezTo>
                  <a:cubicBezTo>
                    <a:pt x="29" y="39"/>
                    <a:pt x="28" y="41"/>
                    <a:pt x="27" y="42"/>
                  </a:cubicBezTo>
                  <a:cubicBezTo>
                    <a:pt x="24" y="44"/>
                    <a:pt x="21" y="46"/>
                    <a:pt x="17" y="47"/>
                  </a:cubicBezTo>
                  <a:cubicBezTo>
                    <a:pt x="15" y="47"/>
                    <a:pt x="13" y="47"/>
                    <a:pt x="11" y="47"/>
                  </a:cubicBezTo>
                  <a:cubicBezTo>
                    <a:pt x="9" y="46"/>
                    <a:pt x="8" y="46"/>
                    <a:pt x="7" y="46"/>
                  </a:cubicBezTo>
                  <a:cubicBezTo>
                    <a:pt x="6" y="45"/>
                    <a:pt x="5" y="45"/>
                    <a:pt x="4" y="45"/>
                  </a:cubicBezTo>
                  <a:cubicBezTo>
                    <a:pt x="4" y="45"/>
                    <a:pt x="4" y="45"/>
                    <a:pt x="4" y="45"/>
                  </a:cubicBezTo>
                  <a:cubicBezTo>
                    <a:pt x="8" y="47"/>
                    <a:pt x="11" y="47"/>
                    <a:pt x="15" y="47"/>
                  </a:cubicBezTo>
                  <a:cubicBezTo>
                    <a:pt x="17" y="47"/>
                    <a:pt x="19" y="47"/>
                    <a:pt x="20" y="46"/>
                  </a:cubicBezTo>
                  <a:cubicBezTo>
                    <a:pt x="22" y="46"/>
                    <a:pt x="24" y="46"/>
                    <a:pt x="25" y="45"/>
                  </a:cubicBezTo>
                  <a:cubicBezTo>
                    <a:pt x="27" y="45"/>
                    <a:pt x="29" y="44"/>
                    <a:pt x="30" y="43"/>
                  </a:cubicBezTo>
                  <a:cubicBezTo>
                    <a:pt x="30" y="42"/>
                    <a:pt x="30" y="42"/>
                    <a:pt x="30" y="42"/>
                  </a:cubicBezTo>
                  <a:cubicBezTo>
                    <a:pt x="29" y="42"/>
                    <a:pt x="28" y="42"/>
                    <a:pt x="28" y="43"/>
                  </a:cubicBezTo>
                  <a:cubicBezTo>
                    <a:pt x="27" y="43"/>
                    <a:pt x="27" y="44"/>
                    <a:pt x="26" y="44"/>
                  </a:cubicBezTo>
                  <a:cubicBezTo>
                    <a:pt x="25" y="45"/>
                    <a:pt x="24" y="45"/>
                    <a:pt x="23" y="45"/>
                  </a:cubicBezTo>
                  <a:cubicBezTo>
                    <a:pt x="23" y="46"/>
                    <a:pt x="22" y="46"/>
                    <a:pt x="21" y="46"/>
                  </a:cubicBezTo>
                  <a:cubicBezTo>
                    <a:pt x="16" y="48"/>
                    <a:pt x="12" y="47"/>
                    <a:pt x="8" y="46"/>
                  </a:cubicBezTo>
                  <a:cubicBezTo>
                    <a:pt x="7" y="46"/>
                    <a:pt x="5" y="46"/>
                    <a:pt x="4" y="45"/>
                  </a:cubicBezTo>
                  <a:cubicBezTo>
                    <a:pt x="3" y="45"/>
                    <a:pt x="1" y="45"/>
                    <a:pt x="0" y="44"/>
                  </a:cubicBezTo>
                  <a:cubicBezTo>
                    <a:pt x="0" y="44"/>
                    <a:pt x="0" y="44"/>
                    <a:pt x="0" y="44"/>
                  </a:cubicBezTo>
                  <a:cubicBezTo>
                    <a:pt x="1" y="44"/>
                    <a:pt x="2" y="44"/>
                    <a:pt x="3" y="44"/>
                  </a:cubicBezTo>
                  <a:cubicBezTo>
                    <a:pt x="4" y="44"/>
                    <a:pt x="5" y="44"/>
                    <a:pt x="6" y="44"/>
                  </a:cubicBezTo>
                  <a:cubicBezTo>
                    <a:pt x="8" y="44"/>
                    <a:pt x="10" y="44"/>
                    <a:pt x="12" y="43"/>
                  </a:cubicBezTo>
                  <a:cubicBezTo>
                    <a:pt x="16" y="42"/>
                    <a:pt x="20" y="41"/>
                    <a:pt x="24" y="39"/>
                  </a:cubicBezTo>
                  <a:cubicBezTo>
                    <a:pt x="25" y="39"/>
                    <a:pt x="26" y="38"/>
                    <a:pt x="26" y="38"/>
                  </a:cubicBezTo>
                  <a:cubicBezTo>
                    <a:pt x="26" y="38"/>
                    <a:pt x="26" y="38"/>
                    <a:pt x="26" y="38"/>
                  </a:cubicBezTo>
                  <a:cubicBezTo>
                    <a:pt x="26" y="38"/>
                    <a:pt x="25" y="39"/>
                    <a:pt x="24" y="39"/>
                  </a:cubicBezTo>
                  <a:cubicBezTo>
                    <a:pt x="23" y="39"/>
                    <a:pt x="22" y="40"/>
                    <a:pt x="21" y="40"/>
                  </a:cubicBezTo>
                  <a:cubicBezTo>
                    <a:pt x="19" y="40"/>
                    <a:pt x="17" y="41"/>
                    <a:pt x="15" y="41"/>
                  </a:cubicBezTo>
                  <a:cubicBezTo>
                    <a:pt x="11" y="41"/>
                    <a:pt x="7" y="41"/>
                    <a:pt x="4" y="40"/>
                  </a:cubicBezTo>
                  <a:cubicBezTo>
                    <a:pt x="3" y="39"/>
                    <a:pt x="2" y="39"/>
                    <a:pt x="1" y="39"/>
                  </a:cubicBezTo>
                  <a:cubicBezTo>
                    <a:pt x="1" y="38"/>
                    <a:pt x="1" y="39"/>
                    <a:pt x="1" y="39"/>
                  </a:cubicBezTo>
                  <a:cubicBezTo>
                    <a:pt x="2" y="40"/>
                    <a:pt x="3" y="41"/>
                    <a:pt x="5" y="41"/>
                  </a:cubicBezTo>
                  <a:cubicBezTo>
                    <a:pt x="6" y="42"/>
                    <a:pt x="8" y="42"/>
                    <a:pt x="9" y="43"/>
                  </a:cubicBezTo>
                  <a:cubicBezTo>
                    <a:pt x="13" y="43"/>
                    <a:pt x="17" y="44"/>
                    <a:pt x="21" y="43"/>
                  </a:cubicBezTo>
                  <a:cubicBezTo>
                    <a:pt x="24" y="42"/>
                    <a:pt x="27" y="41"/>
                    <a:pt x="29" y="39"/>
                  </a:cubicBezTo>
                  <a:cubicBezTo>
                    <a:pt x="32" y="37"/>
                    <a:pt x="33" y="34"/>
                    <a:pt x="33" y="30"/>
                  </a:cubicBezTo>
                  <a:cubicBezTo>
                    <a:pt x="35" y="23"/>
                    <a:pt x="32" y="16"/>
                    <a:pt x="30" y="9"/>
                  </a:cubicBezTo>
                  <a:cubicBezTo>
                    <a:pt x="29" y="7"/>
                    <a:pt x="28" y="5"/>
                    <a:pt x="27" y="3"/>
                  </a:cubicBezTo>
                  <a:cubicBezTo>
                    <a:pt x="27" y="3"/>
                    <a:pt x="26" y="3"/>
                    <a:pt x="26" y="3"/>
                  </a:cubicBezTo>
                  <a:cubicBezTo>
                    <a:pt x="28" y="7"/>
                    <a:pt x="30" y="10"/>
                    <a:pt x="31" y="14"/>
                  </a:cubicBezTo>
                  <a:cubicBezTo>
                    <a:pt x="32" y="17"/>
                    <a:pt x="32" y="21"/>
                    <a:pt x="34" y="24"/>
                  </a:cubicBezTo>
                  <a:cubicBezTo>
                    <a:pt x="34" y="24"/>
                    <a:pt x="35" y="24"/>
                    <a:pt x="34" y="24"/>
                  </a:cubicBezTo>
                  <a:cubicBezTo>
                    <a:pt x="34" y="20"/>
                    <a:pt x="32" y="16"/>
                    <a:pt x="30" y="12"/>
                  </a:cubicBezTo>
                  <a:cubicBezTo>
                    <a:pt x="28" y="9"/>
                    <a:pt x="27" y="5"/>
                    <a:pt x="24" y="2"/>
                  </a:cubicBezTo>
                  <a:cubicBezTo>
                    <a:pt x="24" y="1"/>
                    <a:pt x="23" y="1"/>
                    <a:pt x="23" y="0"/>
                  </a:cubicBezTo>
                  <a:cubicBezTo>
                    <a:pt x="23" y="0"/>
                    <a:pt x="23" y="0"/>
                    <a:pt x="23" y="1"/>
                  </a:cubicBezTo>
                  <a:cubicBezTo>
                    <a:pt x="25" y="4"/>
                    <a:pt x="27" y="7"/>
                    <a:pt x="29" y="11"/>
                  </a:cubicBezTo>
                  <a:cubicBezTo>
                    <a:pt x="31" y="15"/>
                    <a:pt x="33" y="18"/>
                    <a:pt x="34" y="22"/>
                  </a:cubicBezTo>
                  <a:cubicBezTo>
                    <a:pt x="34" y="23"/>
                    <a:pt x="34" y="23"/>
                    <a:pt x="34" y="24"/>
                  </a:cubicBezTo>
                  <a:cubicBezTo>
                    <a:pt x="34" y="24"/>
                    <a:pt x="34" y="24"/>
                    <a:pt x="34" y="24"/>
                  </a:cubicBezTo>
                  <a:cubicBezTo>
                    <a:pt x="33" y="21"/>
                    <a:pt x="32" y="17"/>
                    <a:pt x="31" y="14"/>
                  </a:cubicBezTo>
                  <a:cubicBezTo>
                    <a:pt x="30" y="10"/>
                    <a:pt x="28" y="7"/>
                    <a:pt x="27" y="3"/>
                  </a:cubicBezTo>
                  <a:cubicBezTo>
                    <a:pt x="27" y="3"/>
                    <a:pt x="27" y="3"/>
                    <a:pt x="26" y="3"/>
                  </a:cubicBezTo>
                  <a:cubicBezTo>
                    <a:pt x="30" y="10"/>
                    <a:pt x="33" y="16"/>
                    <a:pt x="33" y="24"/>
                  </a:cubicBezTo>
                  <a:cubicBezTo>
                    <a:pt x="34" y="27"/>
                    <a:pt x="33" y="31"/>
                    <a:pt x="32" y="35"/>
                  </a:cubicBezTo>
                  <a:cubicBezTo>
                    <a:pt x="31" y="38"/>
                    <a:pt x="28" y="40"/>
                    <a:pt x="25" y="41"/>
                  </a:cubicBezTo>
                  <a:cubicBezTo>
                    <a:pt x="24" y="42"/>
                    <a:pt x="22" y="42"/>
                    <a:pt x="21" y="42"/>
                  </a:cubicBezTo>
                  <a:cubicBezTo>
                    <a:pt x="19" y="43"/>
                    <a:pt x="17" y="43"/>
                    <a:pt x="15" y="43"/>
                  </a:cubicBezTo>
                  <a:cubicBezTo>
                    <a:pt x="13" y="43"/>
                    <a:pt x="11" y="43"/>
                    <a:pt x="9" y="42"/>
                  </a:cubicBezTo>
                  <a:cubicBezTo>
                    <a:pt x="8" y="42"/>
                    <a:pt x="6" y="41"/>
                    <a:pt x="4" y="41"/>
                  </a:cubicBezTo>
                  <a:cubicBezTo>
                    <a:pt x="3" y="40"/>
                    <a:pt x="2" y="40"/>
                    <a:pt x="1" y="39"/>
                  </a:cubicBezTo>
                  <a:cubicBezTo>
                    <a:pt x="1" y="39"/>
                    <a:pt x="1" y="39"/>
                    <a:pt x="1" y="39"/>
                  </a:cubicBezTo>
                  <a:cubicBezTo>
                    <a:pt x="4" y="41"/>
                    <a:pt x="8" y="41"/>
                    <a:pt x="11" y="41"/>
                  </a:cubicBezTo>
                  <a:cubicBezTo>
                    <a:pt x="13" y="41"/>
                    <a:pt x="15" y="41"/>
                    <a:pt x="17" y="41"/>
                  </a:cubicBezTo>
                  <a:cubicBezTo>
                    <a:pt x="20" y="41"/>
                    <a:pt x="22" y="40"/>
                    <a:pt x="24" y="39"/>
                  </a:cubicBezTo>
                  <a:cubicBezTo>
                    <a:pt x="25" y="39"/>
                    <a:pt x="26" y="39"/>
                    <a:pt x="26" y="38"/>
                  </a:cubicBezTo>
                  <a:cubicBezTo>
                    <a:pt x="27" y="38"/>
                    <a:pt x="26" y="38"/>
                    <a:pt x="26" y="38"/>
                  </a:cubicBezTo>
                  <a:cubicBezTo>
                    <a:pt x="22" y="40"/>
                    <a:pt x="18" y="41"/>
                    <a:pt x="14" y="42"/>
                  </a:cubicBezTo>
                  <a:cubicBezTo>
                    <a:pt x="12" y="43"/>
                    <a:pt x="10" y="43"/>
                    <a:pt x="8" y="44"/>
                  </a:cubicBezTo>
                  <a:cubicBezTo>
                    <a:pt x="7" y="44"/>
                    <a:pt x="6" y="44"/>
                    <a:pt x="5" y="44"/>
                  </a:cubicBezTo>
                  <a:cubicBezTo>
                    <a:pt x="4" y="44"/>
                    <a:pt x="3" y="44"/>
                    <a:pt x="2" y="44"/>
                  </a:cubicBezTo>
                  <a:cubicBezTo>
                    <a:pt x="1" y="44"/>
                    <a:pt x="1" y="44"/>
                    <a:pt x="0" y="44"/>
                  </a:cubicBezTo>
                  <a:cubicBezTo>
                    <a:pt x="0" y="44"/>
                    <a:pt x="0" y="44"/>
                    <a:pt x="0" y="44"/>
                  </a:cubicBezTo>
                  <a:cubicBezTo>
                    <a:pt x="2" y="45"/>
                    <a:pt x="3" y="46"/>
                    <a:pt x="5" y="46"/>
                  </a:cubicBezTo>
                  <a:cubicBezTo>
                    <a:pt x="7" y="46"/>
                    <a:pt x="9" y="47"/>
                    <a:pt x="11" y="47"/>
                  </a:cubicBezTo>
                  <a:cubicBezTo>
                    <a:pt x="13" y="47"/>
                    <a:pt x="15" y="48"/>
                    <a:pt x="17" y="47"/>
                  </a:cubicBezTo>
                  <a:cubicBezTo>
                    <a:pt x="19" y="47"/>
                    <a:pt x="21" y="47"/>
                    <a:pt x="23" y="46"/>
                  </a:cubicBezTo>
                  <a:cubicBezTo>
                    <a:pt x="24" y="45"/>
                    <a:pt x="25" y="45"/>
                    <a:pt x="27" y="44"/>
                  </a:cubicBezTo>
                  <a:cubicBezTo>
                    <a:pt x="27" y="43"/>
                    <a:pt x="29" y="42"/>
                    <a:pt x="30" y="43"/>
                  </a:cubicBezTo>
                  <a:cubicBezTo>
                    <a:pt x="30" y="43"/>
                    <a:pt x="30" y="42"/>
                    <a:pt x="30" y="42"/>
                  </a:cubicBezTo>
                  <a:cubicBezTo>
                    <a:pt x="27" y="45"/>
                    <a:pt x="24" y="46"/>
                    <a:pt x="20" y="46"/>
                  </a:cubicBezTo>
                  <a:cubicBezTo>
                    <a:pt x="17" y="47"/>
                    <a:pt x="13" y="47"/>
                    <a:pt x="10" y="46"/>
                  </a:cubicBezTo>
                  <a:cubicBezTo>
                    <a:pt x="8" y="46"/>
                    <a:pt x="6" y="46"/>
                    <a:pt x="4" y="45"/>
                  </a:cubicBezTo>
                  <a:cubicBezTo>
                    <a:pt x="4" y="45"/>
                    <a:pt x="4" y="45"/>
                    <a:pt x="4" y="45"/>
                  </a:cubicBezTo>
                  <a:cubicBezTo>
                    <a:pt x="5" y="45"/>
                    <a:pt x="6" y="46"/>
                    <a:pt x="7" y="46"/>
                  </a:cubicBezTo>
                  <a:cubicBezTo>
                    <a:pt x="8" y="46"/>
                    <a:pt x="9" y="47"/>
                    <a:pt x="10" y="47"/>
                  </a:cubicBezTo>
                  <a:cubicBezTo>
                    <a:pt x="12" y="47"/>
                    <a:pt x="14" y="47"/>
                    <a:pt x="16" y="47"/>
                  </a:cubicBezTo>
                  <a:cubicBezTo>
                    <a:pt x="20" y="47"/>
                    <a:pt x="23" y="45"/>
                    <a:pt x="26" y="43"/>
                  </a:cubicBezTo>
                  <a:cubicBezTo>
                    <a:pt x="27" y="42"/>
                    <a:pt x="29" y="40"/>
                    <a:pt x="29" y="39"/>
                  </a:cubicBezTo>
                  <a:cubicBezTo>
                    <a:pt x="30" y="37"/>
                    <a:pt x="31" y="35"/>
                    <a:pt x="32" y="34"/>
                  </a:cubicBezTo>
                  <a:cubicBezTo>
                    <a:pt x="32" y="34"/>
                    <a:pt x="32" y="34"/>
                    <a:pt x="32" y="34"/>
                  </a:cubicBezTo>
                  <a:cubicBezTo>
                    <a:pt x="31" y="37"/>
                    <a:pt x="28" y="39"/>
                    <a:pt x="26" y="40"/>
                  </a:cubicBezTo>
                  <a:cubicBezTo>
                    <a:pt x="23" y="42"/>
                    <a:pt x="20" y="43"/>
                    <a:pt x="18" y="44"/>
                  </a:cubicBezTo>
                  <a:cubicBezTo>
                    <a:pt x="15" y="44"/>
                    <a:pt x="13" y="45"/>
                    <a:pt x="11" y="45"/>
                  </a:cubicBezTo>
                  <a:cubicBezTo>
                    <a:pt x="8" y="45"/>
                    <a:pt x="6" y="45"/>
                    <a:pt x="4" y="44"/>
                  </a:cubicBezTo>
                  <a:cubicBezTo>
                    <a:pt x="4" y="44"/>
                    <a:pt x="4" y="44"/>
                    <a:pt x="4" y="44"/>
                  </a:cubicBezTo>
                  <a:cubicBezTo>
                    <a:pt x="7" y="45"/>
                    <a:pt x="11" y="45"/>
                    <a:pt x="14" y="44"/>
                  </a:cubicBezTo>
                  <a:cubicBezTo>
                    <a:pt x="17" y="44"/>
                    <a:pt x="21" y="43"/>
                    <a:pt x="23" y="41"/>
                  </a:cubicBezTo>
                  <a:cubicBezTo>
                    <a:pt x="26" y="39"/>
                    <a:pt x="29" y="36"/>
                    <a:pt x="31" y="33"/>
                  </a:cubicBezTo>
                  <a:cubicBezTo>
                    <a:pt x="31" y="31"/>
                    <a:pt x="32" y="30"/>
                    <a:pt x="32" y="29"/>
                  </a:cubicBezTo>
                  <a:cubicBezTo>
                    <a:pt x="33" y="28"/>
                    <a:pt x="34" y="26"/>
                    <a:pt x="34" y="25"/>
                  </a:cubicBezTo>
                  <a:cubicBezTo>
                    <a:pt x="34" y="25"/>
                    <a:pt x="33" y="24"/>
                    <a:pt x="33" y="24"/>
                  </a:cubicBezTo>
                  <a:cubicBezTo>
                    <a:pt x="33" y="24"/>
                    <a:pt x="33" y="24"/>
                    <a:pt x="33" y="24"/>
                  </a:cubicBezTo>
                  <a:cubicBezTo>
                    <a:pt x="32" y="25"/>
                    <a:pt x="31" y="27"/>
                    <a:pt x="30" y="28"/>
                  </a:cubicBezTo>
                  <a:cubicBezTo>
                    <a:pt x="29" y="30"/>
                    <a:pt x="28" y="31"/>
                    <a:pt x="27" y="33"/>
                  </a:cubicBezTo>
                  <a:cubicBezTo>
                    <a:pt x="25" y="34"/>
                    <a:pt x="24" y="35"/>
                    <a:pt x="22" y="37"/>
                  </a:cubicBezTo>
                  <a:cubicBezTo>
                    <a:pt x="21" y="38"/>
                    <a:pt x="19" y="39"/>
                    <a:pt x="18" y="40"/>
                  </a:cubicBezTo>
                  <a:cubicBezTo>
                    <a:pt x="15" y="41"/>
                    <a:pt x="13" y="43"/>
                    <a:pt x="11" y="43"/>
                  </a:cubicBezTo>
                  <a:cubicBezTo>
                    <a:pt x="10" y="43"/>
                    <a:pt x="10" y="43"/>
                    <a:pt x="11" y="43"/>
                  </a:cubicBezTo>
                  <a:cubicBezTo>
                    <a:pt x="12" y="44"/>
                    <a:pt x="14" y="43"/>
                    <a:pt x="16" y="43"/>
                  </a:cubicBezTo>
                  <a:cubicBezTo>
                    <a:pt x="17" y="43"/>
                    <a:pt x="19" y="42"/>
                    <a:pt x="21" y="42"/>
                  </a:cubicBezTo>
                  <a:cubicBezTo>
                    <a:pt x="24" y="41"/>
                    <a:pt x="26" y="39"/>
                    <a:pt x="28" y="36"/>
                  </a:cubicBezTo>
                  <a:cubicBezTo>
                    <a:pt x="30" y="34"/>
                    <a:pt x="31" y="31"/>
                    <a:pt x="31" y="28"/>
                  </a:cubicBezTo>
                  <a:cubicBezTo>
                    <a:pt x="31" y="28"/>
                    <a:pt x="31" y="28"/>
                    <a:pt x="31" y="28"/>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7"/>
            <p:cNvSpPr>
              <a:spLocks/>
            </p:cNvSpPr>
            <p:nvPr/>
          </p:nvSpPr>
          <p:spPr bwMode="auto">
            <a:xfrm>
              <a:off x="2759075" y="3328988"/>
              <a:ext cx="455613" cy="755650"/>
            </a:xfrm>
            <a:custGeom>
              <a:avLst/>
              <a:gdLst>
                <a:gd name="T0" fmla="*/ 7 w 20"/>
                <a:gd name="T1" fmla="*/ 9 h 33"/>
                <a:gd name="T2" fmla="*/ 15 w 20"/>
                <a:gd name="T3" fmla="*/ 30 h 33"/>
                <a:gd name="T4" fmla="*/ 6 w 20"/>
                <a:gd name="T5" fmla="*/ 10 h 33"/>
                <a:gd name="T6" fmla="*/ 7 w 20"/>
                <a:gd name="T7" fmla="*/ 11 h 33"/>
                <a:gd name="T8" fmla="*/ 18 w 20"/>
                <a:gd name="T9" fmla="*/ 30 h 33"/>
                <a:gd name="T10" fmla="*/ 13 w 20"/>
                <a:gd name="T11" fmla="*/ 19 h 33"/>
                <a:gd name="T12" fmla="*/ 13 w 20"/>
                <a:gd name="T13" fmla="*/ 19 h 33"/>
                <a:gd name="T14" fmla="*/ 11 w 20"/>
                <a:gd name="T15" fmla="*/ 13 h 33"/>
                <a:gd name="T16" fmla="*/ 7 w 20"/>
                <a:gd name="T17" fmla="*/ 5 h 33"/>
                <a:gd name="T18" fmla="*/ 20 w 20"/>
                <a:gd name="T19" fmla="*/ 26 h 33"/>
                <a:gd name="T20" fmla="*/ 10 w 20"/>
                <a:gd name="T21" fmla="*/ 8 h 33"/>
                <a:gd name="T22" fmla="*/ 19 w 20"/>
                <a:gd name="T23" fmla="*/ 24 h 33"/>
                <a:gd name="T24" fmla="*/ 9 w 20"/>
                <a:gd name="T25" fmla="*/ 3 h 33"/>
                <a:gd name="T26" fmla="*/ 13 w 20"/>
                <a:gd name="T27" fmla="*/ 12 h 33"/>
                <a:gd name="T28" fmla="*/ 18 w 20"/>
                <a:gd name="T29" fmla="*/ 21 h 33"/>
                <a:gd name="T30" fmla="*/ 11 w 20"/>
                <a:gd name="T31" fmla="*/ 9 h 33"/>
                <a:gd name="T32" fmla="*/ 10 w 20"/>
                <a:gd name="T33" fmla="*/ 7 h 33"/>
                <a:gd name="T34" fmla="*/ 9 w 20"/>
                <a:gd name="T35" fmla="*/ 7 h 33"/>
                <a:gd name="T36" fmla="*/ 8 w 20"/>
                <a:gd name="T37" fmla="*/ 8 h 33"/>
                <a:gd name="T38" fmla="*/ 7 w 20"/>
                <a:gd name="T39" fmla="*/ 8 h 33"/>
                <a:gd name="T40" fmla="*/ 2 w 20"/>
                <a:gd name="T41" fmla="*/ 2 h 33"/>
                <a:gd name="T42" fmla="*/ 2 w 20"/>
                <a:gd name="T43" fmla="*/ 4 h 33"/>
                <a:gd name="T44" fmla="*/ 0 w 20"/>
                <a:gd name="T45" fmla="*/ 3 h 33"/>
                <a:gd name="T46" fmla="*/ 13 w 20"/>
                <a:gd name="T47" fmla="*/ 28 h 33"/>
                <a:gd name="T48" fmla="*/ 7 w 20"/>
                <a:gd name="T49" fmla="*/ 13 h 33"/>
                <a:gd name="T50" fmla="*/ 4 w 20"/>
                <a:gd name="T51" fmla="*/ 6 h 33"/>
                <a:gd name="T52" fmla="*/ 11 w 20"/>
                <a:gd name="T53" fmla="*/ 18 h 33"/>
                <a:gd name="T54" fmla="*/ 10 w 20"/>
                <a:gd name="T55" fmla="*/ 14 h 33"/>
                <a:gd name="T56" fmla="*/ 4 w 20"/>
                <a:gd name="T57" fmla="*/ 6 h 33"/>
                <a:gd name="T58" fmla="*/ 10 w 20"/>
                <a:gd name="T59" fmla="*/ 21 h 33"/>
                <a:gd name="T60" fmla="*/ 10 w 20"/>
                <a:gd name="T61" fmla="*/ 17 h 33"/>
                <a:gd name="T62" fmla="*/ 6 w 20"/>
                <a:gd name="T63" fmla="*/ 10 h 33"/>
                <a:gd name="T64" fmla="*/ 7 w 20"/>
                <a:gd name="T65" fmla="*/ 9 h 33"/>
                <a:gd name="T66" fmla="*/ 2 w 20"/>
                <a:gd name="T67" fmla="*/ 3 h 33"/>
                <a:gd name="T68" fmla="*/ 3 w 20"/>
                <a:gd name="T69" fmla="*/ 2 h 33"/>
                <a:gd name="T70" fmla="*/ 4 w 20"/>
                <a:gd name="T71" fmla="*/ 2 h 33"/>
                <a:gd name="T72" fmla="*/ 9 w 20"/>
                <a:gd name="T73" fmla="*/ 7 h 33"/>
                <a:gd name="T74" fmla="*/ 10 w 20"/>
                <a:gd name="T75" fmla="*/ 7 h 33"/>
                <a:gd name="T76" fmla="*/ 11 w 20"/>
                <a:gd name="T77" fmla="*/ 9 h 33"/>
                <a:gd name="T78" fmla="*/ 18 w 20"/>
                <a:gd name="T79" fmla="*/ 21 h 33"/>
                <a:gd name="T80" fmla="*/ 9 w 20"/>
                <a:gd name="T81" fmla="*/ 5 h 33"/>
                <a:gd name="T82" fmla="*/ 17 w 20"/>
                <a:gd name="T83" fmla="*/ 19 h 33"/>
                <a:gd name="T84" fmla="*/ 17 w 20"/>
                <a:gd name="T85" fmla="*/ 20 h 33"/>
                <a:gd name="T86" fmla="*/ 15 w 20"/>
                <a:gd name="T87" fmla="*/ 16 h 33"/>
                <a:gd name="T88" fmla="*/ 11 w 20"/>
                <a:gd name="T89" fmla="*/ 9 h 33"/>
                <a:gd name="T90" fmla="*/ 7 w 20"/>
                <a:gd name="T91" fmla="*/ 5 h 33"/>
                <a:gd name="T92" fmla="*/ 18 w 20"/>
                <a:gd name="T93" fmla="*/ 30 h 33"/>
                <a:gd name="T94" fmla="*/ 7 w 20"/>
                <a:gd name="T95" fmla="*/ 8 h 33"/>
                <a:gd name="T96" fmla="*/ 18 w 20"/>
                <a:gd name="T97" fmla="*/ 29 h 33"/>
                <a:gd name="T98" fmla="*/ 9 w 20"/>
                <a:gd name="T99" fmla="*/ 13 h 33"/>
                <a:gd name="T100" fmla="*/ 10 w 20"/>
                <a:gd name="T101" fmla="*/ 17 h 33"/>
                <a:gd name="T102" fmla="*/ 16 w 20"/>
                <a:gd name="T103" fmla="*/ 32 h 33"/>
                <a:gd name="T104" fmla="*/ 9 w 20"/>
                <a:gd name="T105"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3">
                  <a:moveTo>
                    <a:pt x="14" y="26"/>
                  </a:moveTo>
                  <a:cubicBezTo>
                    <a:pt x="14" y="23"/>
                    <a:pt x="13" y="20"/>
                    <a:pt x="11" y="17"/>
                  </a:cubicBezTo>
                  <a:cubicBezTo>
                    <a:pt x="11" y="16"/>
                    <a:pt x="10" y="14"/>
                    <a:pt x="9" y="13"/>
                  </a:cubicBezTo>
                  <a:cubicBezTo>
                    <a:pt x="9" y="12"/>
                    <a:pt x="8" y="10"/>
                    <a:pt x="7" y="9"/>
                  </a:cubicBezTo>
                  <a:cubicBezTo>
                    <a:pt x="7" y="9"/>
                    <a:pt x="7" y="9"/>
                    <a:pt x="7" y="9"/>
                  </a:cubicBezTo>
                  <a:cubicBezTo>
                    <a:pt x="11" y="17"/>
                    <a:pt x="14" y="24"/>
                    <a:pt x="16" y="32"/>
                  </a:cubicBezTo>
                  <a:cubicBezTo>
                    <a:pt x="16" y="32"/>
                    <a:pt x="16" y="32"/>
                    <a:pt x="16" y="32"/>
                  </a:cubicBezTo>
                  <a:cubicBezTo>
                    <a:pt x="16" y="31"/>
                    <a:pt x="15" y="31"/>
                    <a:pt x="15" y="30"/>
                  </a:cubicBezTo>
                  <a:cubicBezTo>
                    <a:pt x="15" y="29"/>
                    <a:pt x="15" y="28"/>
                    <a:pt x="14" y="27"/>
                  </a:cubicBezTo>
                  <a:cubicBezTo>
                    <a:pt x="13" y="25"/>
                    <a:pt x="13" y="23"/>
                    <a:pt x="12" y="21"/>
                  </a:cubicBezTo>
                  <a:cubicBezTo>
                    <a:pt x="11" y="19"/>
                    <a:pt x="10" y="17"/>
                    <a:pt x="9" y="15"/>
                  </a:cubicBezTo>
                  <a:cubicBezTo>
                    <a:pt x="8" y="13"/>
                    <a:pt x="7" y="11"/>
                    <a:pt x="6" y="10"/>
                  </a:cubicBezTo>
                  <a:cubicBezTo>
                    <a:pt x="5" y="8"/>
                    <a:pt x="4" y="7"/>
                    <a:pt x="4" y="6"/>
                  </a:cubicBezTo>
                  <a:cubicBezTo>
                    <a:pt x="4" y="6"/>
                    <a:pt x="4" y="6"/>
                    <a:pt x="4" y="6"/>
                  </a:cubicBezTo>
                  <a:cubicBezTo>
                    <a:pt x="4" y="7"/>
                    <a:pt x="5" y="8"/>
                    <a:pt x="5" y="8"/>
                  </a:cubicBezTo>
                  <a:cubicBezTo>
                    <a:pt x="6" y="9"/>
                    <a:pt x="7" y="10"/>
                    <a:pt x="7" y="11"/>
                  </a:cubicBezTo>
                  <a:cubicBezTo>
                    <a:pt x="8" y="12"/>
                    <a:pt x="10" y="14"/>
                    <a:pt x="11" y="16"/>
                  </a:cubicBezTo>
                  <a:cubicBezTo>
                    <a:pt x="12" y="18"/>
                    <a:pt x="13" y="20"/>
                    <a:pt x="14" y="22"/>
                  </a:cubicBezTo>
                  <a:cubicBezTo>
                    <a:pt x="15" y="24"/>
                    <a:pt x="16" y="26"/>
                    <a:pt x="17" y="28"/>
                  </a:cubicBezTo>
                  <a:cubicBezTo>
                    <a:pt x="17" y="28"/>
                    <a:pt x="18" y="29"/>
                    <a:pt x="18" y="30"/>
                  </a:cubicBezTo>
                  <a:cubicBezTo>
                    <a:pt x="18" y="30"/>
                    <a:pt x="18" y="30"/>
                    <a:pt x="18" y="30"/>
                  </a:cubicBezTo>
                  <a:cubicBezTo>
                    <a:pt x="18" y="29"/>
                    <a:pt x="18" y="28"/>
                    <a:pt x="17" y="27"/>
                  </a:cubicBezTo>
                  <a:cubicBezTo>
                    <a:pt x="17" y="26"/>
                    <a:pt x="16" y="25"/>
                    <a:pt x="16" y="24"/>
                  </a:cubicBezTo>
                  <a:cubicBezTo>
                    <a:pt x="15" y="22"/>
                    <a:pt x="14" y="20"/>
                    <a:pt x="13" y="19"/>
                  </a:cubicBezTo>
                  <a:cubicBezTo>
                    <a:pt x="11" y="15"/>
                    <a:pt x="10" y="11"/>
                    <a:pt x="7" y="8"/>
                  </a:cubicBezTo>
                  <a:cubicBezTo>
                    <a:pt x="7" y="8"/>
                    <a:pt x="7" y="8"/>
                    <a:pt x="7" y="8"/>
                  </a:cubicBezTo>
                  <a:cubicBezTo>
                    <a:pt x="7" y="8"/>
                    <a:pt x="7" y="8"/>
                    <a:pt x="7" y="8"/>
                  </a:cubicBezTo>
                  <a:cubicBezTo>
                    <a:pt x="9" y="12"/>
                    <a:pt x="11" y="16"/>
                    <a:pt x="13" y="19"/>
                  </a:cubicBezTo>
                  <a:cubicBezTo>
                    <a:pt x="15" y="23"/>
                    <a:pt x="16" y="26"/>
                    <a:pt x="18" y="30"/>
                  </a:cubicBezTo>
                  <a:cubicBezTo>
                    <a:pt x="18" y="30"/>
                    <a:pt x="19" y="30"/>
                    <a:pt x="19" y="30"/>
                  </a:cubicBezTo>
                  <a:cubicBezTo>
                    <a:pt x="18" y="26"/>
                    <a:pt x="16" y="22"/>
                    <a:pt x="14" y="18"/>
                  </a:cubicBezTo>
                  <a:cubicBezTo>
                    <a:pt x="13" y="17"/>
                    <a:pt x="12" y="15"/>
                    <a:pt x="11" y="13"/>
                  </a:cubicBezTo>
                  <a:cubicBezTo>
                    <a:pt x="11" y="12"/>
                    <a:pt x="10" y="11"/>
                    <a:pt x="10" y="10"/>
                  </a:cubicBezTo>
                  <a:cubicBezTo>
                    <a:pt x="9" y="9"/>
                    <a:pt x="9" y="8"/>
                    <a:pt x="8" y="7"/>
                  </a:cubicBezTo>
                  <a:cubicBezTo>
                    <a:pt x="8" y="6"/>
                    <a:pt x="8" y="6"/>
                    <a:pt x="7" y="5"/>
                  </a:cubicBezTo>
                  <a:cubicBezTo>
                    <a:pt x="7" y="5"/>
                    <a:pt x="7" y="5"/>
                    <a:pt x="7" y="5"/>
                  </a:cubicBezTo>
                  <a:cubicBezTo>
                    <a:pt x="8" y="6"/>
                    <a:pt x="8" y="6"/>
                    <a:pt x="9" y="7"/>
                  </a:cubicBezTo>
                  <a:cubicBezTo>
                    <a:pt x="9" y="8"/>
                    <a:pt x="10" y="9"/>
                    <a:pt x="10" y="9"/>
                  </a:cubicBezTo>
                  <a:cubicBezTo>
                    <a:pt x="11" y="11"/>
                    <a:pt x="12" y="13"/>
                    <a:pt x="14" y="15"/>
                  </a:cubicBezTo>
                  <a:cubicBezTo>
                    <a:pt x="16" y="19"/>
                    <a:pt x="18" y="23"/>
                    <a:pt x="20" y="26"/>
                  </a:cubicBezTo>
                  <a:cubicBezTo>
                    <a:pt x="20" y="27"/>
                    <a:pt x="20" y="27"/>
                    <a:pt x="20" y="26"/>
                  </a:cubicBezTo>
                  <a:cubicBezTo>
                    <a:pt x="19" y="23"/>
                    <a:pt x="17" y="20"/>
                    <a:pt x="15" y="16"/>
                  </a:cubicBezTo>
                  <a:cubicBezTo>
                    <a:pt x="14" y="13"/>
                    <a:pt x="12" y="10"/>
                    <a:pt x="10" y="7"/>
                  </a:cubicBezTo>
                  <a:cubicBezTo>
                    <a:pt x="10" y="7"/>
                    <a:pt x="10" y="7"/>
                    <a:pt x="10" y="8"/>
                  </a:cubicBezTo>
                  <a:cubicBezTo>
                    <a:pt x="11" y="11"/>
                    <a:pt x="13" y="13"/>
                    <a:pt x="15" y="16"/>
                  </a:cubicBezTo>
                  <a:cubicBezTo>
                    <a:pt x="15" y="18"/>
                    <a:pt x="16" y="19"/>
                    <a:pt x="17" y="21"/>
                  </a:cubicBezTo>
                  <a:cubicBezTo>
                    <a:pt x="18" y="21"/>
                    <a:pt x="18" y="22"/>
                    <a:pt x="18" y="23"/>
                  </a:cubicBezTo>
                  <a:cubicBezTo>
                    <a:pt x="19" y="23"/>
                    <a:pt x="19" y="24"/>
                    <a:pt x="19" y="24"/>
                  </a:cubicBezTo>
                  <a:cubicBezTo>
                    <a:pt x="19" y="24"/>
                    <a:pt x="20" y="24"/>
                    <a:pt x="20" y="24"/>
                  </a:cubicBezTo>
                  <a:cubicBezTo>
                    <a:pt x="19" y="21"/>
                    <a:pt x="17" y="17"/>
                    <a:pt x="15" y="14"/>
                  </a:cubicBezTo>
                  <a:cubicBezTo>
                    <a:pt x="13" y="10"/>
                    <a:pt x="11" y="7"/>
                    <a:pt x="9" y="4"/>
                  </a:cubicBezTo>
                  <a:cubicBezTo>
                    <a:pt x="9" y="4"/>
                    <a:pt x="9" y="4"/>
                    <a:pt x="9" y="3"/>
                  </a:cubicBezTo>
                  <a:cubicBezTo>
                    <a:pt x="9" y="3"/>
                    <a:pt x="8" y="3"/>
                    <a:pt x="8" y="4"/>
                  </a:cubicBezTo>
                  <a:cubicBezTo>
                    <a:pt x="8" y="5"/>
                    <a:pt x="9" y="6"/>
                    <a:pt x="10" y="7"/>
                  </a:cubicBezTo>
                  <a:cubicBezTo>
                    <a:pt x="10" y="8"/>
                    <a:pt x="11" y="9"/>
                    <a:pt x="12" y="10"/>
                  </a:cubicBezTo>
                  <a:cubicBezTo>
                    <a:pt x="12" y="11"/>
                    <a:pt x="13" y="12"/>
                    <a:pt x="13" y="12"/>
                  </a:cubicBezTo>
                  <a:cubicBezTo>
                    <a:pt x="14" y="13"/>
                    <a:pt x="14" y="14"/>
                    <a:pt x="15" y="15"/>
                  </a:cubicBezTo>
                  <a:cubicBezTo>
                    <a:pt x="16" y="17"/>
                    <a:pt x="17" y="19"/>
                    <a:pt x="18" y="21"/>
                  </a:cubicBezTo>
                  <a:cubicBezTo>
                    <a:pt x="18" y="21"/>
                    <a:pt x="18" y="21"/>
                    <a:pt x="18" y="21"/>
                  </a:cubicBezTo>
                  <a:cubicBezTo>
                    <a:pt x="18" y="21"/>
                    <a:pt x="19" y="21"/>
                    <a:pt x="18" y="21"/>
                  </a:cubicBezTo>
                  <a:cubicBezTo>
                    <a:pt x="15" y="15"/>
                    <a:pt x="11" y="9"/>
                    <a:pt x="7" y="3"/>
                  </a:cubicBezTo>
                  <a:cubicBezTo>
                    <a:pt x="7" y="3"/>
                    <a:pt x="7" y="3"/>
                    <a:pt x="7" y="3"/>
                  </a:cubicBezTo>
                  <a:cubicBezTo>
                    <a:pt x="8" y="6"/>
                    <a:pt x="10" y="7"/>
                    <a:pt x="11" y="9"/>
                  </a:cubicBezTo>
                  <a:cubicBezTo>
                    <a:pt x="11" y="9"/>
                    <a:pt x="11" y="9"/>
                    <a:pt x="11" y="9"/>
                  </a:cubicBezTo>
                  <a:cubicBezTo>
                    <a:pt x="9" y="6"/>
                    <a:pt x="7" y="3"/>
                    <a:pt x="4" y="0"/>
                  </a:cubicBezTo>
                  <a:cubicBezTo>
                    <a:pt x="4" y="0"/>
                    <a:pt x="4" y="1"/>
                    <a:pt x="4" y="1"/>
                  </a:cubicBezTo>
                  <a:cubicBezTo>
                    <a:pt x="6" y="3"/>
                    <a:pt x="8" y="5"/>
                    <a:pt x="10" y="7"/>
                  </a:cubicBezTo>
                  <a:cubicBezTo>
                    <a:pt x="10" y="7"/>
                    <a:pt x="10" y="7"/>
                    <a:pt x="10" y="7"/>
                  </a:cubicBezTo>
                  <a:cubicBezTo>
                    <a:pt x="8" y="5"/>
                    <a:pt x="6" y="2"/>
                    <a:pt x="4" y="0"/>
                  </a:cubicBezTo>
                  <a:cubicBezTo>
                    <a:pt x="4" y="0"/>
                    <a:pt x="4" y="0"/>
                    <a:pt x="4" y="1"/>
                  </a:cubicBezTo>
                  <a:cubicBezTo>
                    <a:pt x="5" y="3"/>
                    <a:pt x="7" y="5"/>
                    <a:pt x="9" y="7"/>
                  </a:cubicBezTo>
                  <a:cubicBezTo>
                    <a:pt x="9" y="7"/>
                    <a:pt x="9" y="7"/>
                    <a:pt x="9" y="7"/>
                  </a:cubicBezTo>
                  <a:cubicBezTo>
                    <a:pt x="8" y="6"/>
                    <a:pt x="8" y="5"/>
                    <a:pt x="7" y="4"/>
                  </a:cubicBezTo>
                  <a:cubicBezTo>
                    <a:pt x="6" y="3"/>
                    <a:pt x="5" y="2"/>
                    <a:pt x="4" y="1"/>
                  </a:cubicBezTo>
                  <a:cubicBezTo>
                    <a:pt x="4" y="1"/>
                    <a:pt x="4" y="2"/>
                    <a:pt x="4" y="2"/>
                  </a:cubicBezTo>
                  <a:cubicBezTo>
                    <a:pt x="5" y="4"/>
                    <a:pt x="7" y="6"/>
                    <a:pt x="8" y="8"/>
                  </a:cubicBezTo>
                  <a:cubicBezTo>
                    <a:pt x="8" y="8"/>
                    <a:pt x="8" y="8"/>
                    <a:pt x="8" y="8"/>
                  </a:cubicBezTo>
                  <a:cubicBezTo>
                    <a:pt x="7" y="6"/>
                    <a:pt x="5" y="3"/>
                    <a:pt x="3" y="2"/>
                  </a:cubicBezTo>
                  <a:cubicBezTo>
                    <a:pt x="3" y="2"/>
                    <a:pt x="3" y="2"/>
                    <a:pt x="3" y="2"/>
                  </a:cubicBezTo>
                  <a:cubicBezTo>
                    <a:pt x="4" y="4"/>
                    <a:pt x="6" y="6"/>
                    <a:pt x="7" y="8"/>
                  </a:cubicBezTo>
                  <a:cubicBezTo>
                    <a:pt x="8" y="8"/>
                    <a:pt x="8" y="8"/>
                    <a:pt x="8" y="8"/>
                  </a:cubicBezTo>
                  <a:cubicBezTo>
                    <a:pt x="7" y="7"/>
                    <a:pt x="6" y="6"/>
                    <a:pt x="5" y="5"/>
                  </a:cubicBezTo>
                  <a:cubicBezTo>
                    <a:pt x="4" y="4"/>
                    <a:pt x="3" y="3"/>
                    <a:pt x="2" y="2"/>
                  </a:cubicBezTo>
                  <a:cubicBezTo>
                    <a:pt x="2" y="2"/>
                    <a:pt x="2" y="2"/>
                    <a:pt x="2" y="2"/>
                  </a:cubicBezTo>
                  <a:cubicBezTo>
                    <a:pt x="2" y="4"/>
                    <a:pt x="3" y="5"/>
                    <a:pt x="4" y="6"/>
                  </a:cubicBezTo>
                  <a:cubicBezTo>
                    <a:pt x="5" y="7"/>
                    <a:pt x="6" y="8"/>
                    <a:pt x="7" y="9"/>
                  </a:cubicBezTo>
                  <a:cubicBezTo>
                    <a:pt x="7" y="9"/>
                    <a:pt x="7" y="9"/>
                    <a:pt x="7" y="9"/>
                  </a:cubicBezTo>
                  <a:cubicBezTo>
                    <a:pt x="5" y="7"/>
                    <a:pt x="4" y="5"/>
                    <a:pt x="2" y="4"/>
                  </a:cubicBezTo>
                  <a:cubicBezTo>
                    <a:pt x="2" y="4"/>
                    <a:pt x="2" y="4"/>
                    <a:pt x="2" y="4"/>
                  </a:cubicBezTo>
                  <a:cubicBezTo>
                    <a:pt x="3" y="6"/>
                    <a:pt x="4" y="8"/>
                    <a:pt x="6" y="10"/>
                  </a:cubicBezTo>
                  <a:cubicBezTo>
                    <a:pt x="6" y="10"/>
                    <a:pt x="6" y="9"/>
                    <a:pt x="6" y="9"/>
                  </a:cubicBezTo>
                  <a:cubicBezTo>
                    <a:pt x="4" y="7"/>
                    <a:pt x="2" y="5"/>
                    <a:pt x="0" y="3"/>
                  </a:cubicBezTo>
                  <a:cubicBezTo>
                    <a:pt x="0" y="3"/>
                    <a:pt x="0" y="3"/>
                    <a:pt x="0" y="3"/>
                  </a:cubicBezTo>
                  <a:cubicBezTo>
                    <a:pt x="3" y="6"/>
                    <a:pt x="5" y="9"/>
                    <a:pt x="7" y="13"/>
                  </a:cubicBezTo>
                  <a:cubicBezTo>
                    <a:pt x="9" y="16"/>
                    <a:pt x="11" y="20"/>
                    <a:pt x="12" y="24"/>
                  </a:cubicBezTo>
                  <a:cubicBezTo>
                    <a:pt x="13" y="25"/>
                    <a:pt x="13" y="26"/>
                    <a:pt x="13" y="28"/>
                  </a:cubicBezTo>
                  <a:cubicBezTo>
                    <a:pt x="14" y="28"/>
                    <a:pt x="14" y="28"/>
                    <a:pt x="14" y="28"/>
                  </a:cubicBezTo>
                  <a:cubicBezTo>
                    <a:pt x="13" y="27"/>
                    <a:pt x="12" y="25"/>
                    <a:pt x="11" y="23"/>
                  </a:cubicBezTo>
                  <a:cubicBezTo>
                    <a:pt x="11" y="22"/>
                    <a:pt x="10" y="20"/>
                    <a:pt x="9" y="19"/>
                  </a:cubicBezTo>
                  <a:cubicBezTo>
                    <a:pt x="9" y="17"/>
                    <a:pt x="8" y="15"/>
                    <a:pt x="7" y="13"/>
                  </a:cubicBezTo>
                  <a:cubicBezTo>
                    <a:pt x="7" y="12"/>
                    <a:pt x="6" y="11"/>
                    <a:pt x="6" y="10"/>
                  </a:cubicBezTo>
                  <a:cubicBezTo>
                    <a:pt x="5" y="9"/>
                    <a:pt x="5" y="9"/>
                    <a:pt x="5" y="8"/>
                  </a:cubicBezTo>
                  <a:cubicBezTo>
                    <a:pt x="4" y="7"/>
                    <a:pt x="4" y="6"/>
                    <a:pt x="4" y="6"/>
                  </a:cubicBezTo>
                  <a:cubicBezTo>
                    <a:pt x="4" y="6"/>
                    <a:pt x="4" y="6"/>
                    <a:pt x="4" y="6"/>
                  </a:cubicBezTo>
                  <a:cubicBezTo>
                    <a:pt x="5" y="6"/>
                    <a:pt x="6" y="8"/>
                    <a:pt x="6" y="9"/>
                  </a:cubicBezTo>
                  <a:cubicBezTo>
                    <a:pt x="7" y="10"/>
                    <a:pt x="8" y="11"/>
                    <a:pt x="8" y="13"/>
                  </a:cubicBezTo>
                  <a:cubicBezTo>
                    <a:pt x="9" y="13"/>
                    <a:pt x="9" y="14"/>
                    <a:pt x="10" y="15"/>
                  </a:cubicBezTo>
                  <a:cubicBezTo>
                    <a:pt x="10" y="16"/>
                    <a:pt x="11" y="17"/>
                    <a:pt x="11" y="18"/>
                  </a:cubicBezTo>
                  <a:cubicBezTo>
                    <a:pt x="12" y="20"/>
                    <a:pt x="13" y="22"/>
                    <a:pt x="14" y="24"/>
                  </a:cubicBezTo>
                  <a:cubicBezTo>
                    <a:pt x="15" y="24"/>
                    <a:pt x="15" y="25"/>
                    <a:pt x="15" y="25"/>
                  </a:cubicBezTo>
                  <a:cubicBezTo>
                    <a:pt x="16" y="26"/>
                    <a:pt x="16" y="26"/>
                    <a:pt x="16" y="25"/>
                  </a:cubicBezTo>
                  <a:cubicBezTo>
                    <a:pt x="14" y="22"/>
                    <a:pt x="12" y="18"/>
                    <a:pt x="10" y="14"/>
                  </a:cubicBezTo>
                  <a:cubicBezTo>
                    <a:pt x="9" y="13"/>
                    <a:pt x="9" y="13"/>
                    <a:pt x="8" y="12"/>
                  </a:cubicBezTo>
                  <a:cubicBezTo>
                    <a:pt x="8" y="11"/>
                    <a:pt x="8" y="11"/>
                    <a:pt x="8" y="10"/>
                  </a:cubicBezTo>
                  <a:cubicBezTo>
                    <a:pt x="7" y="9"/>
                    <a:pt x="6" y="8"/>
                    <a:pt x="5" y="7"/>
                  </a:cubicBezTo>
                  <a:cubicBezTo>
                    <a:pt x="5" y="6"/>
                    <a:pt x="4" y="6"/>
                    <a:pt x="4" y="6"/>
                  </a:cubicBezTo>
                  <a:cubicBezTo>
                    <a:pt x="4" y="6"/>
                    <a:pt x="4" y="6"/>
                    <a:pt x="4" y="6"/>
                  </a:cubicBezTo>
                  <a:cubicBezTo>
                    <a:pt x="4" y="7"/>
                    <a:pt x="5" y="9"/>
                    <a:pt x="6" y="10"/>
                  </a:cubicBezTo>
                  <a:cubicBezTo>
                    <a:pt x="7" y="12"/>
                    <a:pt x="7" y="14"/>
                    <a:pt x="8" y="16"/>
                  </a:cubicBezTo>
                  <a:cubicBezTo>
                    <a:pt x="9" y="18"/>
                    <a:pt x="9" y="19"/>
                    <a:pt x="10" y="21"/>
                  </a:cubicBezTo>
                  <a:cubicBezTo>
                    <a:pt x="11" y="23"/>
                    <a:pt x="11" y="24"/>
                    <a:pt x="12" y="26"/>
                  </a:cubicBezTo>
                  <a:cubicBezTo>
                    <a:pt x="12" y="27"/>
                    <a:pt x="13" y="27"/>
                    <a:pt x="13" y="28"/>
                  </a:cubicBezTo>
                  <a:cubicBezTo>
                    <a:pt x="14" y="28"/>
                    <a:pt x="14" y="28"/>
                    <a:pt x="14" y="28"/>
                  </a:cubicBezTo>
                  <a:cubicBezTo>
                    <a:pt x="13" y="24"/>
                    <a:pt x="11" y="20"/>
                    <a:pt x="10" y="17"/>
                  </a:cubicBezTo>
                  <a:cubicBezTo>
                    <a:pt x="8" y="13"/>
                    <a:pt x="6" y="10"/>
                    <a:pt x="3" y="7"/>
                  </a:cubicBezTo>
                  <a:cubicBezTo>
                    <a:pt x="2" y="5"/>
                    <a:pt x="1" y="4"/>
                    <a:pt x="0" y="3"/>
                  </a:cubicBezTo>
                  <a:cubicBezTo>
                    <a:pt x="0" y="3"/>
                    <a:pt x="0" y="3"/>
                    <a:pt x="0" y="3"/>
                  </a:cubicBezTo>
                  <a:cubicBezTo>
                    <a:pt x="2" y="5"/>
                    <a:pt x="4" y="8"/>
                    <a:pt x="6" y="10"/>
                  </a:cubicBezTo>
                  <a:cubicBezTo>
                    <a:pt x="6" y="10"/>
                    <a:pt x="6" y="10"/>
                    <a:pt x="6" y="9"/>
                  </a:cubicBezTo>
                  <a:cubicBezTo>
                    <a:pt x="5" y="8"/>
                    <a:pt x="3" y="6"/>
                    <a:pt x="2" y="4"/>
                  </a:cubicBezTo>
                  <a:cubicBezTo>
                    <a:pt x="2" y="4"/>
                    <a:pt x="2" y="4"/>
                    <a:pt x="2" y="4"/>
                  </a:cubicBezTo>
                  <a:cubicBezTo>
                    <a:pt x="4" y="6"/>
                    <a:pt x="5" y="8"/>
                    <a:pt x="7" y="9"/>
                  </a:cubicBezTo>
                  <a:cubicBezTo>
                    <a:pt x="7" y="9"/>
                    <a:pt x="7" y="9"/>
                    <a:pt x="7" y="9"/>
                  </a:cubicBezTo>
                  <a:cubicBezTo>
                    <a:pt x="6" y="8"/>
                    <a:pt x="5" y="7"/>
                    <a:pt x="4" y="6"/>
                  </a:cubicBezTo>
                  <a:cubicBezTo>
                    <a:pt x="3" y="5"/>
                    <a:pt x="2" y="4"/>
                    <a:pt x="2" y="2"/>
                  </a:cubicBezTo>
                  <a:cubicBezTo>
                    <a:pt x="2" y="2"/>
                    <a:pt x="2" y="2"/>
                    <a:pt x="2" y="3"/>
                  </a:cubicBezTo>
                  <a:cubicBezTo>
                    <a:pt x="3" y="3"/>
                    <a:pt x="4" y="4"/>
                    <a:pt x="5" y="5"/>
                  </a:cubicBezTo>
                  <a:cubicBezTo>
                    <a:pt x="6" y="6"/>
                    <a:pt x="7" y="7"/>
                    <a:pt x="7" y="8"/>
                  </a:cubicBezTo>
                  <a:cubicBezTo>
                    <a:pt x="8" y="8"/>
                    <a:pt x="8" y="8"/>
                    <a:pt x="8" y="8"/>
                  </a:cubicBezTo>
                  <a:cubicBezTo>
                    <a:pt x="6" y="6"/>
                    <a:pt x="4" y="4"/>
                    <a:pt x="3" y="2"/>
                  </a:cubicBezTo>
                  <a:cubicBezTo>
                    <a:pt x="3" y="2"/>
                    <a:pt x="3" y="2"/>
                    <a:pt x="3" y="2"/>
                  </a:cubicBezTo>
                  <a:cubicBezTo>
                    <a:pt x="5" y="4"/>
                    <a:pt x="6" y="6"/>
                    <a:pt x="8" y="8"/>
                  </a:cubicBezTo>
                  <a:cubicBezTo>
                    <a:pt x="8" y="8"/>
                    <a:pt x="9" y="8"/>
                    <a:pt x="8" y="8"/>
                  </a:cubicBezTo>
                  <a:cubicBezTo>
                    <a:pt x="7" y="6"/>
                    <a:pt x="5" y="4"/>
                    <a:pt x="4" y="2"/>
                  </a:cubicBezTo>
                  <a:cubicBezTo>
                    <a:pt x="4" y="2"/>
                    <a:pt x="4" y="2"/>
                    <a:pt x="4" y="2"/>
                  </a:cubicBezTo>
                  <a:cubicBezTo>
                    <a:pt x="5" y="2"/>
                    <a:pt x="6" y="3"/>
                    <a:pt x="7" y="4"/>
                  </a:cubicBezTo>
                  <a:cubicBezTo>
                    <a:pt x="7" y="5"/>
                    <a:pt x="8" y="6"/>
                    <a:pt x="9" y="7"/>
                  </a:cubicBezTo>
                  <a:cubicBezTo>
                    <a:pt x="9" y="7"/>
                    <a:pt x="9" y="7"/>
                    <a:pt x="9" y="7"/>
                  </a:cubicBezTo>
                  <a:cubicBezTo>
                    <a:pt x="8" y="5"/>
                    <a:pt x="5" y="3"/>
                    <a:pt x="4" y="0"/>
                  </a:cubicBezTo>
                  <a:cubicBezTo>
                    <a:pt x="4" y="1"/>
                    <a:pt x="4" y="1"/>
                    <a:pt x="4" y="1"/>
                  </a:cubicBezTo>
                  <a:cubicBezTo>
                    <a:pt x="6" y="2"/>
                    <a:pt x="8" y="5"/>
                    <a:pt x="10" y="7"/>
                  </a:cubicBezTo>
                  <a:cubicBezTo>
                    <a:pt x="10" y="7"/>
                    <a:pt x="10" y="7"/>
                    <a:pt x="10" y="7"/>
                  </a:cubicBezTo>
                  <a:cubicBezTo>
                    <a:pt x="8" y="5"/>
                    <a:pt x="6" y="3"/>
                    <a:pt x="4" y="0"/>
                  </a:cubicBezTo>
                  <a:cubicBezTo>
                    <a:pt x="4" y="0"/>
                    <a:pt x="4" y="0"/>
                    <a:pt x="4" y="1"/>
                  </a:cubicBezTo>
                  <a:cubicBezTo>
                    <a:pt x="6" y="3"/>
                    <a:pt x="9" y="6"/>
                    <a:pt x="11" y="9"/>
                  </a:cubicBezTo>
                  <a:cubicBezTo>
                    <a:pt x="11" y="9"/>
                    <a:pt x="11" y="9"/>
                    <a:pt x="11" y="9"/>
                  </a:cubicBezTo>
                  <a:cubicBezTo>
                    <a:pt x="10" y="7"/>
                    <a:pt x="8" y="5"/>
                    <a:pt x="7" y="3"/>
                  </a:cubicBezTo>
                  <a:cubicBezTo>
                    <a:pt x="7" y="3"/>
                    <a:pt x="7" y="3"/>
                    <a:pt x="7" y="3"/>
                  </a:cubicBezTo>
                  <a:cubicBezTo>
                    <a:pt x="11" y="9"/>
                    <a:pt x="15" y="15"/>
                    <a:pt x="18" y="21"/>
                  </a:cubicBezTo>
                  <a:cubicBezTo>
                    <a:pt x="18" y="21"/>
                    <a:pt x="18" y="21"/>
                    <a:pt x="18" y="21"/>
                  </a:cubicBezTo>
                  <a:cubicBezTo>
                    <a:pt x="17" y="19"/>
                    <a:pt x="16" y="17"/>
                    <a:pt x="15" y="15"/>
                  </a:cubicBezTo>
                  <a:cubicBezTo>
                    <a:pt x="14" y="14"/>
                    <a:pt x="13" y="12"/>
                    <a:pt x="12" y="10"/>
                  </a:cubicBezTo>
                  <a:cubicBezTo>
                    <a:pt x="12" y="9"/>
                    <a:pt x="11" y="8"/>
                    <a:pt x="10" y="7"/>
                  </a:cubicBezTo>
                  <a:cubicBezTo>
                    <a:pt x="10" y="6"/>
                    <a:pt x="9" y="6"/>
                    <a:pt x="9" y="5"/>
                  </a:cubicBezTo>
                  <a:cubicBezTo>
                    <a:pt x="9" y="5"/>
                    <a:pt x="9" y="4"/>
                    <a:pt x="9" y="4"/>
                  </a:cubicBezTo>
                  <a:cubicBezTo>
                    <a:pt x="9" y="4"/>
                    <a:pt x="8" y="4"/>
                    <a:pt x="8" y="4"/>
                  </a:cubicBezTo>
                  <a:cubicBezTo>
                    <a:pt x="11" y="7"/>
                    <a:pt x="13" y="10"/>
                    <a:pt x="15" y="14"/>
                  </a:cubicBezTo>
                  <a:cubicBezTo>
                    <a:pt x="16" y="16"/>
                    <a:pt x="17" y="17"/>
                    <a:pt x="17" y="19"/>
                  </a:cubicBezTo>
                  <a:cubicBezTo>
                    <a:pt x="18" y="21"/>
                    <a:pt x="19" y="22"/>
                    <a:pt x="19" y="24"/>
                  </a:cubicBezTo>
                  <a:cubicBezTo>
                    <a:pt x="19" y="24"/>
                    <a:pt x="19" y="24"/>
                    <a:pt x="20" y="24"/>
                  </a:cubicBezTo>
                  <a:cubicBezTo>
                    <a:pt x="19" y="24"/>
                    <a:pt x="19" y="23"/>
                    <a:pt x="18" y="22"/>
                  </a:cubicBezTo>
                  <a:cubicBezTo>
                    <a:pt x="18" y="22"/>
                    <a:pt x="18" y="21"/>
                    <a:pt x="17" y="20"/>
                  </a:cubicBezTo>
                  <a:cubicBezTo>
                    <a:pt x="16" y="19"/>
                    <a:pt x="16" y="17"/>
                    <a:pt x="15" y="16"/>
                  </a:cubicBezTo>
                  <a:cubicBezTo>
                    <a:pt x="13" y="13"/>
                    <a:pt x="11" y="10"/>
                    <a:pt x="10" y="7"/>
                  </a:cubicBezTo>
                  <a:cubicBezTo>
                    <a:pt x="10" y="7"/>
                    <a:pt x="10" y="8"/>
                    <a:pt x="10" y="8"/>
                  </a:cubicBezTo>
                  <a:cubicBezTo>
                    <a:pt x="12" y="10"/>
                    <a:pt x="13" y="13"/>
                    <a:pt x="15" y="16"/>
                  </a:cubicBezTo>
                  <a:cubicBezTo>
                    <a:pt x="17" y="20"/>
                    <a:pt x="18" y="23"/>
                    <a:pt x="20" y="26"/>
                  </a:cubicBezTo>
                  <a:cubicBezTo>
                    <a:pt x="20" y="26"/>
                    <a:pt x="20" y="26"/>
                    <a:pt x="20" y="26"/>
                  </a:cubicBezTo>
                  <a:cubicBezTo>
                    <a:pt x="18" y="22"/>
                    <a:pt x="16" y="19"/>
                    <a:pt x="14" y="15"/>
                  </a:cubicBezTo>
                  <a:cubicBezTo>
                    <a:pt x="13" y="13"/>
                    <a:pt x="12" y="11"/>
                    <a:pt x="11" y="9"/>
                  </a:cubicBezTo>
                  <a:cubicBezTo>
                    <a:pt x="10" y="9"/>
                    <a:pt x="9" y="8"/>
                    <a:pt x="9" y="7"/>
                  </a:cubicBezTo>
                  <a:cubicBezTo>
                    <a:pt x="9" y="6"/>
                    <a:pt x="8" y="6"/>
                    <a:pt x="8" y="5"/>
                  </a:cubicBezTo>
                  <a:cubicBezTo>
                    <a:pt x="7" y="5"/>
                    <a:pt x="7" y="5"/>
                    <a:pt x="7" y="5"/>
                  </a:cubicBezTo>
                  <a:cubicBezTo>
                    <a:pt x="7" y="5"/>
                    <a:pt x="7" y="5"/>
                    <a:pt x="7" y="5"/>
                  </a:cubicBezTo>
                  <a:cubicBezTo>
                    <a:pt x="8" y="7"/>
                    <a:pt x="9" y="9"/>
                    <a:pt x="10" y="11"/>
                  </a:cubicBezTo>
                  <a:cubicBezTo>
                    <a:pt x="11" y="13"/>
                    <a:pt x="12" y="15"/>
                    <a:pt x="13" y="16"/>
                  </a:cubicBezTo>
                  <a:cubicBezTo>
                    <a:pt x="15" y="20"/>
                    <a:pt x="17" y="24"/>
                    <a:pt x="18" y="28"/>
                  </a:cubicBezTo>
                  <a:cubicBezTo>
                    <a:pt x="18" y="28"/>
                    <a:pt x="18" y="29"/>
                    <a:pt x="18" y="30"/>
                  </a:cubicBezTo>
                  <a:cubicBezTo>
                    <a:pt x="18" y="30"/>
                    <a:pt x="18" y="30"/>
                    <a:pt x="19" y="30"/>
                  </a:cubicBezTo>
                  <a:cubicBezTo>
                    <a:pt x="16" y="26"/>
                    <a:pt x="15" y="23"/>
                    <a:pt x="14" y="19"/>
                  </a:cubicBezTo>
                  <a:cubicBezTo>
                    <a:pt x="12" y="15"/>
                    <a:pt x="9" y="12"/>
                    <a:pt x="7" y="8"/>
                  </a:cubicBezTo>
                  <a:cubicBezTo>
                    <a:pt x="7" y="8"/>
                    <a:pt x="7" y="8"/>
                    <a:pt x="7" y="8"/>
                  </a:cubicBezTo>
                  <a:cubicBezTo>
                    <a:pt x="9" y="11"/>
                    <a:pt x="11" y="15"/>
                    <a:pt x="13" y="19"/>
                  </a:cubicBezTo>
                  <a:cubicBezTo>
                    <a:pt x="14" y="20"/>
                    <a:pt x="15" y="22"/>
                    <a:pt x="16" y="24"/>
                  </a:cubicBezTo>
                  <a:cubicBezTo>
                    <a:pt x="16" y="25"/>
                    <a:pt x="16" y="26"/>
                    <a:pt x="17" y="27"/>
                  </a:cubicBezTo>
                  <a:cubicBezTo>
                    <a:pt x="17" y="28"/>
                    <a:pt x="17" y="28"/>
                    <a:pt x="18" y="29"/>
                  </a:cubicBezTo>
                  <a:cubicBezTo>
                    <a:pt x="18" y="29"/>
                    <a:pt x="18" y="30"/>
                    <a:pt x="18" y="30"/>
                  </a:cubicBezTo>
                  <a:cubicBezTo>
                    <a:pt x="18" y="30"/>
                    <a:pt x="18" y="30"/>
                    <a:pt x="18" y="30"/>
                  </a:cubicBezTo>
                  <a:cubicBezTo>
                    <a:pt x="16" y="26"/>
                    <a:pt x="14" y="22"/>
                    <a:pt x="12" y="19"/>
                  </a:cubicBezTo>
                  <a:cubicBezTo>
                    <a:pt x="12" y="17"/>
                    <a:pt x="10" y="15"/>
                    <a:pt x="9" y="13"/>
                  </a:cubicBezTo>
                  <a:cubicBezTo>
                    <a:pt x="8" y="12"/>
                    <a:pt x="7" y="10"/>
                    <a:pt x="6" y="8"/>
                  </a:cubicBezTo>
                  <a:cubicBezTo>
                    <a:pt x="5" y="7"/>
                    <a:pt x="5" y="7"/>
                    <a:pt x="4" y="6"/>
                  </a:cubicBezTo>
                  <a:cubicBezTo>
                    <a:pt x="4" y="6"/>
                    <a:pt x="3" y="6"/>
                    <a:pt x="4" y="6"/>
                  </a:cubicBezTo>
                  <a:cubicBezTo>
                    <a:pt x="5" y="10"/>
                    <a:pt x="8" y="13"/>
                    <a:pt x="10" y="17"/>
                  </a:cubicBezTo>
                  <a:cubicBezTo>
                    <a:pt x="11" y="19"/>
                    <a:pt x="11" y="21"/>
                    <a:pt x="12" y="23"/>
                  </a:cubicBezTo>
                  <a:cubicBezTo>
                    <a:pt x="13" y="25"/>
                    <a:pt x="14" y="27"/>
                    <a:pt x="15" y="29"/>
                  </a:cubicBezTo>
                  <a:cubicBezTo>
                    <a:pt x="15" y="30"/>
                    <a:pt x="15" y="31"/>
                    <a:pt x="16" y="33"/>
                  </a:cubicBezTo>
                  <a:cubicBezTo>
                    <a:pt x="16" y="33"/>
                    <a:pt x="16" y="33"/>
                    <a:pt x="16" y="32"/>
                  </a:cubicBezTo>
                  <a:cubicBezTo>
                    <a:pt x="15" y="24"/>
                    <a:pt x="11" y="17"/>
                    <a:pt x="7" y="10"/>
                  </a:cubicBezTo>
                  <a:cubicBezTo>
                    <a:pt x="7" y="10"/>
                    <a:pt x="7" y="9"/>
                    <a:pt x="7" y="9"/>
                  </a:cubicBezTo>
                  <a:cubicBezTo>
                    <a:pt x="7" y="9"/>
                    <a:pt x="7" y="9"/>
                    <a:pt x="7" y="10"/>
                  </a:cubicBezTo>
                  <a:cubicBezTo>
                    <a:pt x="8" y="11"/>
                    <a:pt x="8" y="12"/>
                    <a:pt x="9" y="13"/>
                  </a:cubicBezTo>
                  <a:cubicBezTo>
                    <a:pt x="10" y="14"/>
                    <a:pt x="10" y="16"/>
                    <a:pt x="11" y="17"/>
                  </a:cubicBezTo>
                  <a:cubicBezTo>
                    <a:pt x="12" y="20"/>
                    <a:pt x="13" y="23"/>
                    <a:pt x="14" y="26"/>
                  </a:cubicBezTo>
                  <a:cubicBezTo>
                    <a:pt x="14" y="26"/>
                    <a:pt x="14" y="26"/>
                    <a:pt x="14" y="2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8"/>
            <p:cNvSpPr>
              <a:spLocks/>
            </p:cNvSpPr>
            <p:nvPr/>
          </p:nvSpPr>
          <p:spPr bwMode="auto">
            <a:xfrm>
              <a:off x="2781300" y="3352801"/>
              <a:ext cx="433388" cy="593725"/>
            </a:xfrm>
            <a:custGeom>
              <a:avLst/>
              <a:gdLst>
                <a:gd name="T0" fmla="*/ 12 w 19"/>
                <a:gd name="T1" fmla="*/ 19 h 26"/>
                <a:gd name="T2" fmla="*/ 9 w 19"/>
                <a:gd name="T3" fmla="*/ 13 h 26"/>
                <a:gd name="T4" fmla="*/ 4 w 19"/>
                <a:gd name="T5" fmla="*/ 6 h 26"/>
                <a:gd name="T6" fmla="*/ 10 w 19"/>
                <a:gd name="T7" fmla="*/ 14 h 26"/>
                <a:gd name="T8" fmla="*/ 15 w 19"/>
                <a:gd name="T9" fmla="*/ 26 h 26"/>
                <a:gd name="T10" fmla="*/ 13 w 19"/>
                <a:gd name="T11" fmla="*/ 21 h 26"/>
                <a:gd name="T12" fmla="*/ 4 w 19"/>
                <a:gd name="T13" fmla="*/ 5 h 26"/>
                <a:gd name="T14" fmla="*/ 16 w 19"/>
                <a:gd name="T15" fmla="*/ 24 h 26"/>
                <a:gd name="T16" fmla="*/ 10 w 19"/>
                <a:gd name="T17" fmla="*/ 9 h 26"/>
                <a:gd name="T18" fmla="*/ 18 w 19"/>
                <a:gd name="T19" fmla="*/ 25 h 26"/>
                <a:gd name="T20" fmla="*/ 10 w 19"/>
                <a:gd name="T21" fmla="*/ 9 h 26"/>
                <a:gd name="T22" fmla="*/ 16 w 19"/>
                <a:gd name="T23" fmla="*/ 20 h 26"/>
                <a:gd name="T24" fmla="*/ 9 w 19"/>
                <a:gd name="T25" fmla="*/ 6 h 26"/>
                <a:gd name="T26" fmla="*/ 6 w 19"/>
                <a:gd name="T27" fmla="*/ 3 h 26"/>
                <a:gd name="T28" fmla="*/ 10 w 19"/>
                <a:gd name="T29" fmla="*/ 8 h 26"/>
                <a:gd name="T30" fmla="*/ 7 w 19"/>
                <a:gd name="T31" fmla="*/ 6 h 26"/>
                <a:gd name="T32" fmla="*/ 3 w 19"/>
                <a:gd name="T33" fmla="*/ 1 h 26"/>
                <a:gd name="T34" fmla="*/ 2 w 19"/>
                <a:gd name="T35" fmla="*/ 1 h 26"/>
                <a:gd name="T36" fmla="*/ 6 w 19"/>
                <a:gd name="T37" fmla="*/ 7 h 26"/>
                <a:gd name="T38" fmla="*/ 4 w 19"/>
                <a:gd name="T39" fmla="*/ 6 h 26"/>
                <a:gd name="T40" fmla="*/ 0 w 19"/>
                <a:gd name="T41" fmla="*/ 2 h 26"/>
                <a:gd name="T42" fmla="*/ 1 w 19"/>
                <a:gd name="T43" fmla="*/ 1 h 26"/>
                <a:gd name="T44" fmla="*/ 5 w 19"/>
                <a:gd name="T45" fmla="*/ 6 h 26"/>
                <a:gd name="T46" fmla="*/ 2 w 19"/>
                <a:gd name="T47" fmla="*/ 0 h 26"/>
                <a:gd name="T48" fmla="*/ 2 w 19"/>
                <a:gd name="T49" fmla="*/ 0 h 26"/>
                <a:gd name="T50" fmla="*/ 5 w 19"/>
                <a:gd name="T51" fmla="*/ 6 h 26"/>
                <a:gd name="T52" fmla="*/ 0 w 19"/>
                <a:gd name="T53" fmla="*/ 2 h 26"/>
                <a:gd name="T54" fmla="*/ 0 w 19"/>
                <a:gd name="T55" fmla="*/ 2 h 26"/>
                <a:gd name="T56" fmla="*/ 5 w 19"/>
                <a:gd name="T57" fmla="*/ 6 h 26"/>
                <a:gd name="T58" fmla="*/ 6 w 19"/>
                <a:gd name="T59" fmla="*/ 7 h 26"/>
                <a:gd name="T60" fmla="*/ 2 w 19"/>
                <a:gd name="T61" fmla="*/ 2 h 26"/>
                <a:gd name="T62" fmla="*/ 3 w 19"/>
                <a:gd name="T63" fmla="*/ 0 h 26"/>
                <a:gd name="T64" fmla="*/ 7 w 19"/>
                <a:gd name="T65" fmla="*/ 5 h 26"/>
                <a:gd name="T66" fmla="*/ 10 w 19"/>
                <a:gd name="T67" fmla="*/ 8 h 26"/>
                <a:gd name="T68" fmla="*/ 7 w 19"/>
                <a:gd name="T69" fmla="*/ 3 h 26"/>
                <a:gd name="T70" fmla="*/ 12 w 19"/>
                <a:gd name="T71" fmla="*/ 13 h 26"/>
                <a:gd name="T72" fmla="*/ 17 w 19"/>
                <a:gd name="T73" fmla="*/ 25 h 26"/>
                <a:gd name="T74" fmla="*/ 10 w 19"/>
                <a:gd name="T75" fmla="*/ 9 h 26"/>
                <a:gd name="T76" fmla="*/ 18 w 19"/>
                <a:gd name="T77" fmla="*/ 25 h 26"/>
                <a:gd name="T78" fmla="*/ 17 w 19"/>
                <a:gd name="T79" fmla="*/ 26 h 26"/>
                <a:gd name="T80" fmla="*/ 15 w 19"/>
                <a:gd name="T81" fmla="*/ 21 h 26"/>
                <a:gd name="T82" fmla="*/ 5 w 19"/>
                <a:gd name="T83" fmla="*/ 5 h 26"/>
                <a:gd name="T84" fmla="*/ 13 w 19"/>
                <a:gd name="T85" fmla="*/ 21 h 26"/>
                <a:gd name="T86" fmla="*/ 16 w 19"/>
                <a:gd name="T87" fmla="*/ 26 h 26"/>
                <a:gd name="T88" fmla="*/ 8 w 19"/>
                <a:gd name="T89" fmla="*/ 10 h 26"/>
                <a:gd name="T90" fmla="*/ 4 w 19"/>
                <a:gd name="T91" fmla="*/ 5 h 26"/>
                <a:gd name="T92" fmla="*/ 14 w 19"/>
                <a:gd name="T93" fmla="*/ 23 h 26"/>
                <a:gd name="T94" fmla="*/ 10 w 19"/>
                <a:gd name="T95"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26">
                  <a:moveTo>
                    <a:pt x="5" y="9"/>
                  </a:moveTo>
                  <a:cubicBezTo>
                    <a:pt x="7" y="11"/>
                    <a:pt x="9" y="13"/>
                    <a:pt x="10" y="15"/>
                  </a:cubicBezTo>
                  <a:cubicBezTo>
                    <a:pt x="11" y="17"/>
                    <a:pt x="11" y="18"/>
                    <a:pt x="12" y="19"/>
                  </a:cubicBezTo>
                  <a:cubicBezTo>
                    <a:pt x="13" y="20"/>
                    <a:pt x="14" y="22"/>
                    <a:pt x="14" y="23"/>
                  </a:cubicBezTo>
                  <a:cubicBezTo>
                    <a:pt x="14" y="23"/>
                    <a:pt x="14" y="23"/>
                    <a:pt x="14" y="23"/>
                  </a:cubicBezTo>
                  <a:cubicBezTo>
                    <a:pt x="13" y="20"/>
                    <a:pt x="11" y="17"/>
                    <a:pt x="9" y="13"/>
                  </a:cubicBezTo>
                  <a:cubicBezTo>
                    <a:pt x="8" y="12"/>
                    <a:pt x="7" y="11"/>
                    <a:pt x="6" y="10"/>
                  </a:cubicBezTo>
                  <a:cubicBezTo>
                    <a:pt x="5" y="8"/>
                    <a:pt x="4" y="7"/>
                    <a:pt x="4" y="5"/>
                  </a:cubicBezTo>
                  <a:cubicBezTo>
                    <a:pt x="4" y="5"/>
                    <a:pt x="4" y="6"/>
                    <a:pt x="4" y="6"/>
                  </a:cubicBezTo>
                  <a:cubicBezTo>
                    <a:pt x="4" y="6"/>
                    <a:pt x="5" y="6"/>
                    <a:pt x="5" y="7"/>
                  </a:cubicBezTo>
                  <a:cubicBezTo>
                    <a:pt x="6" y="8"/>
                    <a:pt x="6" y="8"/>
                    <a:pt x="7" y="9"/>
                  </a:cubicBezTo>
                  <a:cubicBezTo>
                    <a:pt x="8" y="10"/>
                    <a:pt x="9" y="12"/>
                    <a:pt x="10" y="14"/>
                  </a:cubicBezTo>
                  <a:cubicBezTo>
                    <a:pt x="11" y="16"/>
                    <a:pt x="12" y="17"/>
                    <a:pt x="13" y="19"/>
                  </a:cubicBezTo>
                  <a:cubicBezTo>
                    <a:pt x="14" y="21"/>
                    <a:pt x="15" y="23"/>
                    <a:pt x="15" y="25"/>
                  </a:cubicBezTo>
                  <a:cubicBezTo>
                    <a:pt x="15" y="25"/>
                    <a:pt x="15" y="26"/>
                    <a:pt x="15" y="26"/>
                  </a:cubicBezTo>
                  <a:cubicBezTo>
                    <a:pt x="16" y="26"/>
                    <a:pt x="16" y="26"/>
                    <a:pt x="16" y="26"/>
                  </a:cubicBezTo>
                  <a:cubicBezTo>
                    <a:pt x="15" y="25"/>
                    <a:pt x="15" y="24"/>
                    <a:pt x="14" y="24"/>
                  </a:cubicBezTo>
                  <a:cubicBezTo>
                    <a:pt x="14" y="23"/>
                    <a:pt x="14" y="22"/>
                    <a:pt x="13" y="21"/>
                  </a:cubicBezTo>
                  <a:cubicBezTo>
                    <a:pt x="12" y="19"/>
                    <a:pt x="12" y="17"/>
                    <a:pt x="11" y="15"/>
                  </a:cubicBezTo>
                  <a:cubicBezTo>
                    <a:pt x="9" y="12"/>
                    <a:pt x="7" y="8"/>
                    <a:pt x="5" y="5"/>
                  </a:cubicBezTo>
                  <a:cubicBezTo>
                    <a:pt x="5" y="5"/>
                    <a:pt x="4" y="5"/>
                    <a:pt x="4" y="5"/>
                  </a:cubicBezTo>
                  <a:cubicBezTo>
                    <a:pt x="7" y="8"/>
                    <a:pt x="9" y="12"/>
                    <a:pt x="11" y="15"/>
                  </a:cubicBezTo>
                  <a:cubicBezTo>
                    <a:pt x="13" y="17"/>
                    <a:pt x="14" y="19"/>
                    <a:pt x="15" y="21"/>
                  </a:cubicBezTo>
                  <a:cubicBezTo>
                    <a:pt x="15" y="22"/>
                    <a:pt x="15" y="23"/>
                    <a:pt x="16" y="24"/>
                  </a:cubicBezTo>
                  <a:cubicBezTo>
                    <a:pt x="16" y="24"/>
                    <a:pt x="17" y="25"/>
                    <a:pt x="17" y="26"/>
                  </a:cubicBezTo>
                  <a:cubicBezTo>
                    <a:pt x="17" y="26"/>
                    <a:pt x="17" y="26"/>
                    <a:pt x="17" y="26"/>
                  </a:cubicBezTo>
                  <a:cubicBezTo>
                    <a:pt x="14" y="21"/>
                    <a:pt x="13" y="15"/>
                    <a:pt x="10" y="9"/>
                  </a:cubicBezTo>
                  <a:cubicBezTo>
                    <a:pt x="10" y="9"/>
                    <a:pt x="10" y="9"/>
                    <a:pt x="9" y="9"/>
                  </a:cubicBezTo>
                  <a:cubicBezTo>
                    <a:pt x="13" y="14"/>
                    <a:pt x="15" y="21"/>
                    <a:pt x="18" y="26"/>
                  </a:cubicBezTo>
                  <a:cubicBezTo>
                    <a:pt x="18" y="26"/>
                    <a:pt x="19" y="26"/>
                    <a:pt x="18" y="25"/>
                  </a:cubicBezTo>
                  <a:cubicBezTo>
                    <a:pt x="18" y="23"/>
                    <a:pt x="16" y="20"/>
                    <a:pt x="15" y="18"/>
                  </a:cubicBezTo>
                  <a:cubicBezTo>
                    <a:pt x="13" y="15"/>
                    <a:pt x="12" y="12"/>
                    <a:pt x="10" y="9"/>
                  </a:cubicBezTo>
                  <a:cubicBezTo>
                    <a:pt x="10" y="9"/>
                    <a:pt x="10" y="9"/>
                    <a:pt x="10" y="9"/>
                  </a:cubicBezTo>
                  <a:cubicBezTo>
                    <a:pt x="13" y="14"/>
                    <a:pt x="14" y="20"/>
                    <a:pt x="17" y="25"/>
                  </a:cubicBezTo>
                  <a:cubicBezTo>
                    <a:pt x="17" y="26"/>
                    <a:pt x="18" y="26"/>
                    <a:pt x="18" y="25"/>
                  </a:cubicBezTo>
                  <a:cubicBezTo>
                    <a:pt x="17" y="23"/>
                    <a:pt x="16" y="21"/>
                    <a:pt x="16" y="20"/>
                  </a:cubicBezTo>
                  <a:cubicBezTo>
                    <a:pt x="15" y="18"/>
                    <a:pt x="14" y="16"/>
                    <a:pt x="13" y="14"/>
                  </a:cubicBezTo>
                  <a:cubicBezTo>
                    <a:pt x="12" y="12"/>
                    <a:pt x="11" y="10"/>
                    <a:pt x="10" y="8"/>
                  </a:cubicBezTo>
                  <a:cubicBezTo>
                    <a:pt x="10" y="8"/>
                    <a:pt x="9" y="7"/>
                    <a:pt x="9" y="6"/>
                  </a:cubicBezTo>
                  <a:cubicBezTo>
                    <a:pt x="8" y="5"/>
                    <a:pt x="8" y="5"/>
                    <a:pt x="7" y="4"/>
                  </a:cubicBezTo>
                  <a:cubicBezTo>
                    <a:pt x="7" y="4"/>
                    <a:pt x="7" y="3"/>
                    <a:pt x="7" y="3"/>
                  </a:cubicBezTo>
                  <a:cubicBezTo>
                    <a:pt x="7" y="3"/>
                    <a:pt x="6" y="3"/>
                    <a:pt x="6" y="3"/>
                  </a:cubicBezTo>
                  <a:cubicBezTo>
                    <a:pt x="7" y="4"/>
                    <a:pt x="7" y="5"/>
                    <a:pt x="8" y="6"/>
                  </a:cubicBezTo>
                  <a:cubicBezTo>
                    <a:pt x="8" y="7"/>
                    <a:pt x="9" y="8"/>
                    <a:pt x="10" y="8"/>
                  </a:cubicBezTo>
                  <a:cubicBezTo>
                    <a:pt x="10" y="9"/>
                    <a:pt x="10" y="8"/>
                    <a:pt x="10" y="8"/>
                  </a:cubicBezTo>
                  <a:cubicBezTo>
                    <a:pt x="8" y="6"/>
                    <a:pt x="7" y="4"/>
                    <a:pt x="5" y="1"/>
                  </a:cubicBezTo>
                  <a:cubicBezTo>
                    <a:pt x="5" y="1"/>
                    <a:pt x="4" y="1"/>
                    <a:pt x="4" y="2"/>
                  </a:cubicBezTo>
                  <a:cubicBezTo>
                    <a:pt x="5" y="3"/>
                    <a:pt x="6" y="4"/>
                    <a:pt x="7" y="6"/>
                  </a:cubicBezTo>
                  <a:cubicBezTo>
                    <a:pt x="7" y="5"/>
                    <a:pt x="7" y="5"/>
                    <a:pt x="7" y="5"/>
                  </a:cubicBezTo>
                  <a:cubicBezTo>
                    <a:pt x="6" y="4"/>
                    <a:pt x="4" y="2"/>
                    <a:pt x="3" y="0"/>
                  </a:cubicBezTo>
                  <a:cubicBezTo>
                    <a:pt x="3" y="0"/>
                    <a:pt x="2" y="1"/>
                    <a:pt x="3" y="1"/>
                  </a:cubicBezTo>
                  <a:cubicBezTo>
                    <a:pt x="4" y="3"/>
                    <a:pt x="5" y="5"/>
                    <a:pt x="7" y="7"/>
                  </a:cubicBezTo>
                  <a:cubicBezTo>
                    <a:pt x="7" y="7"/>
                    <a:pt x="7" y="7"/>
                    <a:pt x="7" y="6"/>
                  </a:cubicBezTo>
                  <a:cubicBezTo>
                    <a:pt x="6" y="5"/>
                    <a:pt x="4" y="3"/>
                    <a:pt x="2" y="1"/>
                  </a:cubicBezTo>
                  <a:cubicBezTo>
                    <a:pt x="2" y="1"/>
                    <a:pt x="2" y="1"/>
                    <a:pt x="2" y="1"/>
                  </a:cubicBezTo>
                  <a:cubicBezTo>
                    <a:pt x="3" y="4"/>
                    <a:pt x="5" y="5"/>
                    <a:pt x="6" y="7"/>
                  </a:cubicBezTo>
                  <a:cubicBezTo>
                    <a:pt x="6" y="7"/>
                    <a:pt x="6" y="7"/>
                    <a:pt x="6" y="7"/>
                  </a:cubicBezTo>
                  <a:cubicBezTo>
                    <a:pt x="5" y="5"/>
                    <a:pt x="4" y="4"/>
                    <a:pt x="2" y="2"/>
                  </a:cubicBezTo>
                  <a:cubicBezTo>
                    <a:pt x="2" y="2"/>
                    <a:pt x="2" y="2"/>
                    <a:pt x="2" y="2"/>
                  </a:cubicBezTo>
                  <a:cubicBezTo>
                    <a:pt x="2" y="4"/>
                    <a:pt x="3" y="5"/>
                    <a:pt x="4" y="6"/>
                  </a:cubicBezTo>
                  <a:cubicBezTo>
                    <a:pt x="4" y="6"/>
                    <a:pt x="5" y="6"/>
                    <a:pt x="5" y="6"/>
                  </a:cubicBezTo>
                  <a:cubicBezTo>
                    <a:pt x="3" y="5"/>
                    <a:pt x="2" y="3"/>
                    <a:pt x="0" y="1"/>
                  </a:cubicBezTo>
                  <a:cubicBezTo>
                    <a:pt x="0" y="1"/>
                    <a:pt x="0" y="1"/>
                    <a:pt x="0" y="2"/>
                  </a:cubicBezTo>
                  <a:cubicBezTo>
                    <a:pt x="1" y="3"/>
                    <a:pt x="3" y="5"/>
                    <a:pt x="4" y="6"/>
                  </a:cubicBezTo>
                  <a:cubicBezTo>
                    <a:pt x="4" y="6"/>
                    <a:pt x="4" y="6"/>
                    <a:pt x="4" y="6"/>
                  </a:cubicBezTo>
                  <a:cubicBezTo>
                    <a:pt x="3" y="5"/>
                    <a:pt x="2" y="3"/>
                    <a:pt x="1" y="1"/>
                  </a:cubicBezTo>
                  <a:cubicBezTo>
                    <a:pt x="0" y="1"/>
                    <a:pt x="0" y="1"/>
                    <a:pt x="0" y="2"/>
                  </a:cubicBezTo>
                  <a:cubicBezTo>
                    <a:pt x="2" y="3"/>
                    <a:pt x="3" y="5"/>
                    <a:pt x="5" y="6"/>
                  </a:cubicBezTo>
                  <a:cubicBezTo>
                    <a:pt x="5" y="6"/>
                    <a:pt x="5" y="6"/>
                    <a:pt x="5" y="6"/>
                  </a:cubicBezTo>
                  <a:cubicBezTo>
                    <a:pt x="5" y="5"/>
                    <a:pt x="4" y="4"/>
                    <a:pt x="4" y="3"/>
                  </a:cubicBezTo>
                  <a:cubicBezTo>
                    <a:pt x="3" y="2"/>
                    <a:pt x="2" y="1"/>
                    <a:pt x="2" y="0"/>
                  </a:cubicBezTo>
                  <a:cubicBezTo>
                    <a:pt x="2" y="0"/>
                    <a:pt x="2" y="0"/>
                    <a:pt x="2" y="0"/>
                  </a:cubicBezTo>
                  <a:cubicBezTo>
                    <a:pt x="2" y="1"/>
                    <a:pt x="3" y="2"/>
                    <a:pt x="4" y="4"/>
                  </a:cubicBezTo>
                  <a:cubicBezTo>
                    <a:pt x="4" y="4"/>
                    <a:pt x="4" y="4"/>
                    <a:pt x="4" y="3"/>
                  </a:cubicBezTo>
                  <a:cubicBezTo>
                    <a:pt x="3" y="2"/>
                    <a:pt x="3" y="1"/>
                    <a:pt x="2" y="0"/>
                  </a:cubicBezTo>
                  <a:cubicBezTo>
                    <a:pt x="2" y="0"/>
                    <a:pt x="1" y="0"/>
                    <a:pt x="2" y="0"/>
                  </a:cubicBezTo>
                  <a:cubicBezTo>
                    <a:pt x="2" y="1"/>
                    <a:pt x="3" y="2"/>
                    <a:pt x="3" y="3"/>
                  </a:cubicBezTo>
                  <a:cubicBezTo>
                    <a:pt x="4" y="4"/>
                    <a:pt x="5" y="5"/>
                    <a:pt x="5" y="6"/>
                  </a:cubicBezTo>
                  <a:cubicBezTo>
                    <a:pt x="5" y="6"/>
                    <a:pt x="5" y="6"/>
                    <a:pt x="5" y="6"/>
                  </a:cubicBezTo>
                  <a:cubicBezTo>
                    <a:pt x="3" y="5"/>
                    <a:pt x="2" y="3"/>
                    <a:pt x="1" y="1"/>
                  </a:cubicBezTo>
                  <a:cubicBezTo>
                    <a:pt x="0" y="1"/>
                    <a:pt x="0" y="1"/>
                    <a:pt x="0" y="2"/>
                  </a:cubicBezTo>
                  <a:cubicBezTo>
                    <a:pt x="1" y="3"/>
                    <a:pt x="3" y="5"/>
                    <a:pt x="4" y="6"/>
                  </a:cubicBezTo>
                  <a:cubicBezTo>
                    <a:pt x="4" y="7"/>
                    <a:pt x="4" y="6"/>
                    <a:pt x="4" y="6"/>
                  </a:cubicBezTo>
                  <a:cubicBezTo>
                    <a:pt x="3" y="5"/>
                    <a:pt x="1" y="3"/>
                    <a:pt x="0" y="2"/>
                  </a:cubicBezTo>
                  <a:cubicBezTo>
                    <a:pt x="0" y="2"/>
                    <a:pt x="0" y="2"/>
                    <a:pt x="0" y="2"/>
                  </a:cubicBezTo>
                  <a:cubicBezTo>
                    <a:pt x="2" y="3"/>
                    <a:pt x="3" y="5"/>
                    <a:pt x="4" y="6"/>
                  </a:cubicBezTo>
                  <a:cubicBezTo>
                    <a:pt x="5" y="6"/>
                    <a:pt x="5" y="6"/>
                    <a:pt x="5" y="6"/>
                  </a:cubicBezTo>
                  <a:cubicBezTo>
                    <a:pt x="4" y="5"/>
                    <a:pt x="3" y="4"/>
                    <a:pt x="2" y="2"/>
                  </a:cubicBezTo>
                  <a:cubicBezTo>
                    <a:pt x="2" y="2"/>
                    <a:pt x="2" y="2"/>
                    <a:pt x="2" y="3"/>
                  </a:cubicBezTo>
                  <a:cubicBezTo>
                    <a:pt x="3" y="4"/>
                    <a:pt x="5" y="6"/>
                    <a:pt x="6" y="7"/>
                  </a:cubicBezTo>
                  <a:cubicBezTo>
                    <a:pt x="6" y="7"/>
                    <a:pt x="6" y="7"/>
                    <a:pt x="6" y="7"/>
                  </a:cubicBezTo>
                  <a:cubicBezTo>
                    <a:pt x="5" y="5"/>
                    <a:pt x="3" y="4"/>
                    <a:pt x="2" y="1"/>
                  </a:cubicBezTo>
                  <a:cubicBezTo>
                    <a:pt x="2" y="1"/>
                    <a:pt x="2" y="1"/>
                    <a:pt x="2" y="2"/>
                  </a:cubicBezTo>
                  <a:cubicBezTo>
                    <a:pt x="4" y="3"/>
                    <a:pt x="5" y="5"/>
                    <a:pt x="7" y="7"/>
                  </a:cubicBezTo>
                  <a:cubicBezTo>
                    <a:pt x="7" y="7"/>
                    <a:pt x="7" y="7"/>
                    <a:pt x="7" y="6"/>
                  </a:cubicBezTo>
                  <a:cubicBezTo>
                    <a:pt x="6" y="4"/>
                    <a:pt x="4" y="2"/>
                    <a:pt x="3" y="0"/>
                  </a:cubicBezTo>
                  <a:cubicBezTo>
                    <a:pt x="3" y="1"/>
                    <a:pt x="3" y="1"/>
                    <a:pt x="3" y="1"/>
                  </a:cubicBezTo>
                  <a:cubicBezTo>
                    <a:pt x="4" y="2"/>
                    <a:pt x="5" y="4"/>
                    <a:pt x="7" y="6"/>
                  </a:cubicBezTo>
                  <a:cubicBezTo>
                    <a:pt x="7" y="6"/>
                    <a:pt x="7" y="5"/>
                    <a:pt x="7" y="5"/>
                  </a:cubicBezTo>
                  <a:cubicBezTo>
                    <a:pt x="6" y="4"/>
                    <a:pt x="5" y="3"/>
                    <a:pt x="5" y="2"/>
                  </a:cubicBezTo>
                  <a:cubicBezTo>
                    <a:pt x="5" y="2"/>
                    <a:pt x="5" y="2"/>
                    <a:pt x="4" y="2"/>
                  </a:cubicBezTo>
                  <a:cubicBezTo>
                    <a:pt x="6" y="4"/>
                    <a:pt x="8" y="6"/>
                    <a:pt x="10" y="8"/>
                  </a:cubicBezTo>
                  <a:cubicBezTo>
                    <a:pt x="10" y="8"/>
                    <a:pt x="10" y="8"/>
                    <a:pt x="10" y="8"/>
                  </a:cubicBezTo>
                  <a:cubicBezTo>
                    <a:pt x="9" y="8"/>
                    <a:pt x="9" y="7"/>
                    <a:pt x="8" y="6"/>
                  </a:cubicBezTo>
                  <a:cubicBezTo>
                    <a:pt x="8" y="5"/>
                    <a:pt x="7" y="4"/>
                    <a:pt x="7" y="3"/>
                  </a:cubicBezTo>
                  <a:cubicBezTo>
                    <a:pt x="7" y="3"/>
                    <a:pt x="7" y="3"/>
                    <a:pt x="6" y="4"/>
                  </a:cubicBezTo>
                  <a:cubicBezTo>
                    <a:pt x="8" y="5"/>
                    <a:pt x="8" y="6"/>
                    <a:pt x="9" y="8"/>
                  </a:cubicBezTo>
                  <a:cubicBezTo>
                    <a:pt x="10" y="9"/>
                    <a:pt x="11" y="11"/>
                    <a:pt x="12" y="13"/>
                  </a:cubicBezTo>
                  <a:cubicBezTo>
                    <a:pt x="13" y="15"/>
                    <a:pt x="14" y="17"/>
                    <a:pt x="15" y="19"/>
                  </a:cubicBezTo>
                  <a:cubicBezTo>
                    <a:pt x="16" y="21"/>
                    <a:pt x="17" y="23"/>
                    <a:pt x="17" y="25"/>
                  </a:cubicBezTo>
                  <a:cubicBezTo>
                    <a:pt x="17" y="25"/>
                    <a:pt x="17" y="25"/>
                    <a:pt x="17" y="25"/>
                  </a:cubicBezTo>
                  <a:cubicBezTo>
                    <a:pt x="17" y="25"/>
                    <a:pt x="18" y="25"/>
                    <a:pt x="18" y="25"/>
                  </a:cubicBezTo>
                  <a:cubicBezTo>
                    <a:pt x="15" y="20"/>
                    <a:pt x="14" y="14"/>
                    <a:pt x="10" y="9"/>
                  </a:cubicBezTo>
                  <a:cubicBezTo>
                    <a:pt x="10" y="9"/>
                    <a:pt x="10" y="9"/>
                    <a:pt x="10" y="9"/>
                  </a:cubicBezTo>
                  <a:cubicBezTo>
                    <a:pt x="11" y="12"/>
                    <a:pt x="13" y="15"/>
                    <a:pt x="14" y="18"/>
                  </a:cubicBezTo>
                  <a:cubicBezTo>
                    <a:pt x="16" y="20"/>
                    <a:pt x="17" y="23"/>
                    <a:pt x="18" y="25"/>
                  </a:cubicBezTo>
                  <a:cubicBezTo>
                    <a:pt x="18" y="25"/>
                    <a:pt x="18" y="25"/>
                    <a:pt x="18" y="25"/>
                  </a:cubicBezTo>
                  <a:cubicBezTo>
                    <a:pt x="15" y="20"/>
                    <a:pt x="13" y="14"/>
                    <a:pt x="10" y="9"/>
                  </a:cubicBezTo>
                  <a:cubicBezTo>
                    <a:pt x="10" y="9"/>
                    <a:pt x="9" y="9"/>
                    <a:pt x="9" y="9"/>
                  </a:cubicBezTo>
                  <a:cubicBezTo>
                    <a:pt x="13" y="15"/>
                    <a:pt x="14" y="21"/>
                    <a:pt x="17" y="26"/>
                  </a:cubicBezTo>
                  <a:cubicBezTo>
                    <a:pt x="17" y="26"/>
                    <a:pt x="17" y="26"/>
                    <a:pt x="17" y="26"/>
                  </a:cubicBezTo>
                  <a:cubicBezTo>
                    <a:pt x="17" y="25"/>
                    <a:pt x="17" y="24"/>
                    <a:pt x="16" y="24"/>
                  </a:cubicBezTo>
                  <a:cubicBezTo>
                    <a:pt x="16" y="23"/>
                    <a:pt x="15" y="22"/>
                    <a:pt x="15" y="21"/>
                  </a:cubicBezTo>
                  <a:cubicBezTo>
                    <a:pt x="14" y="19"/>
                    <a:pt x="13" y="17"/>
                    <a:pt x="12" y="15"/>
                  </a:cubicBezTo>
                  <a:cubicBezTo>
                    <a:pt x="10" y="12"/>
                    <a:pt x="7" y="8"/>
                    <a:pt x="5" y="5"/>
                  </a:cubicBezTo>
                  <a:cubicBezTo>
                    <a:pt x="5" y="5"/>
                    <a:pt x="5" y="5"/>
                    <a:pt x="5" y="5"/>
                  </a:cubicBezTo>
                  <a:cubicBezTo>
                    <a:pt x="5" y="5"/>
                    <a:pt x="4" y="5"/>
                    <a:pt x="4" y="5"/>
                  </a:cubicBezTo>
                  <a:cubicBezTo>
                    <a:pt x="7" y="8"/>
                    <a:pt x="9" y="12"/>
                    <a:pt x="10" y="15"/>
                  </a:cubicBezTo>
                  <a:cubicBezTo>
                    <a:pt x="11" y="17"/>
                    <a:pt x="12" y="19"/>
                    <a:pt x="13" y="21"/>
                  </a:cubicBezTo>
                  <a:cubicBezTo>
                    <a:pt x="13" y="22"/>
                    <a:pt x="14" y="23"/>
                    <a:pt x="14" y="24"/>
                  </a:cubicBezTo>
                  <a:cubicBezTo>
                    <a:pt x="14" y="25"/>
                    <a:pt x="15" y="25"/>
                    <a:pt x="15" y="26"/>
                  </a:cubicBezTo>
                  <a:cubicBezTo>
                    <a:pt x="16" y="26"/>
                    <a:pt x="16" y="26"/>
                    <a:pt x="16" y="26"/>
                  </a:cubicBezTo>
                  <a:cubicBezTo>
                    <a:pt x="15" y="24"/>
                    <a:pt x="15" y="22"/>
                    <a:pt x="14" y="20"/>
                  </a:cubicBezTo>
                  <a:cubicBezTo>
                    <a:pt x="13" y="18"/>
                    <a:pt x="12" y="16"/>
                    <a:pt x="11" y="15"/>
                  </a:cubicBezTo>
                  <a:cubicBezTo>
                    <a:pt x="10" y="13"/>
                    <a:pt x="9" y="11"/>
                    <a:pt x="8" y="10"/>
                  </a:cubicBezTo>
                  <a:cubicBezTo>
                    <a:pt x="7" y="9"/>
                    <a:pt x="7" y="8"/>
                    <a:pt x="6" y="7"/>
                  </a:cubicBezTo>
                  <a:cubicBezTo>
                    <a:pt x="6" y="7"/>
                    <a:pt x="5" y="6"/>
                    <a:pt x="5" y="6"/>
                  </a:cubicBezTo>
                  <a:cubicBezTo>
                    <a:pt x="4" y="6"/>
                    <a:pt x="4" y="5"/>
                    <a:pt x="4" y="5"/>
                  </a:cubicBezTo>
                  <a:cubicBezTo>
                    <a:pt x="4" y="5"/>
                    <a:pt x="4" y="5"/>
                    <a:pt x="4" y="5"/>
                  </a:cubicBezTo>
                  <a:cubicBezTo>
                    <a:pt x="5" y="9"/>
                    <a:pt x="7" y="11"/>
                    <a:pt x="9" y="13"/>
                  </a:cubicBezTo>
                  <a:cubicBezTo>
                    <a:pt x="11" y="17"/>
                    <a:pt x="12" y="20"/>
                    <a:pt x="14" y="23"/>
                  </a:cubicBezTo>
                  <a:cubicBezTo>
                    <a:pt x="14" y="23"/>
                    <a:pt x="14" y="23"/>
                    <a:pt x="14" y="23"/>
                  </a:cubicBezTo>
                  <a:cubicBezTo>
                    <a:pt x="14" y="22"/>
                    <a:pt x="13" y="20"/>
                    <a:pt x="12" y="19"/>
                  </a:cubicBezTo>
                  <a:cubicBezTo>
                    <a:pt x="12" y="18"/>
                    <a:pt x="11" y="16"/>
                    <a:pt x="10" y="15"/>
                  </a:cubicBezTo>
                  <a:cubicBezTo>
                    <a:pt x="9" y="13"/>
                    <a:pt x="7" y="11"/>
                    <a:pt x="5" y="9"/>
                  </a:cubicBezTo>
                  <a:cubicBezTo>
                    <a:pt x="5" y="8"/>
                    <a:pt x="5" y="9"/>
                    <a:pt x="5" y="9"/>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9"/>
            <p:cNvSpPr>
              <a:spLocks/>
            </p:cNvSpPr>
            <p:nvPr/>
          </p:nvSpPr>
          <p:spPr bwMode="auto">
            <a:xfrm>
              <a:off x="2141538" y="3328988"/>
              <a:ext cx="411163" cy="206375"/>
            </a:xfrm>
            <a:custGeom>
              <a:avLst/>
              <a:gdLst>
                <a:gd name="T0" fmla="*/ 4 w 18"/>
                <a:gd name="T1" fmla="*/ 1 h 9"/>
                <a:gd name="T2" fmla="*/ 15 w 18"/>
                <a:gd name="T3" fmla="*/ 4 h 9"/>
                <a:gd name="T4" fmla="*/ 10 w 18"/>
                <a:gd name="T5" fmla="*/ 2 h 9"/>
                <a:gd name="T6" fmla="*/ 16 w 18"/>
                <a:gd name="T7" fmla="*/ 4 h 9"/>
                <a:gd name="T8" fmla="*/ 2 w 18"/>
                <a:gd name="T9" fmla="*/ 0 h 9"/>
                <a:gd name="T10" fmla="*/ 15 w 18"/>
                <a:gd name="T11" fmla="*/ 5 h 9"/>
                <a:gd name="T12" fmla="*/ 1 w 18"/>
                <a:gd name="T13" fmla="*/ 1 h 9"/>
                <a:gd name="T14" fmla="*/ 8 w 18"/>
                <a:gd name="T15" fmla="*/ 1 h 9"/>
                <a:gd name="T16" fmla="*/ 17 w 18"/>
                <a:gd name="T17" fmla="*/ 5 h 9"/>
                <a:gd name="T18" fmla="*/ 4 w 18"/>
                <a:gd name="T19" fmla="*/ 1 h 9"/>
                <a:gd name="T20" fmla="*/ 15 w 18"/>
                <a:gd name="T21" fmla="*/ 5 h 9"/>
                <a:gd name="T22" fmla="*/ 14 w 18"/>
                <a:gd name="T23" fmla="*/ 7 h 9"/>
                <a:gd name="T24" fmla="*/ 1 w 18"/>
                <a:gd name="T25" fmla="*/ 2 h 9"/>
                <a:gd name="T26" fmla="*/ 10 w 18"/>
                <a:gd name="T27" fmla="*/ 5 h 9"/>
                <a:gd name="T28" fmla="*/ 7 w 18"/>
                <a:gd name="T29" fmla="*/ 5 h 9"/>
                <a:gd name="T30" fmla="*/ 13 w 18"/>
                <a:gd name="T31" fmla="*/ 8 h 9"/>
                <a:gd name="T32" fmla="*/ 3 w 18"/>
                <a:gd name="T33" fmla="*/ 4 h 9"/>
                <a:gd name="T34" fmla="*/ 10 w 18"/>
                <a:gd name="T35" fmla="*/ 6 h 9"/>
                <a:gd name="T36" fmla="*/ 14 w 18"/>
                <a:gd name="T37" fmla="*/ 9 h 9"/>
                <a:gd name="T38" fmla="*/ 11 w 18"/>
                <a:gd name="T39" fmla="*/ 6 h 9"/>
                <a:gd name="T40" fmla="*/ 13 w 18"/>
                <a:gd name="T41" fmla="*/ 5 h 9"/>
                <a:gd name="T42" fmla="*/ 17 w 18"/>
                <a:gd name="T43" fmla="*/ 8 h 9"/>
                <a:gd name="T44" fmla="*/ 14 w 18"/>
                <a:gd name="T45" fmla="*/ 5 h 9"/>
                <a:gd name="T46" fmla="*/ 14 w 18"/>
                <a:gd name="T47" fmla="*/ 5 h 9"/>
                <a:gd name="T48" fmla="*/ 15 w 18"/>
                <a:gd name="T49" fmla="*/ 4 h 9"/>
                <a:gd name="T50" fmla="*/ 17 w 18"/>
                <a:gd name="T51" fmla="*/ 6 h 9"/>
                <a:gd name="T52" fmla="*/ 17 w 18"/>
                <a:gd name="T53" fmla="*/ 6 h 9"/>
                <a:gd name="T54" fmla="*/ 15 w 18"/>
                <a:gd name="T55" fmla="*/ 4 h 9"/>
                <a:gd name="T56" fmla="*/ 15 w 18"/>
                <a:gd name="T57" fmla="*/ 5 h 9"/>
                <a:gd name="T58" fmla="*/ 16 w 18"/>
                <a:gd name="T59" fmla="*/ 6 h 9"/>
                <a:gd name="T60" fmla="*/ 16 w 18"/>
                <a:gd name="T61" fmla="*/ 7 h 9"/>
                <a:gd name="T62" fmla="*/ 15 w 18"/>
                <a:gd name="T63" fmla="*/ 5 h 9"/>
                <a:gd name="T64" fmla="*/ 15 w 18"/>
                <a:gd name="T65" fmla="*/ 4 h 9"/>
                <a:gd name="T66" fmla="*/ 17 w 18"/>
                <a:gd name="T67" fmla="*/ 5 h 9"/>
                <a:gd name="T68" fmla="*/ 17 w 18"/>
                <a:gd name="T69" fmla="*/ 6 h 9"/>
                <a:gd name="T70" fmla="*/ 14 w 18"/>
                <a:gd name="T71" fmla="*/ 4 h 9"/>
                <a:gd name="T72" fmla="*/ 14 w 18"/>
                <a:gd name="T73" fmla="*/ 4 h 9"/>
                <a:gd name="T74" fmla="*/ 15 w 18"/>
                <a:gd name="T75" fmla="*/ 5 h 9"/>
                <a:gd name="T76" fmla="*/ 16 w 18"/>
                <a:gd name="T77" fmla="*/ 8 h 9"/>
                <a:gd name="T78" fmla="*/ 13 w 18"/>
                <a:gd name="T79" fmla="*/ 6 h 9"/>
                <a:gd name="T80" fmla="*/ 11 w 18"/>
                <a:gd name="T81" fmla="*/ 5 h 9"/>
                <a:gd name="T82" fmla="*/ 14 w 18"/>
                <a:gd name="T83" fmla="*/ 8 h 9"/>
                <a:gd name="T84" fmla="*/ 10 w 18"/>
                <a:gd name="T85" fmla="*/ 6 h 9"/>
                <a:gd name="T86" fmla="*/ 3 w 18"/>
                <a:gd name="T87" fmla="*/ 4 h 9"/>
                <a:gd name="T88" fmla="*/ 13 w 18"/>
                <a:gd name="T89" fmla="*/ 8 h 9"/>
                <a:gd name="T90" fmla="*/ 7 w 18"/>
                <a:gd name="T91" fmla="*/ 5 h 9"/>
                <a:gd name="T92" fmla="*/ 11 w 18"/>
                <a:gd name="T93" fmla="*/ 5 h 9"/>
                <a:gd name="T94" fmla="*/ 1 w 18"/>
                <a:gd name="T95" fmla="*/ 2 h 9"/>
                <a:gd name="T96" fmla="*/ 15 w 18"/>
                <a:gd name="T97" fmla="*/ 6 h 9"/>
                <a:gd name="T98" fmla="*/ 15 w 18"/>
                <a:gd name="T99" fmla="*/ 6 h 9"/>
                <a:gd name="T100" fmla="*/ 7 w 18"/>
                <a:gd name="T101" fmla="*/ 2 h 9"/>
                <a:gd name="T102" fmla="*/ 17 w 18"/>
                <a:gd name="T103" fmla="*/ 5 h 9"/>
                <a:gd name="T104" fmla="*/ 8 w 18"/>
                <a:gd name="T105" fmla="*/ 1 h 9"/>
                <a:gd name="T106" fmla="*/ 15 w 18"/>
                <a:gd name="T107" fmla="*/ 4 h 9"/>
                <a:gd name="T108" fmla="*/ 9 w 18"/>
                <a:gd name="T109" fmla="*/ 2 h 9"/>
                <a:gd name="T110" fmla="*/ 9 w 18"/>
                <a:gd name="T111" fmla="*/ 1 h 9"/>
                <a:gd name="T112" fmla="*/ 9 w 18"/>
                <a:gd name="T113" fmla="*/ 1 h 9"/>
                <a:gd name="T114" fmla="*/ 13 w 18"/>
                <a:gd name="T115" fmla="*/ 2 h 9"/>
                <a:gd name="T116" fmla="*/ 4 w 18"/>
                <a:gd name="T117" fmla="*/ 1 h 9"/>
                <a:gd name="T118" fmla="*/ 4 w 18"/>
                <a:gd name="T119" fmla="*/ 1 h 9"/>
                <a:gd name="T120" fmla="*/ 14 w 18"/>
                <a:gd name="T1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 h="9">
                  <a:moveTo>
                    <a:pt x="14" y="2"/>
                  </a:moveTo>
                  <a:cubicBezTo>
                    <a:pt x="12" y="2"/>
                    <a:pt x="11" y="1"/>
                    <a:pt x="9" y="1"/>
                  </a:cubicBezTo>
                  <a:cubicBezTo>
                    <a:pt x="7" y="1"/>
                    <a:pt x="6" y="1"/>
                    <a:pt x="4" y="1"/>
                  </a:cubicBezTo>
                  <a:cubicBezTo>
                    <a:pt x="4" y="1"/>
                    <a:pt x="4" y="1"/>
                    <a:pt x="4" y="1"/>
                  </a:cubicBezTo>
                  <a:cubicBezTo>
                    <a:pt x="8" y="1"/>
                    <a:pt x="12" y="3"/>
                    <a:pt x="15" y="4"/>
                  </a:cubicBezTo>
                  <a:cubicBezTo>
                    <a:pt x="15" y="4"/>
                    <a:pt x="16" y="4"/>
                    <a:pt x="15" y="4"/>
                  </a:cubicBezTo>
                  <a:cubicBezTo>
                    <a:pt x="12" y="1"/>
                    <a:pt x="8" y="0"/>
                    <a:pt x="4" y="0"/>
                  </a:cubicBezTo>
                  <a:cubicBezTo>
                    <a:pt x="4" y="0"/>
                    <a:pt x="4" y="0"/>
                    <a:pt x="4" y="1"/>
                  </a:cubicBezTo>
                  <a:cubicBezTo>
                    <a:pt x="6" y="1"/>
                    <a:pt x="8" y="1"/>
                    <a:pt x="10" y="2"/>
                  </a:cubicBezTo>
                  <a:cubicBezTo>
                    <a:pt x="11" y="2"/>
                    <a:pt x="12" y="2"/>
                    <a:pt x="13" y="3"/>
                  </a:cubicBezTo>
                  <a:cubicBezTo>
                    <a:pt x="14" y="3"/>
                    <a:pt x="15" y="4"/>
                    <a:pt x="16" y="4"/>
                  </a:cubicBezTo>
                  <a:cubicBezTo>
                    <a:pt x="16" y="4"/>
                    <a:pt x="16" y="4"/>
                    <a:pt x="16" y="4"/>
                  </a:cubicBezTo>
                  <a:cubicBezTo>
                    <a:pt x="14" y="2"/>
                    <a:pt x="12" y="1"/>
                    <a:pt x="10" y="1"/>
                  </a:cubicBezTo>
                  <a:cubicBezTo>
                    <a:pt x="7" y="0"/>
                    <a:pt x="5" y="0"/>
                    <a:pt x="2" y="0"/>
                  </a:cubicBezTo>
                  <a:cubicBezTo>
                    <a:pt x="2" y="0"/>
                    <a:pt x="2" y="0"/>
                    <a:pt x="2" y="0"/>
                  </a:cubicBezTo>
                  <a:cubicBezTo>
                    <a:pt x="4" y="0"/>
                    <a:pt x="7" y="1"/>
                    <a:pt x="9" y="2"/>
                  </a:cubicBezTo>
                  <a:cubicBezTo>
                    <a:pt x="11" y="2"/>
                    <a:pt x="13" y="3"/>
                    <a:pt x="15" y="5"/>
                  </a:cubicBezTo>
                  <a:cubicBezTo>
                    <a:pt x="15" y="5"/>
                    <a:pt x="15" y="5"/>
                    <a:pt x="15" y="5"/>
                  </a:cubicBezTo>
                  <a:cubicBezTo>
                    <a:pt x="13" y="4"/>
                    <a:pt x="11" y="3"/>
                    <a:pt x="9" y="2"/>
                  </a:cubicBezTo>
                  <a:cubicBezTo>
                    <a:pt x="6" y="1"/>
                    <a:pt x="3" y="1"/>
                    <a:pt x="1" y="1"/>
                  </a:cubicBezTo>
                  <a:cubicBezTo>
                    <a:pt x="1" y="1"/>
                    <a:pt x="0" y="1"/>
                    <a:pt x="1" y="1"/>
                  </a:cubicBezTo>
                  <a:cubicBezTo>
                    <a:pt x="5" y="2"/>
                    <a:pt x="11" y="2"/>
                    <a:pt x="15" y="4"/>
                  </a:cubicBezTo>
                  <a:cubicBezTo>
                    <a:pt x="15" y="4"/>
                    <a:pt x="15" y="4"/>
                    <a:pt x="15" y="4"/>
                  </a:cubicBezTo>
                  <a:cubicBezTo>
                    <a:pt x="13" y="3"/>
                    <a:pt x="10" y="2"/>
                    <a:pt x="8" y="1"/>
                  </a:cubicBezTo>
                  <a:cubicBezTo>
                    <a:pt x="8" y="1"/>
                    <a:pt x="8" y="1"/>
                    <a:pt x="8" y="1"/>
                  </a:cubicBezTo>
                  <a:cubicBezTo>
                    <a:pt x="10" y="2"/>
                    <a:pt x="11" y="2"/>
                    <a:pt x="13" y="3"/>
                  </a:cubicBezTo>
                  <a:cubicBezTo>
                    <a:pt x="14" y="3"/>
                    <a:pt x="16" y="4"/>
                    <a:pt x="17" y="5"/>
                  </a:cubicBezTo>
                  <a:cubicBezTo>
                    <a:pt x="17" y="5"/>
                    <a:pt x="17" y="5"/>
                    <a:pt x="17" y="5"/>
                  </a:cubicBezTo>
                  <a:cubicBezTo>
                    <a:pt x="13" y="3"/>
                    <a:pt x="9" y="1"/>
                    <a:pt x="4" y="1"/>
                  </a:cubicBezTo>
                  <a:cubicBezTo>
                    <a:pt x="4" y="1"/>
                    <a:pt x="4" y="1"/>
                    <a:pt x="4" y="1"/>
                  </a:cubicBezTo>
                  <a:cubicBezTo>
                    <a:pt x="5" y="2"/>
                    <a:pt x="7" y="2"/>
                    <a:pt x="9" y="3"/>
                  </a:cubicBezTo>
                  <a:cubicBezTo>
                    <a:pt x="11" y="4"/>
                    <a:pt x="13" y="4"/>
                    <a:pt x="15" y="6"/>
                  </a:cubicBezTo>
                  <a:cubicBezTo>
                    <a:pt x="15" y="5"/>
                    <a:pt x="15" y="5"/>
                    <a:pt x="15" y="5"/>
                  </a:cubicBezTo>
                  <a:cubicBezTo>
                    <a:pt x="11" y="4"/>
                    <a:pt x="6" y="2"/>
                    <a:pt x="2" y="2"/>
                  </a:cubicBezTo>
                  <a:cubicBezTo>
                    <a:pt x="2" y="2"/>
                    <a:pt x="2" y="2"/>
                    <a:pt x="2" y="2"/>
                  </a:cubicBezTo>
                  <a:cubicBezTo>
                    <a:pt x="6" y="3"/>
                    <a:pt x="11" y="3"/>
                    <a:pt x="14" y="7"/>
                  </a:cubicBezTo>
                  <a:cubicBezTo>
                    <a:pt x="15" y="6"/>
                    <a:pt x="15" y="6"/>
                    <a:pt x="15" y="6"/>
                  </a:cubicBezTo>
                  <a:cubicBezTo>
                    <a:pt x="10" y="5"/>
                    <a:pt x="6" y="2"/>
                    <a:pt x="1" y="2"/>
                  </a:cubicBezTo>
                  <a:cubicBezTo>
                    <a:pt x="1" y="2"/>
                    <a:pt x="1" y="2"/>
                    <a:pt x="1" y="2"/>
                  </a:cubicBezTo>
                  <a:cubicBezTo>
                    <a:pt x="2" y="3"/>
                    <a:pt x="3" y="3"/>
                    <a:pt x="4" y="3"/>
                  </a:cubicBezTo>
                  <a:cubicBezTo>
                    <a:pt x="5" y="4"/>
                    <a:pt x="6" y="4"/>
                    <a:pt x="7" y="4"/>
                  </a:cubicBezTo>
                  <a:cubicBezTo>
                    <a:pt x="8" y="4"/>
                    <a:pt x="9" y="5"/>
                    <a:pt x="10" y="5"/>
                  </a:cubicBezTo>
                  <a:cubicBezTo>
                    <a:pt x="12" y="6"/>
                    <a:pt x="13" y="7"/>
                    <a:pt x="14" y="7"/>
                  </a:cubicBezTo>
                  <a:cubicBezTo>
                    <a:pt x="14" y="7"/>
                    <a:pt x="14" y="7"/>
                    <a:pt x="14" y="7"/>
                  </a:cubicBezTo>
                  <a:cubicBezTo>
                    <a:pt x="12" y="6"/>
                    <a:pt x="10" y="5"/>
                    <a:pt x="7" y="5"/>
                  </a:cubicBezTo>
                  <a:cubicBezTo>
                    <a:pt x="5" y="4"/>
                    <a:pt x="3" y="3"/>
                    <a:pt x="1" y="3"/>
                  </a:cubicBezTo>
                  <a:cubicBezTo>
                    <a:pt x="1" y="3"/>
                    <a:pt x="1" y="4"/>
                    <a:pt x="1" y="4"/>
                  </a:cubicBezTo>
                  <a:cubicBezTo>
                    <a:pt x="5" y="6"/>
                    <a:pt x="10" y="5"/>
                    <a:pt x="13" y="8"/>
                  </a:cubicBezTo>
                  <a:cubicBezTo>
                    <a:pt x="13" y="8"/>
                    <a:pt x="13" y="8"/>
                    <a:pt x="13" y="8"/>
                  </a:cubicBezTo>
                  <a:cubicBezTo>
                    <a:pt x="10" y="7"/>
                    <a:pt x="7" y="5"/>
                    <a:pt x="3" y="4"/>
                  </a:cubicBezTo>
                  <a:cubicBezTo>
                    <a:pt x="3" y="4"/>
                    <a:pt x="3" y="4"/>
                    <a:pt x="3" y="4"/>
                  </a:cubicBezTo>
                  <a:cubicBezTo>
                    <a:pt x="7" y="5"/>
                    <a:pt x="10" y="7"/>
                    <a:pt x="14" y="9"/>
                  </a:cubicBezTo>
                  <a:cubicBezTo>
                    <a:pt x="14" y="9"/>
                    <a:pt x="14" y="9"/>
                    <a:pt x="14" y="9"/>
                  </a:cubicBezTo>
                  <a:cubicBezTo>
                    <a:pt x="12" y="8"/>
                    <a:pt x="11" y="7"/>
                    <a:pt x="10" y="6"/>
                  </a:cubicBezTo>
                  <a:cubicBezTo>
                    <a:pt x="10" y="6"/>
                    <a:pt x="10" y="6"/>
                    <a:pt x="10" y="6"/>
                  </a:cubicBezTo>
                  <a:cubicBezTo>
                    <a:pt x="11" y="6"/>
                    <a:pt x="12" y="7"/>
                    <a:pt x="12" y="7"/>
                  </a:cubicBezTo>
                  <a:cubicBezTo>
                    <a:pt x="13" y="8"/>
                    <a:pt x="14" y="8"/>
                    <a:pt x="14" y="9"/>
                  </a:cubicBezTo>
                  <a:cubicBezTo>
                    <a:pt x="14" y="9"/>
                    <a:pt x="15" y="8"/>
                    <a:pt x="14" y="8"/>
                  </a:cubicBezTo>
                  <a:cubicBezTo>
                    <a:pt x="13" y="7"/>
                    <a:pt x="12" y="7"/>
                    <a:pt x="11" y="5"/>
                  </a:cubicBezTo>
                  <a:cubicBezTo>
                    <a:pt x="11" y="6"/>
                    <a:pt x="11" y="6"/>
                    <a:pt x="11" y="6"/>
                  </a:cubicBezTo>
                  <a:cubicBezTo>
                    <a:pt x="13" y="6"/>
                    <a:pt x="14" y="8"/>
                    <a:pt x="15" y="9"/>
                  </a:cubicBezTo>
                  <a:cubicBezTo>
                    <a:pt x="16" y="9"/>
                    <a:pt x="16" y="8"/>
                    <a:pt x="16" y="8"/>
                  </a:cubicBezTo>
                  <a:cubicBezTo>
                    <a:pt x="15" y="7"/>
                    <a:pt x="14" y="6"/>
                    <a:pt x="13" y="5"/>
                  </a:cubicBezTo>
                  <a:cubicBezTo>
                    <a:pt x="13" y="6"/>
                    <a:pt x="13" y="6"/>
                    <a:pt x="13" y="6"/>
                  </a:cubicBezTo>
                  <a:cubicBezTo>
                    <a:pt x="14" y="6"/>
                    <a:pt x="15" y="7"/>
                    <a:pt x="16" y="8"/>
                  </a:cubicBezTo>
                  <a:cubicBezTo>
                    <a:pt x="16" y="8"/>
                    <a:pt x="17" y="8"/>
                    <a:pt x="17" y="8"/>
                  </a:cubicBezTo>
                  <a:cubicBezTo>
                    <a:pt x="16" y="7"/>
                    <a:pt x="15" y="6"/>
                    <a:pt x="14" y="5"/>
                  </a:cubicBezTo>
                  <a:cubicBezTo>
                    <a:pt x="14" y="5"/>
                    <a:pt x="14" y="5"/>
                    <a:pt x="14" y="5"/>
                  </a:cubicBezTo>
                  <a:cubicBezTo>
                    <a:pt x="14" y="5"/>
                    <a:pt x="14" y="5"/>
                    <a:pt x="14" y="5"/>
                  </a:cubicBezTo>
                  <a:cubicBezTo>
                    <a:pt x="15" y="6"/>
                    <a:pt x="15" y="5"/>
                    <a:pt x="15" y="5"/>
                  </a:cubicBezTo>
                  <a:cubicBezTo>
                    <a:pt x="15" y="5"/>
                    <a:pt x="15" y="5"/>
                    <a:pt x="14" y="4"/>
                  </a:cubicBezTo>
                  <a:cubicBezTo>
                    <a:pt x="14" y="5"/>
                    <a:pt x="14" y="5"/>
                    <a:pt x="14" y="5"/>
                  </a:cubicBezTo>
                  <a:cubicBezTo>
                    <a:pt x="15" y="5"/>
                    <a:pt x="15" y="5"/>
                    <a:pt x="15" y="5"/>
                  </a:cubicBezTo>
                  <a:cubicBezTo>
                    <a:pt x="15" y="5"/>
                    <a:pt x="16" y="5"/>
                    <a:pt x="15" y="5"/>
                  </a:cubicBezTo>
                  <a:cubicBezTo>
                    <a:pt x="15" y="4"/>
                    <a:pt x="15" y="4"/>
                    <a:pt x="15" y="4"/>
                  </a:cubicBezTo>
                  <a:cubicBezTo>
                    <a:pt x="14" y="4"/>
                    <a:pt x="14" y="4"/>
                    <a:pt x="14" y="4"/>
                  </a:cubicBezTo>
                  <a:cubicBezTo>
                    <a:pt x="15" y="5"/>
                    <a:pt x="16" y="5"/>
                    <a:pt x="17" y="6"/>
                  </a:cubicBezTo>
                  <a:cubicBezTo>
                    <a:pt x="17" y="6"/>
                    <a:pt x="17" y="6"/>
                    <a:pt x="17" y="6"/>
                  </a:cubicBezTo>
                  <a:cubicBezTo>
                    <a:pt x="16" y="5"/>
                    <a:pt x="16" y="4"/>
                    <a:pt x="15" y="4"/>
                  </a:cubicBezTo>
                  <a:cubicBezTo>
                    <a:pt x="15" y="4"/>
                    <a:pt x="15" y="4"/>
                    <a:pt x="15" y="4"/>
                  </a:cubicBezTo>
                  <a:cubicBezTo>
                    <a:pt x="16" y="4"/>
                    <a:pt x="16" y="5"/>
                    <a:pt x="17" y="6"/>
                  </a:cubicBezTo>
                  <a:cubicBezTo>
                    <a:pt x="17" y="6"/>
                    <a:pt x="17" y="5"/>
                    <a:pt x="17" y="5"/>
                  </a:cubicBezTo>
                  <a:cubicBezTo>
                    <a:pt x="17" y="5"/>
                    <a:pt x="16" y="4"/>
                    <a:pt x="15" y="4"/>
                  </a:cubicBezTo>
                  <a:cubicBezTo>
                    <a:pt x="15" y="4"/>
                    <a:pt x="15" y="4"/>
                    <a:pt x="15" y="4"/>
                  </a:cubicBezTo>
                  <a:cubicBezTo>
                    <a:pt x="15" y="5"/>
                    <a:pt x="16" y="6"/>
                    <a:pt x="16" y="7"/>
                  </a:cubicBezTo>
                  <a:cubicBezTo>
                    <a:pt x="16" y="7"/>
                    <a:pt x="16" y="6"/>
                    <a:pt x="17" y="6"/>
                  </a:cubicBezTo>
                  <a:cubicBezTo>
                    <a:pt x="16" y="6"/>
                    <a:pt x="16" y="5"/>
                    <a:pt x="15" y="5"/>
                  </a:cubicBezTo>
                  <a:cubicBezTo>
                    <a:pt x="15" y="5"/>
                    <a:pt x="15" y="5"/>
                    <a:pt x="15" y="5"/>
                  </a:cubicBezTo>
                  <a:cubicBezTo>
                    <a:pt x="15" y="6"/>
                    <a:pt x="16" y="6"/>
                    <a:pt x="16" y="7"/>
                  </a:cubicBezTo>
                  <a:cubicBezTo>
                    <a:pt x="16" y="7"/>
                    <a:pt x="16" y="6"/>
                    <a:pt x="16" y="6"/>
                  </a:cubicBezTo>
                  <a:cubicBezTo>
                    <a:pt x="15" y="6"/>
                    <a:pt x="14" y="5"/>
                    <a:pt x="14" y="5"/>
                  </a:cubicBezTo>
                  <a:cubicBezTo>
                    <a:pt x="13" y="5"/>
                    <a:pt x="13" y="5"/>
                    <a:pt x="13" y="5"/>
                  </a:cubicBezTo>
                  <a:cubicBezTo>
                    <a:pt x="14" y="6"/>
                    <a:pt x="15" y="7"/>
                    <a:pt x="16" y="7"/>
                  </a:cubicBezTo>
                  <a:cubicBezTo>
                    <a:pt x="16" y="7"/>
                    <a:pt x="16" y="7"/>
                    <a:pt x="16" y="6"/>
                  </a:cubicBezTo>
                  <a:cubicBezTo>
                    <a:pt x="16" y="6"/>
                    <a:pt x="15" y="6"/>
                    <a:pt x="15" y="5"/>
                  </a:cubicBezTo>
                  <a:cubicBezTo>
                    <a:pt x="15" y="5"/>
                    <a:pt x="15" y="5"/>
                    <a:pt x="15" y="5"/>
                  </a:cubicBezTo>
                  <a:cubicBezTo>
                    <a:pt x="15" y="6"/>
                    <a:pt x="16" y="6"/>
                    <a:pt x="16" y="7"/>
                  </a:cubicBezTo>
                  <a:cubicBezTo>
                    <a:pt x="17" y="7"/>
                    <a:pt x="17" y="7"/>
                    <a:pt x="17" y="6"/>
                  </a:cubicBezTo>
                  <a:cubicBezTo>
                    <a:pt x="16" y="6"/>
                    <a:pt x="16" y="5"/>
                    <a:pt x="15" y="4"/>
                  </a:cubicBezTo>
                  <a:cubicBezTo>
                    <a:pt x="15" y="4"/>
                    <a:pt x="15" y="4"/>
                    <a:pt x="15" y="4"/>
                  </a:cubicBezTo>
                  <a:cubicBezTo>
                    <a:pt x="16" y="5"/>
                    <a:pt x="16" y="5"/>
                    <a:pt x="17" y="6"/>
                  </a:cubicBezTo>
                  <a:cubicBezTo>
                    <a:pt x="17" y="6"/>
                    <a:pt x="17" y="5"/>
                    <a:pt x="17" y="5"/>
                  </a:cubicBezTo>
                  <a:cubicBezTo>
                    <a:pt x="17" y="5"/>
                    <a:pt x="16" y="4"/>
                    <a:pt x="15" y="4"/>
                  </a:cubicBezTo>
                  <a:cubicBezTo>
                    <a:pt x="15" y="4"/>
                    <a:pt x="15" y="4"/>
                    <a:pt x="15" y="4"/>
                  </a:cubicBezTo>
                  <a:cubicBezTo>
                    <a:pt x="15" y="5"/>
                    <a:pt x="16" y="5"/>
                    <a:pt x="17" y="6"/>
                  </a:cubicBezTo>
                  <a:cubicBezTo>
                    <a:pt x="17" y="6"/>
                    <a:pt x="17" y="6"/>
                    <a:pt x="17" y="6"/>
                  </a:cubicBezTo>
                  <a:cubicBezTo>
                    <a:pt x="16" y="5"/>
                    <a:pt x="15" y="4"/>
                    <a:pt x="15" y="4"/>
                  </a:cubicBezTo>
                  <a:cubicBezTo>
                    <a:pt x="14" y="4"/>
                    <a:pt x="14" y="4"/>
                    <a:pt x="14" y="4"/>
                  </a:cubicBezTo>
                  <a:cubicBezTo>
                    <a:pt x="15" y="4"/>
                    <a:pt x="15" y="5"/>
                    <a:pt x="15" y="5"/>
                  </a:cubicBezTo>
                  <a:cubicBezTo>
                    <a:pt x="15" y="5"/>
                    <a:pt x="15" y="5"/>
                    <a:pt x="15" y="5"/>
                  </a:cubicBezTo>
                  <a:cubicBezTo>
                    <a:pt x="15" y="4"/>
                    <a:pt x="15" y="4"/>
                    <a:pt x="14" y="4"/>
                  </a:cubicBezTo>
                  <a:cubicBezTo>
                    <a:pt x="14" y="4"/>
                    <a:pt x="14" y="4"/>
                    <a:pt x="14" y="5"/>
                  </a:cubicBezTo>
                  <a:cubicBezTo>
                    <a:pt x="14" y="5"/>
                    <a:pt x="14" y="5"/>
                    <a:pt x="14" y="5"/>
                  </a:cubicBezTo>
                  <a:cubicBezTo>
                    <a:pt x="14" y="5"/>
                    <a:pt x="14" y="5"/>
                    <a:pt x="15" y="5"/>
                  </a:cubicBezTo>
                  <a:cubicBezTo>
                    <a:pt x="14" y="5"/>
                    <a:pt x="14" y="5"/>
                    <a:pt x="14" y="5"/>
                  </a:cubicBezTo>
                  <a:cubicBezTo>
                    <a:pt x="13" y="5"/>
                    <a:pt x="13" y="5"/>
                    <a:pt x="13" y="5"/>
                  </a:cubicBezTo>
                  <a:cubicBezTo>
                    <a:pt x="14" y="6"/>
                    <a:pt x="16" y="7"/>
                    <a:pt x="16" y="8"/>
                  </a:cubicBezTo>
                  <a:cubicBezTo>
                    <a:pt x="16" y="8"/>
                    <a:pt x="16" y="8"/>
                    <a:pt x="16" y="8"/>
                  </a:cubicBezTo>
                  <a:cubicBezTo>
                    <a:pt x="15" y="7"/>
                    <a:pt x="14" y="6"/>
                    <a:pt x="13" y="5"/>
                  </a:cubicBezTo>
                  <a:cubicBezTo>
                    <a:pt x="13" y="5"/>
                    <a:pt x="12" y="6"/>
                    <a:pt x="13" y="6"/>
                  </a:cubicBezTo>
                  <a:cubicBezTo>
                    <a:pt x="14" y="7"/>
                    <a:pt x="15" y="7"/>
                    <a:pt x="15" y="8"/>
                  </a:cubicBezTo>
                  <a:cubicBezTo>
                    <a:pt x="15" y="8"/>
                    <a:pt x="16" y="8"/>
                    <a:pt x="16" y="8"/>
                  </a:cubicBezTo>
                  <a:cubicBezTo>
                    <a:pt x="14" y="8"/>
                    <a:pt x="13" y="6"/>
                    <a:pt x="11" y="5"/>
                  </a:cubicBezTo>
                  <a:cubicBezTo>
                    <a:pt x="11" y="5"/>
                    <a:pt x="11" y="5"/>
                    <a:pt x="11" y="6"/>
                  </a:cubicBezTo>
                  <a:cubicBezTo>
                    <a:pt x="12" y="7"/>
                    <a:pt x="13" y="8"/>
                    <a:pt x="14" y="9"/>
                  </a:cubicBezTo>
                  <a:cubicBezTo>
                    <a:pt x="14" y="8"/>
                    <a:pt x="14" y="8"/>
                    <a:pt x="14" y="8"/>
                  </a:cubicBezTo>
                  <a:cubicBezTo>
                    <a:pt x="14" y="8"/>
                    <a:pt x="13" y="7"/>
                    <a:pt x="12" y="7"/>
                  </a:cubicBezTo>
                  <a:cubicBezTo>
                    <a:pt x="12" y="6"/>
                    <a:pt x="11" y="6"/>
                    <a:pt x="10" y="6"/>
                  </a:cubicBezTo>
                  <a:cubicBezTo>
                    <a:pt x="10" y="6"/>
                    <a:pt x="10" y="6"/>
                    <a:pt x="10" y="6"/>
                  </a:cubicBezTo>
                  <a:cubicBezTo>
                    <a:pt x="11" y="7"/>
                    <a:pt x="12" y="8"/>
                    <a:pt x="14" y="9"/>
                  </a:cubicBezTo>
                  <a:cubicBezTo>
                    <a:pt x="14" y="9"/>
                    <a:pt x="14" y="9"/>
                    <a:pt x="14" y="9"/>
                  </a:cubicBezTo>
                  <a:cubicBezTo>
                    <a:pt x="11" y="6"/>
                    <a:pt x="7" y="5"/>
                    <a:pt x="3" y="4"/>
                  </a:cubicBezTo>
                  <a:cubicBezTo>
                    <a:pt x="3" y="4"/>
                    <a:pt x="3" y="4"/>
                    <a:pt x="3" y="4"/>
                  </a:cubicBezTo>
                  <a:cubicBezTo>
                    <a:pt x="7" y="5"/>
                    <a:pt x="10" y="7"/>
                    <a:pt x="13" y="8"/>
                  </a:cubicBezTo>
                  <a:cubicBezTo>
                    <a:pt x="13" y="8"/>
                    <a:pt x="14" y="8"/>
                    <a:pt x="13" y="8"/>
                  </a:cubicBezTo>
                  <a:cubicBezTo>
                    <a:pt x="10" y="4"/>
                    <a:pt x="5" y="5"/>
                    <a:pt x="1" y="3"/>
                  </a:cubicBezTo>
                  <a:cubicBezTo>
                    <a:pt x="1" y="3"/>
                    <a:pt x="1" y="4"/>
                    <a:pt x="1" y="4"/>
                  </a:cubicBezTo>
                  <a:cubicBezTo>
                    <a:pt x="3" y="3"/>
                    <a:pt x="5" y="4"/>
                    <a:pt x="7" y="5"/>
                  </a:cubicBezTo>
                  <a:cubicBezTo>
                    <a:pt x="10" y="6"/>
                    <a:pt x="12" y="6"/>
                    <a:pt x="14" y="7"/>
                  </a:cubicBezTo>
                  <a:cubicBezTo>
                    <a:pt x="14" y="7"/>
                    <a:pt x="14" y="7"/>
                    <a:pt x="14" y="7"/>
                  </a:cubicBezTo>
                  <a:cubicBezTo>
                    <a:pt x="13" y="6"/>
                    <a:pt x="12" y="6"/>
                    <a:pt x="11" y="5"/>
                  </a:cubicBezTo>
                  <a:cubicBezTo>
                    <a:pt x="10" y="5"/>
                    <a:pt x="8" y="4"/>
                    <a:pt x="7" y="4"/>
                  </a:cubicBezTo>
                  <a:cubicBezTo>
                    <a:pt x="6" y="4"/>
                    <a:pt x="5" y="3"/>
                    <a:pt x="4" y="3"/>
                  </a:cubicBezTo>
                  <a:cubicBezTo>
                    <a:pt x="3" y="3"/>
                    <a:pt x="2" y="3"/>
                    <a:pt x="1" y="2"/>
                  </a:cubicBezTo>
                  <a:cubicBezTo>
                    <a:pt x="1" y="2"/>
                    <a:pt x="1" y="2"/>
                    <a:pt x="1" y="2"/>
                  </a:cubicBezTo>
                  <a:cubicBezTo>
                    <a:pt x="6" y="2"/>
                    <a:pt x="10" y="5"/>
                    <a:pt x="15" y="7"/>
                  </a:cubicBezTo>
                  <a:cubicBezTo>
                    <a:pt x="15" y="7"/>
                    <a:pt x="15" y="6"/>
                    <a:pt x="15" y="6"/>
                  </a:cubicBezTo>
                  <a:cubicBezTo>
                    <a:pt x="11" y="3"/>
                    <a:pt x="6" y="3"/>
                    <a:pt x="2" y="2"/>
                  </a:cubicBezTo>
                  <a:cubicBezTo>
                    <a:pt x="2" y="2"/>
                    <a:pt x="2" y="2"/>
                    <a:pt x="2" y="2"/>
                  </a:cubicBezTo>
                  <a:cubicBezTo>
                    <a:pt x="6" y="2"/>
                    <a:pt x="11" y="4"/>
                    <a:pt x="15" y="6"/>
                  </a:cubicBezTo>
                  <a:cubicBezTo>
                    <a:pt x="15" y="6"/>
                    <a:pt x="15" y="5"/>
                    <a:pt x="15" y="5"/>
                  </a:cubicBezTo>
                  <a:cubicBezTo>
                    <a:pt x="13" y="4"/>
                    <a:pt x="11" y="3"/>
                    <a:pt x="9" y="3"/>
                  </a:cubicBezTo>
                  <a:cubicBezTo>
                    <a:pt x="8" y="2"/>
                    <a:pt x="8" y="2"/>
                    <a:pt x="7" y="2"/>
                  </a:cubicBezTo>
                  <a:cubicBezTo>
                    <a:pt x="6" y="2"/>
                    <a:pt x="5" y="1"/>
                    <a:pt x="4" y="1"/>
                  </a:cubicBezTo>
                  <a:cubicBezTo>
                    <a:pt x="4" y="1"/>
                    <a:pt x="4" y="1"/>
                    <a:pt x="4" y="1"/>
                  </a:cubicBezTo>
                  <a:cubicBezTo>
                    <a:pt x="9" y="1"/>
                    <a:pt x="13" y="4"/>
                    <a:pt x="17" y="5"/>
                  </a:cubicBezTo>
                  <a:cubicBezTo>
                    <a:pt x="17" y="5"/>
                    <a:pt x="18" y="5"/>
                    <a:pt x="17" y="5"/>
                  </a:cubicBezTo>
                  <a:cubicBezTo>
                    <a:pt x="16" y="4"/>
                    <a:pt x="15" y="3"/>
                    <a:pt x="13" y="3"/>
                  </a:cubicBezTo>
                  <a:cubicBezTo>
                    <a:pt x="12" y="2"/>
                    <a:pt x="10" y="2"/>
                    <a:pt x="8" y="1"/>
                  </a:cubicBezTo>
                  <a:cubicBezTo>
                    <a:pt x="8" y="1"/>
                    <a:pt x="8" y="1"/>
                    <a:pt x="8" y="1"/>
                  </a:cubicBezTo>
                  <a:cubicBezTo>
                    <a:pt x="10" y="2"/>
                    <a:pt x="13" y="3"/>
                    <a:pt x="15" y="4"/>
                  </a:cubicBezTo>
                  <a:cubicBezTo>
                    <a:pt x="15" y="4"/>
                    <a:pt x="15" y="4"/>
                    <a:pt x="15" y="4"/>
                  </a:cubicBezTo>
                  <a:cubicBezTo>
                    <a:pt x="11" y="1"/>
                    <a:pt x="6" y="2"/>
                    <a:pt x="1" y="1"/>
                  </a:cubicBezTo>
                  <a:cubicBezTo>
                    <a:pt x="1" y="1"/>
                    <a:pt x="1" y="1"/>
                    <a:pt x="1" y="1"/>
                  </a:cubicBezTo>
                  <a:cubicBezTo>
                    <a:pt x="3" y="1"/>
                    <a:pt x="6" y="2"/>
                    <a:pt x="9" y="2"/>
                  </a:cubicBezTo>
                  <a:cubicBezTo>
                    <a:pt x="11" y="3"/>
                    <a:pt x="13" y="4"/>
                    <a:pt x="15" y="5"/>
                  </a:cubicBezTo>
                  <a:cubicBezTo>
                    <a:pt x="15" y="5"/>
                    <a:pt x="15" y="5"/>
                    <a:pt x="15" y="5"/>
                  </a:cubicBezTo>
                  <a:cubicBezTo>
                    <a:pt x="14" y="3"/>
                    <a:pt x="11" y="2"/>
                    <a:pt x="9" y="1"/>
                  </a:cubicBezTo>
                  <a:cubicBezTo>
                    <a:pt x="7" y="0"/>
                    <a:pt x="5" y="0"/>
                    <a:pt x="2" y="0"/>
                  </a:cubicBezTo>
                  <a:cubicBezTo>
                    <a:pt x="2" y="0"/>
                    <a:pt x="2" y="0"/>
                    <a:pt x="2" y="0"/>
                  </a:cubicBezTo>
                  <a:cubicBezTo>
                    <a:pt x="5" y="0"/>
                    <a:pt x="7" y="0"/>
                    <a:pt x="9" y="1"/>
                  </a:cubicBezTo>
                  <a:cubicBezTo>
                    <a:pt x="12" y="2"/>
                    <a:pt x="14" y="3"/>
                    <a:pt x="16" y="4"/>
                  </a:cubicBezTo>
                  <a:cubicBezTo>
                    <a:pt x="16" y="4"/>
                    <a:pt x="16" y="4"/>
                    <a:pt x="16" y="4"/>
                  </a:cubicBezTo>
                  <a:cubicBezTo>
                    <a:pt x="15" y="3"/>
                    <a:pt x="14" y="3"/>
                    <a:pt x="13" y="2"/>
                  </a:cubicBezTo>
                  <a:cubicBezTo>
                    <a:pt x="12" y="2"/>
                    <a:pt x="11" y="2"/>
                    <a:pt x="10" y="1"/>
                  </a:cubicBezTo>
                  <a:cubicBezTo>
                    <a:pt x="8" y="1"/>
                    <a:pt x="6" y="1"/>
                    <a:pt x="4" y="0"/>
                  </a:cubicBezTo>
                  <a:cubicBezTo>
                    <a:pt x="4" y="0"/>
                    <a:pt x="4" y="0"/>
                    <a:pt x="4" y="1"/>
                  </a:cubicBezTo>
                  <a:cubicBezTo>
                    <a:pt x="8" y="1"/>
                    <a:pt x="12" y="1"/>
                    <a:pt x="15" y="4"/>
                  </a:cubicBezTo>
                  <a:cubicBezTo>
                    <a:pt x="15" y="4"/>
                    <a:pt x="15" y="4"/>
                    <a:pt x="15" y="4"/>
                  </a:cubicBezTo>
                  <a:cubicBezTo>
                    <a:pt x="12" y="3"/>
                    <a:pt x="8" y="1"/>
                    <a:pt x="4" y="1"/>
                  </a:cubicBezTo>
                  <a:cubicBezTo>
                    <a:pt x="4" y="1"/>
                    <a:pt x="4" y="1"/>
                    <a:pt x="4" y="1"/>
                  </a:cubicBezTo>
                  <a:cubicBezTo>
                    <a:pt x="7" y="2"/>
                    <a:pt x="11" y="1"/>
                    <a:pt x="14" y="3"/>
                  </a:cubicBezTo>
                  <a:cubicBezTo>
                    <a:pt x="14" y="3"/>
                    <a:pt x="14" y="2"/>
                    <a:pt x="14"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0"/>
            <p:cNvSpPr>
              <a:spLocks/>
            </p:cNvSpPr>
            <p:nvPr/>
          </p:nvSpPr>
          <p:spPr bwMode="auto">
            <a:xfrm>
              <a:off x="2484438" y="3443288"/>
              <a:ext cx="68263" cy="69850"/>
            </a:xfrm>
            <a:custGeom>
              <a:avLst/>
              <a:gdLst>
                <a:gd name="T0" fmla="*/ 0 w 3"/>
                <a:gd name="T1" fmla="*/ 1 h 3"/>
                <a:gd name="T2" fmla="*/ 0 w 3"/>
                <a:gd name="T3" fmla="*/ 2 h 3"/>
                <a:gd name="T4" fmla="*/ 0 w 3"/>
                <a:gd name="T5" fmla="*/ 2 h 3"/>
                <a:gd name="T6" fmla="*/ 2 w 3"/>
                <a:gd name="T7" fmla="*/ 0 h 3"/>
                <a:gd name="T8" fmla="*/ 2 w 3"/>
                <a:gd name="T9" fmla="*/ 0 h 3"/>
                <a:gd name="T10" fmla="*/ 1 w 3"/>
                <a:gd name="T11" fmla="*/ 2 h 3"/>
                <a:gd name="T12" fmla="*/ 0 w 3"/>
                <a:gd name="T13" fmla="*/ 3 h 3"/>
                <a:gd name="T14" fmla="*/ 0 w 3"/>
                <a:gd name="T15" fmla="*/ 3 h 3"/>
                <a:gd name="T16" fmla="*/ 2 w 3"/>
                <a:gd name="T17" fmla="*/ 1 h 3"/>
                <a:gd name="T18" fmla="*/ 2 w 3"/>
                <a:gd name="T19" fmla="*/ 1 h 3"/>
                <a:gd name="T20" fmla="*/ 1 w 3"/>
                <a:gd name="T21" fmla="*/ 2 h 3"/>
                <a:gd name="T22" fmla="*/ 0 w 3"/>
                <a:gd name="T23" fmla="*/ 3 h 3"/>
                <a:gd name="T24" fmla="*/ 0 w 3"/>
                <a:gd name="T25" fmla="*/ 3 h 3"/>
                <a:gd name="T26" fmla="*/ 0 w 3"/>
                <a:gd name="T27" fmla="*/ 2 h 3"/>
                <a:gd name="T28" fmla="*/ 0 w 3"/>
                <a:gd name="T29" fmla="*/ 2 h 3"/>
                <a:gd name="T30" fmla="*/ 0 w 3"/>
                <a:gd name="T31" fmla="*/ 3 h 3"/>
                <a:gd name="T32" fmla="*/ 0 w 3"/>
                <a:gd name="T33" fmla="*/ 3 h 3"/>
                <a:gd name="T34" fmla="*/ 2 w 3"/>
                <a:gd name="T35" fmla="*/ 2 h 3"/>
                <a:gd name="T36" fmla="*/ 2 w 3"/>
                <a:gd name="T37" fmla="*/ 1 h 3"/>
                <a:gd name="T38" fmla="*/ 2 w 3"/>
                <a:gd name="T39" fmla="*/ 1 h 3"/>
                <a:gd name="T40" fmla="*/ 0 w 3"/>
                <a:gd name="T41" fmla="*/ 3 h 3"/>
                <a:gd name="T42" fmla="*/ 0 w 3"/>
                <a:gd name="T43" fmla="*/ 3 h 3"/>
                <a:gd name="T44" fmla="*/ 2 w 3"/>
                <a:gd name="T45" fmla="*/ 0 h 3"/>
                <a:gd name="T46" fmla="*/ 2 w 3"/>
                <a:gd name="T47" fmla="*/ 0 h 3"/>
                <a:gd name="T48" fmla="*/ 0 w 3"/>
                <a:gd name="T49" fmla="*/ 2 h 3"/>
                <a:gd name="T50" fmla="*/ 0 w 3"/>
                <a:gd name="T51" fmla="*/ 2 h 3"/>
                <a:gd name="T52" fmla="*/ 1 w 3"/>
                <a:gd name="T53" fmla="*/ 1 h 3"/>
                <a:gd name="T54" fmla="*/ 0 w 3"/>
                <a:gd name="T5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 h="3">
                  <a:moveTo>
                    <a:pt x="0" y="1"/>
                  </a:moveTo>
                  <a:cubicBezTo>
                    <a:pt x="0" y="1"/>
                    <a:pt x="0" y="2"/>
                    <a:pt x="0" y="2"/>
                  </a:cubicBezTo>
                  <a:cubicBezTo>
                    <a:pt x="0" y="2"/>
                    <a:pt x="0" y="2"/>
                    <a:pt x="0" y="2"/>
                  </a:cubicBezTo>
                  <a:cubicBezTo>
                    <a:pt x="1" y="2"/>
                    <a:pt x="1" y="1"/>
                    <a:pt x="2" y="0"/>
                  </a:cubicBezTo>
                  <a:cubicBezTo>
                    <a:pt x="2" y="0"/>
                    <a:pt x="2" y="0"/>
                    <a:pt x="2" y="0"/>
                  </a:cubicBezTo>
                  <a:cubicBezTo>
                    <a:pt x="2" y="1"/>
                    <a:pt x="1" y="1"/>
                    <a:pt x="1" y="2"/>
                  </a:cubicBezTo>
                  <a:cubicBezTo>
                    <a:pt x="1" y="2"/>
                    <a:pt x="0" y="3"/>
                    <a:pt x="0" y="3"/>
                  </a:cubicBezTo>
                  <a:cubicBezTo>
                    <a:pt x="0" y="3"/>
                    <a:pt x="0" y="3"/>
                    <a:pt x="0" y="3"/>
                  </a:cubicBezTo>
                  <a:cubicBezTo>
                    <a:pt x="1" y="2"/>
                    <a:pt x="2" y="2"/>
                    <a:pt x="2" y="1"/>
                  </a:cubicBezTo>
                  <a:cubicBezTo>
                    <a:pt x="2" y="1"/>
                    <a:pt x="2" y="1"/>
                    <a:pt x="2" y="1"/>
                  </a:cubicBezTo>
                  <a:cubicBezTo>
                    <a:pt x="2" y="1"/>
                    <a:pt x="2" y="1"/>
                    <a:pt x="1" y="2"/>
                  </a:cubicBezTo>
                  <a:cubicBezTo>
                    <a:pt x="1" y="2"/>
                    <a:pt x="1" y="3"/>
                    <a:pt x="0" y="3"/>
                  </a:cubicBezTo>
                  <a:cubicBezTo>
                    <a:pt x="0" y="3"/>
                    <a:pt x="0" y="3"/>
                    <a:pt x="0" y="3"/>
                  </a:cubicBezTo>
                  <a:cubicBezTo>
                    <a:pt x="0" y="3"/>
                    <a:pt x="0" y="2"/>
                    <a:pt x="0" y="2"/>
                  </a:cubicBezTo>
                  <a:cubicBezTo>
                    <a:pt x="0" y="2"/>
                    <a:pt x="0" y="2"/>
                    <a:pt x="0" y="2"/>
                  </a:cubicBezTo>
                  <a:cubicBezTo>
                    <a:pt x="0" y="2"/>
                    <a:pt x="0" y="3"/>
                    <a:pt x="0" y="3"/>
                  </a:cubicBezTo>
                  <a:cubicBezTo>
                    <a:pt x="0" y="3"/>
                    <a:pt x="0" y="3"/>
                    <a:pt x="0" y="3"/>
                  </a:cubicBezTo>
                  <a:cubicBezTo>
                    <a:pt x="1" y="3"/>
                    <a:pt x="1" y="3"/>
                    <a:pt x="2" y="2"/>
                  </a:cubicBezTo>
                  <a:cubicBezTo>
                    <a:pt x="2" y="2"/>
                    <a:pt x="2" y="1"/>
                    <a:pt x="2" y="1"/>
                  </a:cubicBezTo>
                  <a:cubicBezTo>
                    <a:pt x="3" y="1"/>
                    <a:pt x="2" y="0"/>
                    <a:pt x="2" y="1"/>
                  </a:cubicBezTo>
                  <a:cubicBezTo>
                    <a:pt x="1" y="1"/>
                    <a:pt x="1" y="2"/>
                    <a:pt x="0" y="3"/>
                  </a:cubicBezTo>
                  <a:cubicBezTo>
                    <a:pt x="0" y="3"/>
                    <a:pt x="0" y="3"/>
                    <a:pt x="0" y="3"/>
                  </a:cubicBezTo>
                  <a:cubicBezTo>
                    <a:pt x="1" y="2"/>
                    <a:pt x="2" y="2"/>
                    <a:pt x="2" y="0"/>
                  </a:cubicBezTo>
                  <a:cubicBezTo>
                    <a:pt x="2" y="0"/>
                    <a:pt x="2" y="0"/>
                    <a:pt x="2" y="0"/>
                  </a:cubicBezTo>
                  <a:cubicBezTo>
                    <a:pt x="1" y="1"/>
                    <a:pt x="1" y="2"/>
                    <a:pt x="0" y="2"/>
                  </a:cubicBezTo>
                  <a:cubicBezTo>
                    <a:pt x="0" y="2"/>
                    <a:pt x="0" y="2"/>
                    <a:pt x="0" y="2"/>
                  </a:cubicBezTo>
                  <a:cubicBezTo>
                    <a:pt x="0" y="2"/>
                    <a:pt x="0" y="1"/>
                    <a:pt x="1" y="1"/>
                  </a:cubicBezTo>
                  <a:cubicBezTo>
                    <a:pt x="1" y="0"/>
                    <a:pt x="0" y="0"/>
                    <a:pt x="0" y="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1"/>
            <p:cNvSpPr>
              <a:spLocks/>
            </p:cNvSpPr>
            <p:nvPr/>
          </p:nvSpPr>
          <p:spPr bwMode="auto">
            <a:xfrm>
              <a:off x="1981200" y="3328988"/>
              <a:ext cx="366713" cy="366713"/>
            </a:xfrm>
            <a:custGeom>
              <a:avLst/>
              <a:gdLst>
                <a:gd name="T0" fmla="*/ 15 w 16"/>
                <a:gd name="T1" fmla="*/ 6 h 16"/>
                <a:gd name="T2" fmla="*/ 13 w 16"/>
                <a:gd name="T3" fmla="*/ 5 h 16"/>
                <a:gd name="T4" fmla="*/ 6 w 16"/>
                <a:gd name="T5" fmla="*/ 7 h 16"/>
                <a:gd name="T6" fmla="*/ 6 w 16"/>
                <a:gd name="T7" fmla="*/ 6 h 16"/>
                <a:gd name="T8" fmla="*/ 11 w 16"/>
                <a:gd name="T9" fmla="*/ 3 h 16"/>
                <a:gd name="T10" fmla="*/ 8 w 16"/>
                <a:gd name="T11" fmla="*/ 4 h 16"/>
                <a:gd name="T12" fmla="*/ 4 w 16"/>
                <a:gd name="T13" fmla="*/ 5 h 16"/>
                <a:gd name="T14" fmla="*/ 8 w 16"/>
                <a:gd name="T15" fmla="*/ 2 h 16"/>
                <a:gd name="T16" fmla="*/ 5 w 16"/>
                <a:gd name="T17" fmla="*/ 4 h 16"/>
                <a:gd name="T18" fmla="*/ 2 w 16"/>
                <a:gd name="T19" fmla="*/ 4 h 16"/>
                <a:gd name="T20" fmla="*/ 4 w 16"/>
                <a:gd name="T21" fmla="*/ 1 h 16"/>
                <a:gd name="T22" fmla="*/ 9 w 16"/>
                <a:gd name="T23" fmla="*/ 2 h 16"/>
                <a:gd name="T24" fmla="*/ 4 w 16"/>
                <a:gd name="T25" fmla="*/ 2 h 16"/>
                <a:gd name="T26" fmla="*/ 9 w 16"/>
                <a:gd name="T27" fmla="*/ 1 h 16"/>
                <a:gd name="T28" fmla="*/ 8 w 16"/>
                <a:gd name="T29" fmla="*/ 6 h 16"/>
                <a:gd name="T30" fmla="*/ 7 w 16"/>
                <a:gd name="T31" fmla="*/ 2 h 16"/>
                <a:gd name="T32" fmla="*/ 12 w 16"/>
                <a:gd name="T33" fmla="*/ 5 h 16"/>
                <a:gd name="T34" fmla="*/ 6 w 16"/>
                <a:gd name="T35" fmla="*/ 6 h 16"/>
                <a:gd name="T36" fmla="*/ 5 w 16"/>
                <a:gd name="T37" fmla="*/ 4 h 16"/>
                <a:gd name="T38" fmla="*/ 10 w 16"/>
                <a:gd name="T39" fmla="*/ 7 h 16"/>
                <a:gd name="T40" fmla="*/ 4 w 16"/>
                <a:gd name="T41" fmla="*/ 8 h 16"/>
                <a:gd name="T42" fmla="*/ 2 w 16"/>
                <a:gd name="T43" fmla="*/ 7 h 16"/>
                <a:gd name="T44" fmla="*/ 4 w 16"/>
                <a:gd name="T45" fmla="*/ 7 h 16"/>
                <a:gd name="T46" fmla="*/ 3 w 16"/>
                <a:gd name="T47" fmla="*/ 9 h 16"/>
                <a:gd name="T48" fmla="*/ 0 w 16"/>
                <a:gd name="T49" fmla="*/ 7 h 16"/>
                <a:gd name="T50" fmla="*/ 8 w 16"/>
                <a:gd name="T51" fmla="*/ 7 h 16"/>
                <a:gd name="T52" fmla="*/ 9 w 16"/>
                <a:gd name="T53" fmla="*/ 6 h 16"/>
                <a:gd name="T54" fmla="*/ 6 w 16"/>
                <a:gd name="T55" fmla="*/ 7 h 16"/>
                <a:gd name="T56" fmla="*/ 5 w 16"/>
                <a:gd name="T57" fmla="*/ 7 h 16"/>
                <a:gd name="T58" fmla="*/ 5 w 16"/>
                <a:gd name="T59" fmla="*/ 15 h 16"/>
                <a:gd name="T60" fmla="*/ 6 w 16"/>
                <a:gd name="T61" fmla="*/ 15 h 16"/>
                <a:gd name="T62" fmla="*/ 5 w 16"/>
                <a:gd name="T63" fmla="*/ 15 h 16"/>
                <a:gd name="T64" fmla="*/ 6 w 16"/>
                <a:gd name="T65" fmla="*/ 12 h 16"/>
                <a:gd name="T66" fmla="*/ 6 w 16"/>
                <a:gd name="T67" fmla="*/ 11 h 16"/>
                <a:gd name="T68" fmla="*/ 5 w 16"/>
                <a:gd name="T69" fmla="*/ 11 h 16"/>
                <a:gd name="T70" fmla="*/ 6 w 16"/>
                <a:gd name="T71" fmla="*/ 5 h 16"/>
                <a:gd name="T72" fmla="*/ 5 w 16"/>
                <a:gd name="T73" fmla="*/ 7 h 16"/>
                <a:gd name="T74" fmla="*/ 1 w 16"/>
                <a:gd name="T75" fmla="*/ 7 h 16"/>
                <a:gd name="T76" fmla="*/ 7 w 16"/>
                <a:gd name="T77" fmla="*/ 8 h 16"/>
                <a:gd name="T78" fmla="*/ 6 w 16"/>
                <a:gd name="T79" fmla="*/ 7 h 16"/>
                <a:gd name="T80" fmla="*/ 3 w 16"/>
                <a:gd name="T81" fmla="*/ 5 h 16"/>
                <a:gd name="T82" fmla="*/ 6 w 16"/>
                <a:gd name="T83" fmla="*/ 7 h 16"/>
                <a:gd name="T84" fmla="*/ 11 w 16"/>
                <a:gd name="T85" fmla="*/ 5 h 16"/>
                <a:gd name="T86" fmla="*/ 10 w 16"/>
                <a:gd name="T87" fmla="*/ 4 h 16"/>
                <a:gd name="T88" fmla="*/ 6 w 16"/>
                <a:gd name="T89" fmla="*/ 4 h 16"/>
                <a:gd name="T90" fmla="*/ 12 w 16"/>
                <a:gd name="T91" fmla="*/ 4 h 16"/>
                <a:gd name="T92" fmla="*/ 3 w 16"/>
                <a:gd name="T93" fmla="*/ 2 h 16"/>
                <a:gd name="T94" fmla="*/ 4 w 16"/>
                <a:gd name="T95" fmla="*/ 4 h 16"/>
                <a:gd name="T96" fmla="*/ 9 w 16"/>
                <a:gd name="T97" fmla="*/ 2 h 16"/>
                <a:gd name="T98" fmla="*/ 2 w 16"/>
                <a:gd name="T99" fmla="*/ 4 h 16"/>
                <a:gd name="T100" fmla="*/ 4 w 16"/>
                <a:gd name="T101" fmla="*/ 5 h 16"/>
                <a:gd name="T102" fmla="*/ 5 w 16"/>
                <a:gd name="T103" fmla="*/ 2 h 16"/>
                <a:gd name="T104" fmla="*/ 2 w 16"/>
                <a:gd name="T105" fmla="*/ 6 h 16"/>
                <a:gd name="T106" fmla="*/ 7 w 16"/>
                <a:gd name="T107" fmla="*/ 3 h 16"/>
                <a:gd name="T108" fmla="*/ 6 w 16"/>
                <a:gd name="T109" fmla="*/ 3 h 16"/>
                <a:gd name="T110" fmla="*/ 5 w 16"/>
                <a:gd name="T111" fmla="*/ 6 h 16"/>
                <a:gd name="T112" fmla="*/ 13 w 16"/>
                <a:gd name="T113" fmla="*/ 3 h 16"/>
                <a:gd name="T114" fmla="*/ 14 w 16"/>
                <a:gd name="T115" fmla="*/ 4 h 16"/>
                <a:gd name="T116" fmla="*/ 10 w 16"/>
                <a:gd name="T117" fmla="*/ 5 h 16"/>
                <a:gd name="T118" fmla="*/ 6 w 16"/>
                <a:gd name="T119" fmla="*/ 8 h 16"/>
                <a:gd name="T120" fmla="*/ 8 w 16"/>
                <a:gd name="T1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6">
                  <a:moveTo>
                    <a:pt x="16" y="6"/>
                  </a:moveTo>
                  <a:cubicBezTo>
                    <a:pt x="13" y="5"/>
                    <a:pt x="10" y="6"/>
                    <a:pt x="8" y="6"/>
                  </a:cubicBezTo>
                  <a:cubicBezTo>
                    <a:pt x="8" y="7"/>
                    <a:pt x="8" y="7"/>
                    <a:pt x="8" y="7"/>
                  </a:cubicBezTo>
                  <a:cubicBezTo>
                    <a:pt x="9" y="6"/>
                    <a:pt x="10" y="6"/>
                    <a:pt x="11" y="6"/>
                  </a:cubicBezTo>
                  <a:cubicBezTo>
                    <a:pt x="12" y="6"/>
                    <a:pt x="13" y="6"/>
                    <a:pt x="15" y="6"/>
                  </a:cubicBezTo>
                  <a:cubicBezTo>
                    <a:pt x="15" y="6"/>
                    <a:pt x="15" y="5"/>
                    <a:pt x="15" y="5"/>
                  </a:cubicBezTo>
                  <a:cubicBezTo>
                    <a:pt x="12" y="5"/>
                    <a:pt x="8" y="6"/>
                    <a:pt x="6" y="8"/>
                  </a:cubicBezTo>
                  <a:cubicBezTo>
                    <a:pt x="6" y="8"/>
                    <a:pt x="6" y="8"/>
                    <a:pt x="6" y="8"/>
                  </a:cubicBezTo>
                  <a:cubicBezTo>
                    <a:pt x="8" y="8"/>
                    <a:pt x="9" y="6"/>
                    <a:pt x="10" y="6"/>
                  </a:cubicBezTo>
                  <a:cubicBezTo>
                    <a:pt x="11" y="5"/>
                    <a:pt x="12" y="5"/>
                    <a:pt x="13" y="5"/>
                  </a:cubicBezTo>
                  <a:cubicBezTo>
                    <a:pt x="14" y="5"/>
                    <a:pt x="15" y="5"/>
                    <a:pt x="16" y="5"/>
                  </a:cubicBezTo>
                  <a:cubicBezTo>
                    <a:pt x="16" y="5"/>
                    <a:pt x="16" y="5"/>
                    <a:pt x="16" y="5"/>
                  </a:cubicBezTo>
                  <a:cubicBezTo>
                    <a:pt x="14" y="4"/>
                    <a:pt x="12" y="4"/>
                    <a:pt x="10" y="4"/>
                  </a:cubicBezTo>
                  <a:cubicBezTo>
                    <a:pt x="8" y="5"/>
                    <a:pt x="6" y="5"/>
                    <a:pt x="5" y="7"/>
                  </a:cubicBezTo>
                  <a:cubicBezTo>
                    <a:pt x="5" y="7"/>
                    <a:pt x="5" y="7"/>
                    <a:pt x="6" y="7"/>
                  </a:cubicBezTo>
                  <a:cubicBezTo>
                    <a:pt x="7" y="7"/>
                    <a:pt x="8" y="6"/>
                    <a:pt x="9" y="5"/>
                  </a:cubicBezTo>
                  <a:cubicBezTo>
                    <a:pt x="11" y="4"/>
                    <a:pt x="12" y="4"/>
                    <a:pt x="14" y="4"/>
                  </a:cubicBezTo>
                  <a:cubicBezTo>
                    <a:pt x="14" y="4"/>
                    <a:pt x="14" y="4"/>
                    <a:pt x="14" y="4"/>
                  </a:cubicBezTo>
                  <a:cubicBezTo>
                    <a:pt x="13" y="3"/>
                    <a:pt x="11" y="3"/>
                    <a:pt x="9" y="4"/>
                  </a:cubicBezTo>
                  <a:cubicBezTo>
                    <a:pt x="8" y="4"/>
                    <a:pt x="6" y="4"/>
                    <a:pt x="6" y="6"/>
                  </a:cubicBezTo>
                  <a:cubicBezTo>
                    <a:pt x="5" y="6"/>
                    <a:pt x="6" y="6"/>
                    <a:pt x="6" y="6"/>
                  </a:cubicBezTo>
                  <a:cubicBezTo>
                    <a:pt x="7" y="6"/>
                    <a:pt x="8" y="5"/>
                    <a:pt x="9" y="5"/>
                  </a:cubicBezTo>
                  <a:cubicBezTo>
                    <a:pt x="10" y="4"/>
                    <a:pt x="12" y="4"/>
                    <a:pt x="13" y="3"/>
                  </a:cubicBezTo>
                  <a:cubicBezTo>
                    <a:pt x="14" y="3"/>
                    <a:pt x="13" y="3"/>
                    <a:pt x="13" y="3"/>
                  </a:cubicBezTo>
                  <a:cubicBezTo>
                    <a:pt x="13" y="3"/>
                    <a:pt x="12" y="3"/>
                    <a:pt x="11" y="3"/>
                  </a:cubicBezTo>
                  <a:cubicBezTo>
                    <a:pt x="10" y="3"/>
                    <a:pt x="9" y="3"/>
                    <a:pt x="8" y="3"/>
                  </a:cubicBezTo>
                  <a:cubicBezTo>
                    <a:pt x="7" y="4"/>
                    <a:pt x="6" y="4"/>
                    <a:pt x="5" y="4"/>
                  </a:cubicBezTo>
                  <a:cubicBezTo>
                    <a:pt x="5" y="5"/>
                    <a:pt x="4" y="5"/>
                    <a:pt x="4" y="6"/>
                  </a:cubicBezTo>
                  <a:cubicBezTo>
                    <a:pt x="4" y="6"/>
                    <a:pt x="4" y="6"/>
                    <a:pt x="4" y="6"/>
                  </a:cubicBezTo>
                  <a:cubicBezTo>
                    <a:pt x="6" y="6"/>
                    <a:pt x="7" y="5"/>
                    <a:pt x="8" y="4"/>
                  </a:cubicBezTo>
                  <a:cubicBezTo>
                    <a:pt x="9" y="4"/>
                    <a:pt x="10" y="2"/>
                    <a:pt x="9" y="2"/>
                  </a:cubicBezTo>
                  <a:cubicBezTo>
                    <a:pt x="8" y="2"/>
                    <a:pt x="8" y="2"/>
                    <a:pt x="7" y="2"/>
                  </a:cubicBezTo>
                  <a:cubicBezTo>
                    <a:pt x="7" y="2"/>
                    <a:pt x="6" y="2"/>
                    <a:pt x="6" y="3"/>
                  </a:cubicBezTo>
                  <a:cubicBezTo>
                    <a:pt x="5" y="3"/>
                    <a:pt x="5" y="3"/>
                    <a:pt x="5" y="3"/>
                  </a:cubicBezTo>
                  <a:cubicBezTo>
                    <a:pt x="4" y="4"/>
                    <a:pt x="4" y="4"/>
                    <a:pt x="4" y="5"/>
                  </a:cubicBezTo>
                  <a:cubicBezTo>
                    <a:pt x="3" y="5"/>
                    <a:pt x="4" y="5"/>
                    <a:pt x="4" y="5"/>
                  </a:cubicBezTo>
                  <a:cubicBezTo>
                    <a:pt x="5" y="6"/>
                    <a:pt x="5" y="5"/>
                    <a:pt x="6" y="5"/>
                  </a:cubicBezTo>
                  <a:cubicBezTo>
                    <a:pt x="6" y="5"/>
                    <a:pt x="7" y="4"/>
                    <a:pt x="8" y="3"/>
                  </a:cubicBezTo>
                  <a:cubicBezTo>
                    <a:pt x="8" y="3"/>
                    <a:pt x="8" y="3"/>
                    <a:pt x="8" y="2"/>
                  </a:cubicBezTo>
                  <a:cubicBezTo>
                    <a:pt x="9" y="2"/>
                    <a:pt x="9" y="2"/>
                    <a:pt x="8" y="2"/>
                  </a:cubicBezTo>
                  <a:cubicBezTo>
                    <a:pt x="7" y="1"/>
                    <a:pt x="6" y="2"/>
                    <a:pt x="5" y="3"/>
                  </a:cubicBezTo>
                  <a:cubicBezTo>
                    <a:pt x="4" y="3"/>
                    <a:pt x="3" y="4"/>
                    <a:pt x="3" y="4"/>
                  </a:cubicBezTo>
                  <a:cubicBezTo>
                    <a:pt x="2" y="5"/>
                    <a:pt x="2" y="5"/>
                    <a:pt x="2" y="6"/>
                  </a:cubicBezTo>
                  <a:cubicBezTo>
                    <a:pt x="1" y="6"/>
                    <a:pt x="2" y="6"/>
                    <a:pt x="2" y="6"/>
                  </a:cubicBezTo>
                  <a:cubicBezTo>
                    <a:pt x="3" y="6"/>
                    <a:pt x="4" y="5"/>
                    <a:pt x="5" y="4"/>
                  </a:cubicBezTo>
                  <a:cubicBezTo>
                    <a:pt x="6" y="4"/>
                    <a:pt x="6" y="3"/>
                    <a:pt x="7" y="2"/>
                  </a:cubicBezTo>
                  <a:cubicBezTo>
                    <a:pt x="7" y="2"/>
                    <a:pt x="7" y="1"/>
                    <a:pt x="7" y="1"/>
                  </a:cubicBezTo>
                  <a:cubicBezTo>
                    <a:pt x="7" y="1"/>
                    <a:pt x="6" y="1"/>
                    <a:pt x="6" y="1"/>
                  </a:cubicBezTo>
                  <a:cubicBezTo>
                    <a:pt x="6" y="1"/>
                    <a:pt x="5" y="2"/>
                    <a:pt x="5" y="2"/>
                  </a:cubicBezTo>
                  <a:cubicBezTo>
                    <a:pt x="4" y="2"/>
                    <a:pt x="3" y="3"/>
                    <a:pt x="2" y="4"/>
                  </a:cubicBezTo>
                  <a:cubicBezTo>
                    <a:pt x="1" y="4"/>
                    <a:pt x="1" y="5"/>
                    <a:pt x="2" y="6"/>
                  </a:cubicBezTo>
                  <a:cubicBezTo>
                    <a:pt x="2" y="6"/>
                    <a:pt x="3" y="5"/>
                    <a:pt x="4" y="5"/>
                  </a:cubicBezTo>
                  <a:cubicBezTo>
                    <a:pt x="5" y="5"/>
                    <a:pt x="5" y="4"/>
                    <a:pt x="6" y="3"/>
                  </a:cubicBezTo>
                  <a:cubicBezTo>
                    <a:pt x="6" y="3"/>
                    <a:pt x="7" y="2"/>
                    <a:pt x="6" y="1"/>
                  </a:cubicBezTo>
                  <a:cubicBezTo>
                    <a:pt x="5" y="1"/>
                    <a:pt x="4" y="1"/>
                    <a:pt x="4" y="1"/>
                  </a:cubicBezTo>
                  <a:cubicBezTo>
                    <a:pt x="3" y="2"/>
                    <a:pt x="2" y="2"/>
                    <a:pt x="1" y="3"/>
                  </a:cubicBezTo>
                  <a:cubicBezTo>
                    <a:pt x="1" y="3"/>
                    <a:pt x="1" y="4"/>
                    <a:pt x="2" y="4"/>
                  </a:cubicBezTo>
                  <a:cubicBezTo>
                    <a:pt x="2" y="5"/>
                    <a:pt x="3" y="5"/>
                    <a:pt x="4" y="4"/>
                  </a:cubicBezTo>
                  <a:cubicBezTo>
                    <a:pt x="5" y="4"/>
                    <a:pt x="6" y="4"/>
                    <a:pt x="7" y="3"/>
                  </a:cubicBezTo>
                  <a:cubicBezTo>
                    <a:pt x="8" y="3"/>
                    <a:pt x="9" y="2"/>
                    <a:pt x="9" y="2"/>
                  </a:cubicBezTo>
                  <a:cubicBezTo>
                    <a:pt x="9" y="2"/>
                    <a:pt x="9" y="2"/>
                    <a:pt x="9" y="2"/>
                  </a:cubicBezTo>
                  <a:cubicBezTo>
                    <a:pt x="10" y="1"/>
                    <a:pt x="10" y="1"/>
                    <a:pt x="9" y="1"/>
                  </a:cubicBezTo>
                  <a:cubicBezTo>
                    <a:pt x="9" y="1"/>
                    <a:pt x="9" y="1"/>
                    <a:pt x="8" y="1"/>
                  </a:cubicBezTo>
                  <a:cubicBezTo>
                    <a:pt x="8" y="1"/>
                    <a:pt x="7" y="1"/>
                    <a:pt x="7" y="1"/>
                  </a:cubicBezTo>
                  <a:cubicBezTo>
                    <a:pt x="6" y="1"/>
                    <a:pt x="5" y="2"/>
                    <a:pt x="4" y="2"/>
                  </a:cubicBezTo>
                  <a:cubicBezTo>
                    <a:pt x="3" y="3"/>
                    <a:pt x="3" y="3"/>
                    <a:pt x="3" y="4"/>
                  </a:cubicBezTo>
                  <a:cubicBezTo>
                    <a:pt x="4" y="5"/>
                    <a:pt x="5" y="5"/>
                    <a:pt x="5" y="5"/>
                  </a:cubicBezTo>
                  <a:cubicBezTo>
                    <a:pt x="6" y="4"/>
                    <a:pt x="7" y="4"/>
                    <a:pt x="8" y="3"/>
                  </a:cubicBezTo>
                  <a:cubicBezTo>
                    <a:pt x="9" y="3"/>
                    <a:pt x="10" y="3"/>
                    <a:pt x="10" y="2"/>
                  </a:cubicBezTo>
                  <a:cubicBezTo>
                    <a:pt x="10" y="1"/>
                    <a:pt x="10" y="1"/>
                    <a:pt x="9" y="1"/>
                  </a:cubicBezTo>
                  <a:cubicBezTo>
                    <a:pt x="8" y="0"/>
                    <a:pt x="7" y="1"/>
                    <a:pt x="6" y="1"/>
                  </a:cubicBezTo>
                  <a:cubicBezTo>
                    <a:pt x="5" y="1"/>
                    <a:pt x="4" y="1"/>
                    <a:pt x="4" y="2"/>
                  </a:cubicBezTo>
                  <a:cubicBezTo>
                    <a:pt x="3" y="2"/>
                    <a:pt x="2" y="3"/>
                    <a:pt x="3" y="4"/>
                  </a:cubicBezTo>
                  <a:cubicBezTo>
                    <a:pt x="3" y="4"/>
                    <a:pt x="4" y="5"/>
                    <a:pt x="4" y="5"/>
                  </a:cubicBezTo>
                  <a:cubicBezTo>
                    <a:pt x="5" y="6"/>
                    <a:pt x="7" y="6"/>
                    <a:pt x="8" y="6"/>
                  </a:cubicBezTo>
                  <a:cubicBezTo>
                    <a:pt x="9" y="6"/>
                    <a:pt x="10" y="6"/>
                    <a:pt x="11" y="5"/>
                  </a:cubicBezTo>
                  <a:cubicBezTo>
                    <a:pt x="11" y="5"/>
                    <a:pt x="12" y="5"/>
                    <a:pt x="12" y="4"/>
                  </a:cubicBezTo>
                  <a:cubicBezTo>
                    <a:pt x="12" y="4"/>
                    <a:pt x="12" y="4"/>
                    <a:pt x="12" y="4"/>
                  </a:cubicBezTo>
                  <a:cubicBezTo>
                    <a:pt x="12" y="4"/>
                    <a:pt x="11" y="3"/>
                    <a:pt x="10" y="3"/>
                  </a:cubicBezTo>
                  <a:cubicBezTo>
                    <a:pt x="9" y="3"/>
                    <a:pt x="8" y="2"/>
                    <a:pt x="7" y="2"/>
                  </a:cubicBezTo>
                  <a:cubicBezTo>
                    <a:pt x="6" y="2"/>
                    <a:pt x="5" y="2"/>
                    <a:pt x="5" y="3"/>
                  </a:cubicBezTo>
                  <a:cubicBezTo>
                    <a:pt x="4" y="3"/>
                    <a:pt x="5" y="4"/>
                    <a:pt x="5" y="5"/>
                  </a:cubicBezTo>
                  <a:cubicBezTo>
                    <a:pt x="6" y="5"/>
                    <a:pt x="7" y="5"/>
                    <a:pt x="8" y="6"/>
                  </a:cubicBezTo>
                  <a:cubicBezTo>
                    <a:pt x="9" y="6"/>
                    <a:pt x="11" y="6"/>
                    <a:pt x="12" y="5"/>
                  </a:cubicBezTo>
                  <a:cubicBezTo>
                    <a:pt x="12" y="5"/>
                    <a:pt x="12" y="5"/>
                    <a:pt x="12" y="5"/>
                  </a:cubicBezTo>
                  <a:cubicBezTo>
                    <a:pt x="12" y="4"/>
                    <a:pt x="12" y="4"/>
                    <a:pt x="12" y="4"/>
                  </a:cubicBezTo>
                  <a:cubicBezTo>
                    <a:pt x="11" y="4"/>
                    <a:pt x="11" y="4"/>
                    <a:pt x="10" y="4"/>
                  </a:cubicBezTo>
                  <a:cubicBezTo>
                    <a:pt x="9" y="3"/>
                    <a:pt x="8" y="3"/>
                    <a:pt x="7" y="3"/>
                  </a:cubicBezTo>
                  <a:cubicBezTo>
                    <a:pt x="6" y="3"/>
                    <a:pt x="5" y="3"/>
                    <a:pt x="5" y="4"/>
                  </a:cubicBezTo>
                  <a:cubicBezTo>
                    <a:pt x="4" y="5"/>
                    <a:pt x="5" y="5"/>
                    <a:pt x="6" y="6"/>
                  </a:cubicBezTo>
                  <a:cubicBezTo>
                    <a:pt x="7" y="6"/>
                    <a:pt x="8" y="6"/>
                    <a:pt x="9" y="6"/>
                  </a:cubicBezTo>
                  <a:cubicBezTo>
                    <a:pt x="9" y="7"/>
                    <a:pt x="10" y="7"/>
                    <a:pt x="11" y="6"/>
                  </a:cubicBezTo>
                  <a:cubicBezTo>
                    <a:pt x="12" y="6"/>
                    <a:pt x="11" y="5"/>
                    <a:pt x="11" y="5"/>
                  </a:cubicBezTo>
                  <a:cubicBezTo>
                    <a:pt x="10" y="5"/>
                    <a:pt x="9" y="4"/>
                    <a:pt x="8" y="4"/>
                  </a:cubicBezTo>
                  <a:cubicBezTo>
                    <a:pt x="7" y="4"/>
                    <a:pt x="6" y="4"/>
                    <a:pt x="5" y="4"/>
                  </a:cubicBezTo>
                  <a:cubicBezTo>
                    <a:pt x="4" y="4"/>
                    <a:pt x="3" y="4"/>
                    <a:pt x="2" y="4"/>
                  </a:cubicBezTo>
                  <a:cubicBezTo>
                    <a:pt x="2" y="5"/>
                    <a:pt x="2" y="5"/>
                    <a:pt x="2" y="6"/>
                  </a:cubicBezTo>
                  <a:cubicBezTo>
                    <a:pt x="3" y="6"/>
                    <a:pt x="4" y="7"/>
                    <a:pt x="5" y="7"/>
                  </a:cubicBezTo>
                  <a:cubicBezTo>
                    <a:pt x="6" y="7"/>
                    <a:pt x="7" y="7"/>
                    <a:pt x="8" y="7"/>
                  </a:cubicBezTo>
                  <a:cubicBezTo>
                    <a:pt x="9" y="7"/>
                    <a:pt x="9" y="7"/>
                    <a:pt x="10" y="7"/>
                  </a:cubicBezTo>
                  <a:cubicBezTo>
                    <a:pt x="10" y="6"/>
                    <a:pt x="9" y="5"/>
                    <a:pt x="9" y="5"/>
                  </a:cubicBezTo>
                  <a:cubicBezTo>
                    <a:pt x="8" y="5"/>
                    <a:pt x="7" y="5"/>
                    <a:pt x="6" y="5"/>
                  </a:cubicBezTo>
                  <a:cubicBezTo>
                    <a:pt x="5" y="5"/>
                    <a:pt x="4" y="5"/>
                    <a:pt x="3" y="5"/>
                  </a:cubicBezTo>
                  <a:cubicBezTo>
                    <a:pt x="2" y="5"/>
                    <a:pt x="2" y="5"/>
                    <a:pt x="2" y="6"/>
                  </a:cubicBezTo>
                  <a:cubicBezTo>
                    <a:pt x="2" y="7"/>
                    <a:pt x="3" y="8"/>
                    <a:pt x="4" y="8"/>
                  </a:cubicBezTo>
                  <a:cubicBezTo>
                    <a:pt x="4" y="9"/>
                    <a:pt x="6" y="9"/>
                    <a:pt x="6" y="9"/>
                  </a:cubicBezTo>
                  <a:cubicBezTo>
                    <a:pt x="7" y="8"/>
                    <a:pt x="7" y="8"/>
                    <a:pt x="7" y="8"/>
                  </a:cubicBezTo>
                  <a:cubicBezTo>
                    <a:pt x="7" y="7"/>
                    <a:pt x="7" y="7"/>
                    <a:pt x="6" y="7"/>
                  </a:cubicBezTo>
                  <a:cubicBezTo>
                    <a:pt x="6" y="6"/>
                    <a:pt x="5" y="6"/>
                    <a:pt x="4" y="6"/>
                  </a:cubicBezTo>
                  <a:cubicBezTo>
                    <a:pt x="3" y="6"/>
                    <a:pt x="2" y="6"/>
                    <a:pt x="2" y="7"/>
                  </a:cubicBezTo>
                  <a:cubicBezTo>
                    <a:pt x="1" y="8"/>
                    <a:pt x="2" y="8"/>
                    <a:pt x="3" y="8"/>
                  </a:cubicBezTo>
                  <a:cubicBezTo>
                    <a:pt x="4" y="9"/>
                    <a:pt x="4" y="9"/>
                    <a:pt x="5" y="9"/>
                  </a:cubicBezTo>
                  <a:cubicBezTo>
                    <a:pt x="6" y="9"/>
                    <a:pt x="7" y="9"/>
                    <a:pt x="7" y="8"/>
                  </a:cubicBezTo>
                  <a:cubicBezTo>
                    <a:pt x="7" y="8"/>
                    <a:pt x="7" y="8"/>
                    <a:pt x="7" y="8"/>
                  </a:cubicBezTo>
                  <a:cubicBezTo>
                    <a:pt x="7" y="7"/>
                    <a:pt x="5" y="7"/>
                    <a:pt x="4" y="7"/>
                  </a:cubicBezTo>
                  <a:cubicBezTo>
                    <a:pt x="4" y="6"/>
                    <a:pt x="3" y="6"/>
                    <a:pt x="2" y="6"/>
                  </a:cubicBezTo>
                  <a:cubicBezTo>
                    <a:pt x="2" y="7"/>
                    <a:pt x="1" y="7"/>
                    <a:pt x="1" y="7"/>
                  </a:cubicBezTo>
                  <a:cubicBezTo>
                    <a:pt x="1" y="7"/>
                    <a:pt x="1" y="7"/>
                    <a:pt x="1" y="7"/>
                  </a:cubicBezTo>
                  <a:cubicBezTo>
                    <a:pt x="1" y="8"/>
                    <a:pt x="1" y="8"/>
                    <a:pt x="2" y="8"/>
                  </a:cubicBezTo>
                  <a:cubicBezTo>
                    <a:pt x="2" y="8"/>
                    <a:pt x="2" y="9"/>
                    <a:pt x="3" y="9"/>
                  </a:cubicBezTo>
                  <a:cubicBezTo>
                    <a:pt x="4" y="9"/>
                    <a:pt x="5" y="10"/>
                    <a:pt x="6" y="10"/>
                  </a:cubicBezTo>
                  <a:cubicBezTo>
                    <a:pt x="6" y="9"/>
                    <a:pt x="6" y="8"/>
                    <a:pt x="6" y="8"/>
                  </a:cubicBezTo>
                  <a:cubicBezTo>
                    <a:pt x="5" y="7"/>
                    <a:pt x="4" y="7"/>
                    <a:pt x="3" y="7"/>
                  </a:cubicBezTo>
                  <a:cubicBezTo>
                    <a:pt x="2" y="6"/>
                    <a:pt x="1" y="6"/>
                    <a:pt x="0" y="7"/>
                  </a:cubicBezTo>
                  <a:cubicBezTo>
                    <a:pt x="0" y="7"/>
                    <a:pt x="0" y="7"/>
                    <a:pt x="0" y="7"/>
                  </a:cubicBezTo>
                  <a:cubicBezTo>
                    <a:pt x="2" y="7"/>
                    <a:pt x="4" y="6"/>
                    <a:pt x="6" y="6"/>
                  </a:cubicBezTo>
                  <a:cubicBezTo>
                    <a:pt x="8" y="5"/>
                    <a:pt x="10" y="4"/>
                    <a:pt x="11" y="5"/>
                  </a:cubicBezTo>
                  <a:cubicBezTo>
                    <a:pt x="11" y="5"/>
                    <a:pt x="11" y="5"/>
                    <a:pt x="11" y="5"/>
                  </a:cubicBezTo>
                  <a:cubicBezTo>
                    <a:pt x="11" y="6"/>
                    <a:pt x="10" y="6"/>
                    <a:pt x="10" y="6"/>
                  </a:cubicBezTo>
                  <a:cubicBezTo>
                    <a:pt x="9" y="7"/>
                    <a:pt x="8" y="7"/>
                    <a:pt x="8" y="7"/>
                  </a:cubicBezTo>
                  <a:cubicBezTo>
                    <a:pt x="7" y="8"/>
                    <a:pt x="7" y="8"/>
                    <a:pt x="6" y="9"/>
                  </a:cubicBezTo>
                  <a:cubicBezTo>
                    <a:pt x="6" y="9"/>
                    <a:pt x="5" y="10"/>
                    <a:pt x="5" y="11"/>
                  </a:cubicBezTo>
                  <a:cubicBezTo>
                    <a:pt x="5" y="11"/>
                    <a:pt x="5" y="11"/>
                    <a:pt x="5" y="11"/>
                  </a:cubicBezTo>
                  <a:cubicBezTo>
                    <a:pt x="7" y="9"/>
                    <a:pt x="8" y="7"/>
                    <a:pt x="9" y="6"/>
                  </a:cubicBezTo>
                  <a:cubicBezTo>
                    <a:pt x="9" y="6"/>
                    <a:pt x="9" y="6"/>
                    <a:pt x="9" y="6"/>
                  </a:cubicBezTo>
                  <a:cubicBezTo>
                    <a:pt x="9" y="7"/>
                    <a:pt x="8" y="7"/>
                    <a:pt x="8" y="8"/>
                  </a:cubicBezTo>
                  <a:cubicBezTo>
                    <a:pt x="7" y="9"/>
                    <a:pt x="7" y="9"/>
                    <a:pt x="7" y="10"/>
                  </a:cubicBezTo>
                  <a:cubicBezTo>
                    <a:pt x="6" y="10"/>
                    <a:pt x="6" y="10"/>
                    <a:pt x="5" y="11"/>
                  </a:cubicBezTo>
                  <a:cubicBezTo>
                    <a:pt x="6" y="11"/>
                    <a:pt x="6" y="11"/>
                    <a:pt x="6" y="11"/>
                  </a:cubicBezTo>
                  <a:cubicBezTo>
                    <a:pt x="5" y="10"/>
                    <a:pt x="6" y="8"/>
                    <a:pt x="6" y="7"/>
                  </a:cubicBezTo>
                  <a:cubicBezTo>
                    <a:pt x="6" y="7"/>
                    <a:pt x="6" y="7"/>
                    <a:pt x="6" y="7"/>
                  </a:cubicBezTo>
                  <a:cubicBezTo>
                    <a:pt x="4" y="9"/>
                    <a:pt x="5" y="10"/>
                    <a:pt x="6" y="12"/>
                  </a:cubicBezTo>
                  <a:cubicBezTo>
                    <a:pt x="6" y="12"/>
                    <a:pt x="6" y="12"/>
                    <a:pt x="6" y="12"/>
                  </a:cubicBezTo>
                  <a:cubicBezTo>
                    <a:pt x="5" y="11"/>
                    <a:pt x="5" y="10"/>
                    <a:pt x="5" y="10"/>
                  </a:cubicBezTo>
                  <a:cubicBezTo>
                    <a:pt x="5" y="9"/>
                    <a:pt x="5" y="8"/>
                    <a:pt x="5" y="7"/>
                  </a:cubicBezTo>
                  <a:cubicBezTo>
                    <a:pt x="5" y="7"/>
                    <a:pt x="5" y="7"/>
                    <a:pt x="5" y="7"/>
                  </a:cubicBezTo>
                  <a:cubicBezTo>
                    <a:pt x="4" y="7"/>
                    <a:pt x="4" y="8"/>
                    <a:pt x="4" y="8"/>
                  </a:cubicBezTo>
                  <a:cubicBezTo>
                    <a:pt x="4" y="9"/>
                    <a:pt x="4" y="10"/>
                    <a:pt x="4" y="11"/>
                  </a:cubicBezTo>
                  <a:cubicBezTo>
                    <a:pt x="4" y="12"/>
                    <a:pt x="4" y="14"/>
                    <a:pt x="4" y="15"/>
                  </a:cubicBezTo>
                  <a:cubicBezTo>
                    <a:pt x="4" y="15"/>
                    <a:pt x="5" y="15"/>
                    <a:pt x="5" y="15"/>
                  </a:cubicBezTo>
                  <a:cubicBezTo>
                    <a:pt x="4" y="13"/>
                    <a:pt x="5" y="10"/>
                    <a:pt x="4" y="7"/>
                  </a:cubicBezTo>
                  <a:cubicBezTo>
                    <a:pt x="4" y="7"/>
                    <a:pt x="4" y="7"/>
                    <a:pt x="4" y="7"/>
                  </a:cubicBezTo>
                  <a:cubicBezTo>
                    <a:pt x="3" y="9"/>
                    <a:pt x="3" y="10"/>
                    <a:pt x="4" y="12"/>
                  </a:cubicBezTo>
                  <a:cubicBezTo>
                    <a:pt x="4" y="13"/>
                    <a:pt x="5" y="14"/>
                    <a:pt x="5" y="15"/>
                  </a:cubicBezTo>
                  <a:cubicBezTo>
                    <a:pt x="5" y="16"/>
                    <a:pt x="6" y="16"/>
                    <a:pt x="6" y="15"/>
                  </a:cubicBezTo>
                  <a:cubicBezTo>
                    <a:pt x="5" y="14"/>
                    <a:pt x="4" y="13"/>
                    <a:pt x="4" y="12"/>
                  </a:cubicBezTo>
                  <a:cubicBezTo>
                    <a:pt x="4" y="10"/>
                    <a:pt x="3" y="9"/>
                    <a:pt x="4" y="8"/>
                  </a:cubicBezTo>
                  <a:cubicBezTo>
                    <a:pt x="4" y="8"/>
                    <a:pt x="4" y="8"/>
                    <a:pt x="4" y="8"/>
                  </a:cubicBezTo>
                  <a:cubicBezTo>
                    <a:pt x="5" y="10"/>
                    <a:pt x="3" y="13"/>
                    <a:pt x="4" y="15"/>
                  </a:cubicBezTo>
                  <a:cubicBezTo>
                    <a:pt x="4" y="16"/>
                    <a:pt x="5" y="16"/>
                    <a:pt x="5" y="15"/>
                  </a:cubicBezTo>
                  <a:cubicBezTo>
                    <a:pt x="5" y="14"/>
                    <a:pt x="4" y="13"/>
                    <a:pt x="4" y="11"/>
                  </a:cubicBezTo>
                  <a:cubicBezTo>
                    <a:pt x="4" y="10"/>
                    <a:pt x="4" y="9"/>
                    <a:pt x="4" y="9"/>
                  </a:cubicBezTo>
                  <a:cubicBezTo>
                    <a:pt x="4" y="8"/>
                    <a:pt x="4" y="7"/>
                    <a:pt x="5" y="7"/>
                  </a:cubicBezTo>
                  <a:cubicBezTo>
                    <a:pt x="5" y="7"/>
                    <a:pt x="5" y="7"/>
                    <a:pt x="5" y="7"/>
                  </a:cubicBezTo>
                  <a:cubicBezTo>
                    <a:pt x="5" y="9"/>
                    <a:pt x="4" y="11"/>
                    <a:pt x="6" y="12"/>
                  </a:cubicBezTo>
                  <a:cubicBezTo>
                    <a:pt x="6" y="12"/>
                    <a:pt x="6" y="12"/>
                    <a:pt x="6" y="12"/>
                  </a:cubicBezTo>
                  <a:cubicBezTo>
                    <a:pt x="6" y="11"/>
                    <a:pt x="5" y="9"/>
                    <a:pt x="6" y="7"/>
                  </a:cubicBezTo>
                  <a:cubicBezTo>
                    <a:pt x="6" y="7"/>
                    <a:pt x="6" y="7"/>
                    <a:pt x="6" y="7"/>
                  </a:cubicBezTo>
                  <a:cubicBezTo>
                    <a:pt x="6" y="8"/>
                    <a:pt x="5" y="10"/>
                    <a:pt x="5" y="11"/>
                  </a:cubicBezTo>
                  <a:cubicBezTo>
                    <a:pt x="5" y="11"/>
                    <a:pt x="5" y="11"/>
                    <a:pt x="6" y="11"/>
                  </a:cubicBezTo>
                  <a:cubicBezTo>
                    <a:pt x="6" y="11"/>
                    <a:pt x="7" y="10"/>
                    <a:pt x="8" y="9"/>
                  </a:cubicBezTo>
                  <a:cubicBezTo>
                    <a:pt x="8" y="8"/>
                    <a:pt x="9" y="7"/>
                    <a:pt x="9" y="6"/>
                  </a:cubicBezTo>
                  <a:cubicBezTo>
                    <a:pt x="9" y="6"/>
                    <a:pt x="9" y="5"/>
                    <a:pt x="9" y="6"/>
                  </a:cubicBezTo>
                  <a:cubicBezTo>
                    <a:pt x="7" y="7"/>
                    <a:pt x="6" y="9"/>
                    <a:pt x="5" y="11"/>
                  </a:cubicBezTo>
                  <a:cubicBezTo>
                    <a:pt x="5" y="11"/>
                    <a:pt x="5" y="11"/>
                    <a:pt x="5" y="11"/>
                  </a:cubicBezTo>
                  <a:cubicBezTo>
                    <a:pt x="5" y="10"/>
                    <a:pt x="6" y="9"/>
                    <a:pt x="7" y="9"/>
                  </a:cubicBezTo>
                  <a:cubicBezTo>
                    <a:pt x="7" y="8"/>
                    <a:pt x="8" y="8"/>
                    <a:pt x="8" y="7"/>
                  </a:cubicBezTo>
                  <a:cubicBezTo>
                    <a:pt x="9" y="7"/>
                    <a:pt x="11" y="6"/>
                    <a:pt x="11" y="5"/>
                  </a:cubicBezTo>
                  <a:cubicBezTo>
                    <a:pt x="12" y="5"/>
                    <a:pt x="11" y="5"/>
                    <a:pt x="11" y="5"/>
                  </a:cubicBezTo>
                  <a:cubicBezTo>
                    <a:pt x="10" y="4"/>
                    <a:pt x="8" y="5"/>
                    <a:pt x="6" y="5"/>
                  </a:cubicBezTo>
                  <a:cubicBezTo>
                    <a:pt x="4" y="6"/>
                    <a:pt x="2" y="7"/>
                    <a:pt x="1" y="7"/>
                  </a:cubicBezTo>
                  <a:cubicBezTo>
                    <a:pt x="1" y="7"/>
                    <a:pt x="1" y="7"/>
                    <a:pt x="1" y="7"/>
                  </a:cubicBezTo>
                  <a:cubicBezTo>
                    <a:pt x="1" y="7"/>
                    <a:pt x="1" y="7"/>
                    <a:pt x="2" y="7"/>
                  </a:cubicBezTo>
                  <a:cubicBezTo>
                    <a:pt x="2" y="7"/>
                    <a:pt x="3" y="7"/>
                    <a:pt x="3" y="7"/>
                  </a:cubicBezTo>
                  <a:cubicBezTo>
                    <a:pt x="4" y="7"/>
                    <a:pt x="4" y="7"/>
                    <a:pt x="5" y="7"/>
                  </a:cubicBezTo>
                  <a:cubicBezTo>
                    <a:pt x="5" y="8"/>
                    <a:pt x="6" y="8"/>
                    <a:pt x="6" y="8"/>
                  </a:cubicBezTo>
                  <a:cubicBezTo>
                    <a:pt x="6" y="9"/>
                    <a:pt x="6" y="9"/>
                    <a:pt x="5" y="9"/>
                  </a:cubicBezTo>
                  <a:cubicBezTo>
                    <a:pt x="5" y="9"/>
                    <a:pt x="5" y="9"/>
                    <a:pt x="4" y="9"/>
                  </a:cubicBezTo>
                  <a:cubicBezTo>
                    <a:pt x="3" y="9"/>
                    <a:pt x="2" y="8"/>
                    <a:pt x="1" y="7"/>
                  </a:cubicBezTo>
                  <a:cubicBezTo>
                    <a:pt x="1" y="7"/>
                    <a:pt x="1" y="7"/>
                    <a:pt x="1" y="7"/>
                  </a:cubicBezTo>
                  <a:cubicBezTo>
                    <a:pt x="1" y="7"/>
                    <a:pt x="1" y="7"/>
                    <a:pt x="1" y="7"/>
                  </a:cubicBezTo>
                  <a:cubicBezTo>
                    <a:pt x="1" y="7"/>
                    <a:pt x="2" y="7"/>
                    <a:pt x="2" y="7"/>
                  </a:cubicBezTo>
                  <a:cubicBezTo>
                    <a:pt x="3" y="7"/>
                    <a:pt x="4" y="7"/>
                    <a:pt x="4" y="7"/>
                  </a:cubicBezTo>
                  <a:cubicBezTo>
                    <a:pt x="5" y="7"/>
                    <a:pt x="7" y="7"/>
                    <a:pt x="7" y="8"/>
                  </a:cubicBezTo>
                  <a:cubicBezTo>
                    <a:pt x="7" y="8"/>
                    <a:pt x="7" y="8"/>
                    <a:pt x="7" y="8"/>
                  </a:cubicBezTo>
                  <a:cubicBezTo>
                    <a:pt x="7" y="8"/>
                    <a:pt x="6" y="8"/>
                    <a:pt x="6" y="9"/>
                  </a:cubicBezTo>
                  <a:cubicBezTo>
                    <a:pt x="5" y="9"/>
                    <a:pt x="4" y="9"/>
                    <a:pt x="4" y="8"/>
                  </a:cubicBezTo>
                  <a:cubicBezTo>
                    <a:pt x="3" y="8"/>
                    <a:pt x="2" y="8"/>
                    <a:pt x="2" y="7"/>
                  </a:cubicBezTo>
                  <a:cubicBezTo>
                    <a:pt x="2" y="6"/>
                    <a:pt x="4" y="6"/>
                    <a:pt x="4" y="7"/>
                  </a:cubicBezTo>
                  <a:cubicBezTo>
                    <a:pt x="5" y="7"/>
                    <a:pt x="5" y="7"/>
                    <a:pt x="6" y="7"/>
                  </a:cubicBezTo>
                  <a:cubicBezTo>
                    <a:pt x="6" y="7"/>
                    <a:pt x="6" y="7"/>
                    <a:pt x="6" y="8"/>
                  </a:cubicBezTo>
                  <a:cubicBezTo>
                    <a:pt x="7" y="8"/>
                    <a:pt x="6" y="8"/>
                    <a:pt x="6" y="8"/>
                  </a:cubicBezTo>
                  <a:cubicBezTo>
                    <a:pt x="6" y="9"/>
                    <a:pt x="5" y="8"/>
                    <a:pt x="5" y="8"/>
                  </a:cubicBezTo>
                  <a:cubicBezTo>
                    <a:pt x="4" y="8"/>
                    <a:pt x="3" y="8"/>
                    <a:pt x="2" y="7"/>
                  </a:cubicBezTo>
                  <a:cubicBezTo>
                    <a:pt x="2" y="6"/>
                    <a:pt x="3" y="5"/>
                    <a:pt x="3" y="5"/>
                  </a:cubicBezTo>
                  <a:cubicBezTo>
                    <a:pt x="4" y="5"/>
                    <a:pt x="5" y="5"/>
                    <a:pt x="6" y="5"/>
                  </a:cubicBezTo>
                  <a:cubicBezTo>
                    <a:pt x="7" y="5"/>
                    <a:pt x="8" y="5"/>
                    <a:pt x="9" y="6"/>
                  </a:cubicBezTo>
                  <a:cubicBezTo>
                    <a:pt x="9" y="6"/>
                    <a:pt x="10" y="6"/>
                    <a:pt x="9" y="6"/>
                  </a:cubicBezTo>
                  <a:cubicBezTo>
                    <a:pt x="9" y="7"/>
                    <a:pt x="9" y="7"/>
                    <a:pt x="9" y="7"/>
                  </a:cubicBezTo>
                  <a:cubicBezTo>
                    <a:pt x="8" y="7"/>
                    <a:pt x="7" y="7"/>
                    <a:pt x="6" y="7"/>
                  </a:cubicBezTo>
                  <a:cubicBezTo>
                    <a:pt x="5" y="7"/>
                    <a:pt x="4" y="7"/>
                    <a:pt x="3" y="6"/>
                  </a:cubicBezTo>
                  <a:cubicBezTo>
                    <a:pt x="2" y="6"/>
                    <a:pt x="2" y="5"/>
                    <a:pt x="3" y="5"/>
                  </a:cubicBezTo>
                  <a:cubicBezTo>
                    <a:pt x="3" y="4"/>
                    <a:pt x="4" y="4"/>
                    <a:pt x="5" y="4"/>
                  </a:cubicBezTo>
                  <a:cubicBezTo>
                    <a:pt x="6" y="4"/>
                    <a:pt x="7" y="4"/>
                    <a:pt x="9" y="5"/>
                  </a:cubicBezTo>
                  <a:cubicBezTo>
                    <a:pt x="9" y="5"/>
                    <a:pt x="10" y="5"/>
                    <a:pt x="11" y="5"/>
                  </a:cubicBezTo>
                  <a:cubicBezTo>
                    <a:pt x="11" y="6"/>
                    <a:pt x="10" y="6"/>
                    <a:pt x="10" y="6"/>
                  </a:cubicBezTo>
                  <a:cubicBezTo>
                    <a:pt x="9" y="6"/>
                    <a:pt x="8" y="6"/>
                    <a:pt x="7" y="6"/>
                  </a:cubicBezTo>
                  <a:cubicBezTo>
                    <a:pt x="6" y="5"/>
                    <a:pt x="5" y="5"/>
                    <a:pt x="5" y="4"/>
                  </a:cubicBezTo>
                  <a:cubicBezTo>
                    <a:pt x="5" y="3"/>
                    <a:pt x="6" y="3"/>
                    <a:pt x="7" y="3"/>
                  </a:cubicBezTo>
                  <a:cubicBezTo>
                    <a:pt x="8" y="3"/>
                    <a:pt x="9" y="4"/>
                    <a:pt x="10" y="4"/>
                  </a:cubicBezTo>
                  <a:cubicBezTo>
                    <a:pt x="10" y="4"/>
                    <a:pt x="11" y="4"/>
                    <a:pt x="11" y="4"/>
                  </a:cubicBezTo>
                  <a:cubicBezTo>
                    <a:pt x="12" y="4"/>
                    <a:pt x="12" y="5"/>
                    <a:pt x="12" y="5"/>
                  </a:cubicBezTo>
                  <a:cubicBezTo>
                    <a:pt x="12" y="5"/>
                    <a:pt x="12" y="5"/>
                    <a:pt x="12" y="5"/>
                  </a:cubicBezTo>
                  <a:cubicBezTo>
                    <a:pt x="11" y="6"/>
                    <a:pt x="9" y="5"/>
                    <a:pt x="8" y="5"/>
                  </a:cubicBezTo>
                  <a:cubicBezTo>
                    <a:pt x="7" y="5"/>
                    <a:pt x="6" y="5"/>
                    <a:pt x="6" y="4"/>
                  </a:cubicBezTo>
                  <a:cubicBezTo>
                    <a:pt x="5" y="4"/>
                    <a:pt x="5" y="4"/>
                    <a:pt x="5" y="3"/>
                  </a:cubicBezTo>
                  <a:cubicBezTo>
                    <a:pt x="5" y="3"/>
                    <a:pt x="6" y="3"/>
                    <a:pt x="7" y="3"/>
                  </a:cubicBezTo>
                  <a:cubicBezTo>
                    <a:pt x="8" y="3"/>
                    <a:pt x="9" y="3"/>
                    <a:pt x="10" y="3"/>
                  </a:cubicBezTo>
                  <a:cubicBezTo>
                    <a:pt x="10" y="3"/>
                    <a:pt x="11" y="4"/>
                    <a:pt x="11" y="4"/>
                  </a:cubicBezTo>
                  <a:cubicBezTo>
                    <a:pt x="12" y="4"/>
                    <a:pt x="12" y="4"/>
                    <a:pt x="12" y="4"/>
                  </a:cubicBezTo>
                  <a:cubicBezTo>
                    <a:pt x="12" y="4"/>
                    <a:pt x="12" y="4"/>
                    <a:pt x="12" y="4"/>
                  </a:cubicBezTo>
                  <a:cubicBezTo>
                    <a:pt x="12" y="5"/>
                    <a:pt x="11" y="5"/>
                    <a:pt x="10" y="5"/>
                  </a:cubicBezTo>
                  <a:cubicBezTo>
                    <a:pt x="9" y="5"/>
                    <a:pt x="7" y="5"/>
                    <a:pt x="6" y="5"/>
                  </a:cubicBezTo>
                  <a:cubicBezTo>
                    <a:pt x="5" y="5"/>
                    <a:pt x="4" y="5"/>
                    <a:pt x="3" y="4"/>
                  </a:cubicBezTo>
                  <a:cubicBezTo>
                    <a:pt x="3" y="4"/>
                    <a:pt x="3" y="3"/>
                    <a:pt x="3" y="2"/>
                  </a:cubicBezTo>
                  <a:cubicBezTo>
                    <a:pt x="4" y="2"/>
                    <a:pt x="5" y="1"/>
                    <a:pt x="6" y="1"/>
                  </a:cubicBezTo>
                  <a:cubicBezTo>
                    <a:pt x="7" y="1"/>
                    <a:pt x="8" y="1"/>
                    <a:pt x="9" y="1"/>
                  </a:cubicBezTo>
                  <a:cubicBezTo>
                    <a:pt x="9" y="1"/>
                    <a:pt x="10" y="1"/>
                    <a:pt x="10" y="2"/>
                  </a:cubicBezTo>
                  <a:cubicBezTo>
                    <a:pt x="9" y="3"/>
                    <a:pt x="8" y="3"/>
                    <a:pt x="7" y="4"/>
                  </a:cubicBezTo>
                  <a:cubicBezTo>
                    <a:pt x="6" y="4"/>
                    <a:pt x="5" y="4"/>
                    <a:pt x="4" y="4"/>
                  </a:cubicBezTo>
                  <a:cubicBezTo>
                    <a:pt x="4" y="4"/>
                    <a:pt x="3" y="4"/>
                    <a:pt x="4" y="3"/>
                  </a:cubicBezTo>
                  <a:cubicBezTo>
                    <a:pt x="4" y="3"/>
                    <a:pt x="4" y="2"/>
                    <a:pt x="5" y="2"/>
                  </a:cubicBezTo>
                  <a:cubicBezTo>
                    <a:pt x="5" y="2"/>
                    <a:pt x="6" y="2"/>
                    <a:pt x="6" y="2"/>
                  </a:cubicBezTo>
                  <a:cubicBezTo>
                    <a:pt x="7" y="2"/>
                    <a:pt x="8" y="1"/>
                    <a:pt x="9" y="2"/>
                  </a:cubicBezTo>
                  <a:cubicBezTo>
                    <a:pt x="9" y="2"/>
                    <a:pt x="9" y="2"/>
                    <a:pt x="9" y="2"/>
                  </a:cubicBezTo>
                  <a:cubicBezTo>
                    <a:pt x="9" y="2"/>
                    <a:pt x="9" y="1"/>
                    <a:pt x="9" y="1"/>
                  </a:cubicBezTo>
                  <a:cubicBezTo>
                    <a:pt x="9" y="2"/>
                    <a:pt x="9" y="2"/>
                    <a:pt x="9" y="2"/>
                  </a:cubicBezTo>
                  <a:cubicBezTo>
                    <a:pt x="8" y="2"/>
                    <a:pt x="8" y="2"/>
                    <a:pt x="7" y="3"/>
                  </a:cubicBezTo>
                  <a:cubicBezTo>
                    <a:pt x="6" y="3"/>
                    <a:pt x="5" y="4"/>
                    <a:pt x="4" y="4"/>
                  </a:cubicBezTo>
                  <a:cubicBezTo>
                    <a:pt x="3" y="4"/>
                    <a:pt x="2" y="5"/>
                    <a:pt x="2" y="4"/>
                  </a:cubicBezTo>
                  <a:cubicBezTo>
                    <a:pt x="1" y="4"/>
                    <a:pt x="2" y="3"/>
                    <a:pt x="2" y="3"/>
                  </a:cubicBezTo>
                  <a:cubicBezTo>
                    <a:pt x="3" y="2"/>
                    <a:pt x="4" y="2"/>
                    <a:pt x="5" y="1"/>
                  </a:cubicBezTo>
                  <a:cubicBezTo>
                    <a:pt x="5" y="1"/>
                    <a:pt x="6" y="1"/>
                    <a:pt x="6" y="2"/>
                  </a:cubicBezTo>
                  <a:cubicBezTo>
                    <a:pt x="6" y="2"/>
                    <a:pt x="6" y="2"/>
                    <a:pt x="6" y="3"/>
                  </a:cubicBezTo>
                  <a:cubicBezTo>
                    <a:pt x="6" y="3"/>
                    <a:pt x="5" y="4"/>
                    <a:pt x="4" y="5"/>
                  </a:cubicBezTo>
                  <a:cubicBezTo>
                    <a:pt x="3" y="5"/>
                    <a:pt x="3" y="5"/>
                    <a:pt x="3" y="5"/>
                  </a:cubicBezTo>
                  <a:cubicBezTo>
                    <a:pt x="2" y="5"/>
                    <a:pt x="2" y="5"/>
                    <a:pt x="2" y="5"/>
                  </a:cubicBezTo>
                  <a:cubicBezTo>
                    <a:pt x="1" y="5"/>
                    <a:pt x="2" y="4"/>
                    <a:pt x="2" y="4"/>
                  </a:cubicBezTo>
                  <a:cubicBezTo>
                    <a:pt x="2" y="4"/>
                    <a:pt x="3" y="3"/>
                    <a:pt x="4" y="3"/>
                  </a:cubicBezTo>
                  <a:cubicBezTo>
                    <a:pt x="4" y="2"/>
                    <a:pt x="5" y="2"/>
                    <a:pt x="5" y="2"/>
                  </a:cubicBezTo>
                  <a:cubicBezTo>
                    <a:pt x="6" y="2"/>
                    <a:pt x="7" y="1"/>
                    <a:pt x="7" y="2"/>
                  </a:cubicBezTo>
                  <a:cubicBezTo>
                    <a:pt x="7" y="2"/>
                    <a:pt x="7" y="2"/>
                    <a:pt x="7" y="1"/>
                  </a:cubicBezTo>
                  <a:cubicBezTo>
                    <a:pt x="6" y="2"/>
                    <a:pt x="6" y="3"/>
                    <a:pt x="5" y="4"/>
                  </a:cubicBezTo>
                  <a:cubicBezTo>
                    <a:pt x="4" y="5"/>
                    <a:pt x="3" y="6"/>
                    <a:pt x="2" y="5"/>
                  </a:cubicBezTo>
                  <a:cubicBezTo>
                    <a:pt x="2" y="6"/>
                    <a:pt x="2" y="6"/>
                    <a:pt x="2" y="6"/>
                  </a:cubicBezTo>
                  <a:cubicBezTo>
                    <a:pt x="2" y="5"/>
                    <a:pt x="3" y="5"/>
                    <a:pt x="3" y="4"/>
                  </a:cubicBezTo>
                  <a:cubicBezTo>
                    <a:pt x="3" y="4"/>
                    <a:pt x="4" y="3"/>
                    <a:pt x="5" y="3"/>
                  </a:cubicBezTo>
                  <a:cubicBezTo>
                    <a:pt x="6" y="3"/>
                    <a:pt x="7" y="2"/>
                    <a:pt x="8" y="2"/>
                  </a:cubicBezTo>
                  <a:cubicBezTo>
                    <a:pt x="8" y="2"/>
                    <a:pt x="8" y="2"/>
                    <a:pt x="8" y="2"/>
                  </a:cubicBezTo>
                  <a:cubicBezTo>
                    <a:pt x="8" y="2"/>
                    <a:pt x="8" y="3"/>
                    <a:pt x="7" y="3"/>
                  </a:cubicBezTo>
                  <a:cubicBezTo>
                    <a:pt x="7" y="4"/>
                    <a:pt x="7" y="4"/>
                    <a:pt x="6" y="4"/>
                  </a:cubicBezTo>
                  <a:cubicBezTo>
                    <a:pt x="6" y="5"/>
                    <a:pt x="5" y="5"/>
                    <a:pt x="5" y="5"/>
                  </a:cubicBezTo>
                  <a:cubicBezTo>
                    <a:pt x="4" y="5"/>
                    <a:pt x="4" y="5"/>
                    <a:pt x="4" y="5"/>
                  </a:cubicBezTo>
                  <a:cubicBezTo>
                    <a:pt x="4" y="4"/>
                    <a:pt x="5" y="4"/>
                    <a:pt x="5" y="4"/>
                  </a:cubicBezTo>
                  <a:cubicBezTo>
                    <a:pt x="5" y="3"/>
                    <a:pt x="6" y="3"/>
                    <a:pt x="6" y="3"/>
                  </a:cubicBezTo>
                  <a:cubicBezTo>
                    <a:pt x="7" y="3"/>
                    <a:pt x="9" y="2"/>
                    <a:pt x="9" y="2"/>
                  </a:cubicBezTo>
                  <a:cubicBezTo>
                    <a:pt x="9" y="3"/>
                    <a:pt x="9" y="3"/>
                    <a:pt x="8" y="3"/>
                  </a:cubicBezTo>
                  <a:cubicBezTo>
                    <a:pt x="8" y="4"/>
                    <a:pt x="8" y="4"/>
                    <a:pt x="7" y="5"/>
                  </a:cubicBezTo>
                  <a:cubicBezTo>
                    <a:pt x="6" y="5"/>
                    <a:pt x="5" y="6"/>
                    <a:pt x="4" y="6"/>
                  </a:cubicBezTo>
                  <a:cubicBezTo>
                    <a:pt x="4" y="6"/>
                    <a:pt x="5" y="6"/>
                    <a:pt x="5" y="6"/>
                  </a:cubicBezTo>
                  <a:cubicBezTo>
                    <a:pt x="4" y="5"/>
                    <a:pt x="5" y="5"/>
                    <a:pt x="6" y="4"/>
                  </a:cubicBezTo>
                  <a:cubicBezTo>
                    <a:pt x="6" y="4"/>
                    <a:pt x="7" y="4"/>
                    <a:pt x="8" y="4"/>
                  </a:cubicBezTo>
                  <a:cubicBezTo>
                    <a:pt x="9" y="3"/>
                    <a:pt x="10" y="3"/>
                    <a:pt x="11" y="3"/>
                  </a:cubicBezTo>
                  <a:cubicBezTo>
                    <a:pt x="12" y="3"/>
                    <a:pt x="13" y="3"/>
                    <a:pt x="13" y="3"/>
                  </a:cubicBezTo>
                  <a:cubicBezTo>
                    <a:pt x="13" y="3"/>
                    <a:pt x="13" y="3"/>
                    <a:pt x="13" y="3"/>
                  </a:cubicBezTo>
                  <a:cubicBezTo>
                    <a:pt x="12" y="3"/>
                    <a:pt x="10" y="4"/>
                    <a:pt x="9" y="4"/>
                  </a:cubicBezTo>
                  <a:cubicBezTo>
                    <a:pt x="8" y="5"/>
                    <a:pt x="7" y="6"/>
                    <a:pt x="6" y="6"/>
                  </a:cubicBezTo>
                  <a:cubicBezTo>
                    <a:pt x="6" y="6"/>
                    <a:pt x="6" y="6"/>
                    <a:pt x="6" y="6"/>
                  </a:cubicBezTo>
                  <a:cubicBezTo>
                    <a:pt x="6" y="5"/>
                    <a:pt x="8" y="4"/>
                    <a:pt x="10" y="4"/>
                  </a:cubicBezTo>
                  <a:cubicBezTo>
                    <a:pt x="11" y="4"/>
                    <a:pt x="13" y="4"/>
                    <a:pt x="14" y="4"/>
                  </a:cubicBezTo>
                  <a:cubicBezTo>
                    <a:pt x="14" y="4"/>
                    <a:pt x="14" y="4"/>
                    <a:pt x="14" y="4"/>
                  </a:cubicBezTo>
                  <a:cubicBezTo>
                    <a:pt x="12" y="4"/>
                    <a:pt x="11" y="4"/>
                    <a:pt x="9" y="5"/>
                  </a:cubicBezTo>
                  <a:cubicBezTo>
                    <a:pt x="8" y="5"/>
                    <a:pt x="7" y="6"/>
                    <a:pt x="5" y="7"/>
                  </a:cubicBezTo>
                  <a:cubicBezTo>
                    <a:pt x="6" y="7"/>
                    <a:pt x="6" y="7"/>
                    <a:pt x="6" y="7"/>
                  </a:cubicBezTo>
                  <a:cubicBezTo>
                    <a:pt x="7" y="5"/>
                    <a:pt x="9" y="5"/>
                    <a:pt x="10" y="5"/>
                  </a:cubicBezTo>
                  <a:cubicBezTo>
                    <a:pt x="12" y="4"/>
                    <a:pt x="14" y="4"/>
                    <a:pt x="16" y="5"/>
                  </a:cubicBezTo>
                  <a:cubicBezTo>
                    <a:pt x="16" y="5"/>
                    <a:pt x="16" y="5"/>
                    <a:pt x="16" y="5"/>
                  </a:cubicBezTo>
                  <a:cubicBezTo>
                    <a:pt x="15" y="5"/>
                    <a:pt x="14" y="5"/>
                    <a:pt x="13" y="5"/>
                  </a:cubicBezTo>
                  <a:cubicBezTo>
                    <a:pt x="12" y="5"/>
                    <a:pt x="11" y="5"/>
                    <a:pt x="10" y="5"/>
                  </a:cubicBezTo>
                  <a:cubicBezTo>
                    <a:pt x="9" y="6"/>
                    <a:pt x="8" y="7"/>
                    <a:pt x="6" y="8"/>
                  </a:cubicBezTo>
                  <a:cubicBezTo>
                    <a:pt x="6" y="8"/>
                    <a:pt x="6" y="8"/>
                    <a:pt x="6" y="8"/>
                  </a:cubicBezTo>
                  <a:cubicBezTo>
                    <a:pt x="9" y="6"/>
                    <a:pt x="12" y="5"/>
                    <a:pt x="15" y="6"/>
                  </a:cubicBezTo>
                  <a:cubicBezTo>
                    <a:pt x="15" y="6"/>
                    <a:pt x="15" y="6"/>
                    <a:pt x="15" y="5"/>
                  </a:cubicBezTo>
                  <a:cubicBezTo>
                    <a:pt x="13" y="5"/>
                    <a:pt x="12" y="5"/>
                    <a:pt x="11" y="5"/>
                  </a:cubicBezTo>
                  <a:cubicBezTo>
                    <a:pt x="10" y="5"/>
                    <a:pt x="9" y="6"/>
                    <a:pt x="8" y="6"/>
                  </a:cubicBezTo>
                  <a:cubicBezTo>
                    <a:pt x="8" y="7"/>
                    <a:pt x="8" y="7"/>
                    <a:pt x="8" y="7"/>
                  </a:cubicBezTo>
                  <a:cubicBezTo>
                    <a:pt x="10" y="6"/>
                    <a:pt x="13" y="6"/>
                    <a:pt x="15" y="6"/>
                  </a:cubicBezTo>
                  <a:cubicBezTo>
                    <a:pt x="16" y="6"/>
                    <a:pt x="16" y="6"/>
                    <a:pt x="16" y="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2"/>
            <p:cNvSpPr>
              <a:spLocks/>
            </p:cNvSpPr>
            <p:nvPr/>
          </p:nvSpPr>
          <p:spPr bwMode="auto">
            <a:xfrm>
              <a:off x="2005013" y="3467101"/>
              <a:ext cx="708025" cy="663575"/>
            </a:xfrm>
            <a:custGeom>
              <a:avLst/>
              <a:gdLst>
                <a:gd name="T0" fmla="*/ 2 w 31"/>
                <a:gd name="T1" fmla="*/ 0 h 29"/>
                <a:gd name="T2" fmla="*/ 3 w 31"/>
                <a:gd name="T3" fmla="*/ 2 h 29"/>
                <a:gd name="T4" fmla="*/ 6 w 31"/>
                <a:gd name="T5" fmla="*/ 12 h 29"/>
                <a:gd name="T6" fmla="*/ 1 w 31"/>
                <a:gd name="T7" fmla="*/ 9 h 29"/>
                <a:gd name="T8" fmla="*/ 1 w 31"/>
                <a:gd name="T9" fmla="*/ 9 h 29"/>
                <a:gd name="T10" fmla="*/ 1 w 31"/>
                <a:gd name="T11" fmla="*/ 7 h 29"/>
                <a:gd name="T12" fmla="*/ 0 w 31"/>
                <a:gd name="T13" fmla="*/ 7 h 29"/>
                <a:gd name="T14" fmla="*/ 1 w 31"/>
                <a:gd name="T15" fmla="*/ 10 h 29"/>
                <a:gd name="T16" fmla="*/ 7 w 31"/>
                <a:gd name="T17" fmla="*/ 15 h 29"/>
                <a:gd name="T18" fmla="*/ 10 w 31"/>
                <a:gd name="T19" fmla="*/ 17 h 29"/>
                <a:gd name="T20" fmla="*/ 11 w 31"/>
                <a:gd name="T21" fmla="*/ 20 h 29"/>
                <a:gd name="T22" fmla="*/ 8 w 31"/>
                <a:gd name="T23" fmla="*/ 14 h 29"/>
                <a:gd name="T24" fmla="*/ 2 w 31"/>
                <a:gd name="T25" fmla="*/ 9 h 29"/>
                <a:gd name="T26" fmla="*/ 11 w 31"/>
                <a:gd name="T27" fmla="*/ 18 h 29"/>
                <a:gd name="T28" fmla="*/ 18 w 31"/>
                <a:gd name="T29" fmla="*/ 25 h 29"/>
                <a:gd name="T30" fmla="*/ 19 w 31"/>
                <a:gd name="T31" fmla="*/ 26 h 29"/>
                <a:gd name="T32" fmla="*/ 12 w 31"/>
                <a:gd name="T33" fmla="*/ 21 h 29"/>
                <a:gd name="T34" fmla="*/ 23 w 31"/>
                <a:gd name="T35" fmla="*/ 23 h 29"/>
                <a:gd name="T36" fmla="*/ 19 w 31"/>
                <a:gd name="T37" fmla="*/ 20 h 29"/>
                <a:gd name="T38" fmla="*/ 18 w 31"/>
                <a:gd name="T39" fmla="*/ 20 h 29"/>
                <a:gd name="T40" fmla="*/ 15 w 31"/>
                <a:gd name="T41" fmla="*/ 21 h 29"/>
                <a:gd name="T42" fmla="*/ 17 w 31"/>
                <a:gd name="T43" fmla="*/ 24 h 29"/>
                <a:gd name="T44" fmla="*/ 25 w 31"/>
                <a:gd name="T45" fmla="*/ 27 h 29"/>
                <a:gd name="T46" fmla="*/ 24 w 31"/>
                <a:gd name="T47" fmla="*/ 28 h 29"/>
                <a:gd name="T48" fmla="*/ 27 w 31"/>
                <a:gd name="T49" fmla="*/ 27 h 29"/>
                <a:gd name="T50" fmla="*/ 28 w 31"/>
                <a:gd name="T51" fmla="*/ 26 h 29"/>
                <a:gd name="T52" fmla="*/ 30 w 31"/>
                <a:gd name="T53" fmla="*/ 24 h 29"/>
                <a:gd name="T54" fmla="*/ 22 w 31"/>
                <a:gd name="T55" fmla="*/ 25 h 29"/>
                <a:gd name="T56" fmla="*/ 24 w 31"/>
                <a:gd name="T57" fmla="*/ 22 h 29"/>
                <a:gd name="T58" fmla="*/ 22 w 31"/>
                <a:gd name="T59" fmla="*/ 25 h 29"/>
                <a:gd name="T60" fmla="*/ 24 w 31"/>
                <a:gd name="T61" fmla="*/ 26 h 29"/>
                <a:gd name="T62" fmla="*/ 31 w 31"/>
                <a:gd name="T63" fmla="*/ 25 h 29"/>
                <a:gd name="T64" fmla="*/ 30 w 31"/>
                <a:gd name="T65" fmla="*/ 26 h 29"/>
                <a:gd name="T66" fmla="*/ 27 w 31"/>
                <a:gd name="T67" fmla="*/ 28 h 29"/>
                <a:gd name="T68" fmla="*/ 19 w 31"/>
                <a:gd name="T69" fmla="*/ 25 h 29"/>
                <a:gd name="T70" fmla="*/ 20 w 31"/>
                <a:gd name="T71" fmla="*/ 24 h 29"/>
                <a:gd name="T72" fmla="*/ 20 w 31"/>
                <a:gd name="T73" fmla="*/ 23 h 29"/>
                <a:gd name="T74" fmla="*/ 18 w 31"/>
                <a:gd name="T75" fmla="*/ 21 h 29"/>
                <a:gd name="T76" fmla="*/ 14 w 31"/>
                <a:gd name="T77" fmla="*/ 21 h 29"/>
                <a:gd name="T78" fmla="*/ 19 w 31"/>
                <a:gd name="T79" fmla="*/ 22 h 29"/>
                <a:gd name="T80" fmla="*/ 20 w 31"/>
                <a:gd name="T81" fmla="*/ 25 h 29"/>
                <a:gd name="T82" fmla="*/ 17 w 31"/>
                <a:gd name="T83" fmla="*/ 25 h 29"/>
                <a:gd name="T84" fmla="*/ 7 w 31"/>
                <a:gd name="T85" fmla="*/ 20 h 29"/>
                <a:gd name="T86" fmla="*/ 18 w 31"/>
                <a:gd name="T87" fmla="*/ 22 h 29"/>
                <a:gd name="T88" fmla="*/ 10 w 31"/>
                <a:gd name="T89" fmla="*/ 16 h 29"/>
                <a:gd name="T90" fmla="*/ 12 w 31"/>
                <a:gd name="T91" fmla="*/ 19 h 29"/>
                <a:gd name="T92" fmla="*/ 4 w 31"/>
                <a:gd name="T93" fmla="*/ 12 h 29"/>
                <a:gd name="T94" fmla="*/ 8 w 31"/>
                <a:gd name="T95" fmla="*/ 17 h 29"/>
                <a:gd name="T96" fmla="*/ 10 w 31"/>
                <a:gd name="T97" fmla="*/ 20 h 29"/>
                <a:gd name="T98" fmla="*/ 4 w 31"/>
                <a:gd name="T99" fmla="*/ 11 h 29"/>
                <a:gd name="T100" fmla="*/ 1 w 31"/>
                <a:gd name="T101" fmla="*/ 3 h 29"/>
                <a:gd name="T102" fmla="*/ 1 w 31"/>
                <a:gd name="T103" fmla="*/ 2 h 29"/>
                <a:gd name="T104" fmla="*/ 0 w 31"/>
                <a:gd name="T105" fmla="*/ 4 h 29"/>
                <a:gd name="T106" fmla="*/ 2 w 31"/>
                <a:gd name="T107" fmla="*/ 9 h 29"/>
                <a:gd name="T108" fmla="*/ 5 w 31"/>
                <a:gd name="T109" fmla="*/ 12 h 29"/>
                <a:gd name="T110" fmla="*/ 5 w 31"/>
                <a:gd name="T111" fmla="*/ 1 h 29"/>
                <a:gd name="T112" fmla="*/ 3 w 31"/>
                <a:gd name="T113" fmla="*/ 6 h 29"/>
                <a:gd name="T114" fmla="*/ 3 w 31"/>
                <a:gd name="T11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29">
                  <a:moveTo>
                    <a:pt x="2" y="2"/>
                  </a:moveTo>
                  <a:cubicBezTo>
                    <a:pt x="2" y="3"/>
                    <a:pt x="1" y="5"/>
                    <a:pt x="1" y="6"/>
                  </a:cubicBezTo>
                  <a:cubicBezTo>
                    <a:pt x="1" y="8"/>
                    <a:pt x="1" y="9"/>
                    <a:pt x="2" y="10"/>
                  </a:cubicBezTo>
                  <a:cubicBezTo>
                    <a:pt x="2" y="10"/>
                    <a:pt x="3" y="10"/>
                    <a:pt x="3" y="10"/>
                  </a:cubicBezTo>
                  <a:cubicBezTo>
                    <a:pt x="3" y="10"/>
                    <a:pt x="3" y="9"/>
                    <a:pt x="3" y="8"/>
                  </a:cubicBezTo>
                  <a:cubicBezTo>
                    <a:pt x="3" y="7"/>
                    <a:pt x="3" y="6"/>
                    <a:pt x="3" y="5"/>
                  </a:cubicBezTo>
                  <a:cubicBezTo>
                    <a:pt x="3" y="4"/>
                    <a:pt x="3" y="3"/>
                    <a:pt x="3" y="2"/>
                  </a:cubicBezTo>
                  <a:cubicBezTo>
                    <a:pt x="3" y="1"/>
                    <a:pt x="3" y="1"/>
                    <a:pt x="2" y="0"/>
                  </a:cubicBezTo>
                  <a:cubicBezTo>
                    <a:pt x="2" y="0"/>
                    <a:pt x="2" y="0"/>
                    <a:pt x="2" y="1"/>
                  </a:cubicBezTo>
                  <a:cubicBezTo>
                    <a:pt x="1" y="2"/>
                    <a:pt x="2" y="5"/>
                    <a:pt x="2" y="7"/>
                  </a:cubicBezTo>
                  <a:cubicBezTo>
                    <a:pt x="2" y="8"/>
                    <a:pt x="2" y="8"/>
                    <a:pt x="2" y="9"/>
                  </a:cubicBezTo>
                  <a:cubicBezTo>
                    <a:pt x="2" y="10"/>
                    <a:pt x="2" y="11"/>
                    <a:pt x="3" y="11"/>
                  </a:cubicBezTo>
                  <a:cubicBezTo>
                    <a:pt x="3" y="11"/>
                    <a:pt x="3" y="11"/>
                    <a:pt x="3" y="11"/>
                  </a:cubicBezTo>
                  <a:cubicBezTo>
                    <a:pt x="4" y="10"/>
                    <a:pt x="4" y="8"/>
                    <a:pt x="4" y="6"/>
                  </a:cubicBezTo>
                  <a:cubicBezTo>
                    <a:pt x="4" y="5"/>
                    <a:pt x="4" y="3"/>
                    <a:pt x="3" y="2"/>
                  </a:cubicBezTo>
                  <a:cubicBezTo>
                    <a:pt x="3" y="1"/>
                    <a:pt x="3" y="1"/>
                    <a:pt x="3" y="2"/>
                  </a:cubicBezTo>
                  <a:cubicBezTo>
                    <a:pt x="3" y="4"/>
                    <a:pt x="3" y="5"/>
                    <a:pt x="4" y="7"/>
                  </a:cubicBezTo>
                  <a:cubicBezTo>
                    <a:pt x="4" y="9"/>
                    <a:pt x="4" y="11"/>
                    <a:pt x="5" y="12"/>
                  </a:cubicBezTo>
                  <a:cubicBezTo>
                    <a:pt x="5" y="12"/>
                    <a:pt x="5" y="12"/>
                    <a:pt x="5" y="12"/>
                  </a:cubicBezTo>
                  <a:cubicBezTo>
                    <a:pt x="6" y="11"/>
                    <a:pt x="5" y="9"/>
                    <a:pt x="5" y="7"/>
                  </a:cubicBezTo>
                  <a:cubicBezTo>
                    <a:pt x="5" y="5"/>
                    <a:pt x="5" y="3"/>
                    <a:pt x="5" y="1"/>
                  </a:cubicBezTo>
                  <a:cubicBezTo>
                    <a:pt x="5" y="1"/>
                    <a:pt x="5" y="1"/>
                    <a:pt x="5" y="1"/>
                  </a:cubicBezTo>
                  <a:cubicBezTo>
                    <a:pt x="5" y="5"/>
                    <a:pt x="5" y="8"/>
                    <a:pt x="5" y="12"/>
                  </a:cubicBezTo>
                  <a:cubicBezTo>
                    <a:pt x="5" y="12"/>
                    <a:pt x="6" y="12"/>
                    <a:pt x="6" y="12"/>
                  </a:cubicBezTo>
                  <a:cubicBezTo>
                    <a:pt x="6" y="9"/>
                    <a:pt x="6" y="5"/>
                    <a:pt x="5" y="2"/>
                  </a:cubicBezTo>
                  <a:cubicBezTo>
                    <a:pt x="5" y="2"/>
                    <a:pt x="5" y="2"/>
                    <a:pt x="5" y="2"/>
                  </a:cubicBezTo>
                  <a:cubicBezTo>
                    <a:pt x="3" y="5"/>
                    <a:pt x="5" y="8"/>
                    <a:pt x="5" y="11"/>
                  </a:cubicBezTo>
                  <a:cubicBezTo>
                    <a:pt x="5" y="11"/>
                    <a:pt x="5" y="11"/>
                    <a:pt x="5" y="11"/>
                  </a:cubicBezTo>
                  <a:cubicBezTo>
                    <a:pt x="5" y="10"/>
                    <a:pt x="4" y="1"/>
                    <a:pt x="1" y="3"/>
                  </a:cubicBezTo>
                  <a:cubicBezTo>
                    <a:pt x="1" y="3"/>
                    <a:pt x="1" y="4"/>
                    <a:pt x="1" y="4"/>
                  </a:cubicBezTo>
                  <a:cubicBezTo>
                    <a:pt x="1" y="5"/>
                    <a:pt x="1" y="6"/>
                    <a:pt x="1" y="6"/>
                  </a:cubicBezTo>
                  <a:cubicBezTo>
                    <a:pt x="1" y="7"/>
                    <a:pt x="1" y="8"/>
                    <a:pt x="1" y="9"/>
                  </a:cubicBezTo>
                  <a:cubicBezTo>
                    <a:pt x="2" y="9"/>
                    <a:pt x="2" y="10"/>
                    <a:pt x="2" y="10"/>
                  </a:cubicBezTo>
                  <a:cubicBezTo>
                    <a:pt x="2" y="10"/>
                    <a:pt x="2" y="10"/>
                    <a:pt x="2" y="10"/>
                  </a:cubicBezTo>
                  <a:cubicBezTo>
                    <a:pt x="3" y="9"/>
                    <a:pt x="3" y="7"/>
                    <a:pt x="3" y="6"/>
                  </a:cubicBezTo>
                  <a:cubicBezTo>
                    <a:pt x="2" y="5"/>
                    <a:pt x="2" y="3"/>
                    <a:pt x="0" y="2"/>
                  </a:cubicBezTo>
                  <a:cubicBezTo>
                    <a:pt x="0" y="2"/>
                    <a:pt x="0" y="2"/>
                    <a:pt x="0" y="2"/>
                  </a:cubicBezTo>
                  <a:cubicBezTo>
                    <a:pt x="0" y="3"/>
                    <a:pt x="0" y="4"/>
                    <a:pt x="0" y="4"/>
                  </a:cubicBezTo>
                  <a:cubicBezTo>
                    <a:pt x="0" y="5"/>
                    <a:pt x="0" y="6"/>
                    <a:pt x="0" y="7"/>
                  </a:cubicBezTo>
                  <a:cubicBezTo>
                    <a:pt x="0" y="8"/>
                    <a:pt x="1" y="9"/>
                    <a:pt x="1" y="9"/>
                  </a:cubicBezTo>
                  <a:cubicBezTo>
                    <a:pt x="1" y="10"/>
                    <a:pt x="2" y="11"/>
                    <a:pt x="2" y="11"/>
                  </a:cubicBezTo>
                  <a:cubicBezTo>
                    <a:pt x="2" y="11"/>
                    <a:pt x="3" y="11"/>
                    <a:pt x="3" y="11"/>
                  </a:cubicBezTo>
                  <a:cubicBezTo>
                    <a:pt x="4" y="10"/>
                    <a:pt x="3" y="8"/>
                    <a:pt x="3" y="6"/>
                  </a:cubicBezTo>
                  <a:cubicBezTo>
                    <a:pt x="3" y="5"/>
                    <a:pt x="3" y="5"/>
                    <a:pt x="2" y="4"/>
                  </a:cubicBezTo>
                  <a:cubicBezTo>
                    <a:pt x="2" y="3"/>
                    <a:pt x="1" y="2"/>
                    <a:pt x="1" y="2"/>
                  </a:cubicBezTo>
                  <a:cubicBezTo>
                    <a:pt x="1" y="2"/>
                    <a:pt x="1" y="2"/>
                    <a:pt x="1" y="2"/>
                  </a:cubicBezTo>
                  <a:cubicBezTo>
                    <a:pt x="0" y="2"/>
                    <a:pt x="0" y="3"/>
                    <a:pt x="0" y="4"/>
                  </a:cubicBezTo>
                  <a:cubicBezTo>
                    <a:pt x="0" y="5"/>
                    <a:pt x="1" y="6"/>
                    <a:pt x="1" y="7"/>
                  </a:cubicBezTo>
                  <a:cubicBezTo>
                    <a:pt x="2" y="8"/>
                    <a:pt x="2" y="9"/>
                    <a:pt x="3" y="10"/>
                  </a:cubicBezTo>
                  <a:cubicBezTo>
                    <a:pt x="3" y="10"/>
                    <a:pt x="4" y="10"/>
                    <a:pt x="4" y="10"/>
                  </a:cubicBezTo>
                  <a:cubicBezTo>
                    <a:pt x="5" y="10"/>
                    <a:pt x="5" y="9"/>
                    <a:pt x="5" y="8"/>
                  </a:cubicBezTo>
                  <a:cubicBezTo>
                    <a:pt x="5" y="7"/>
                    <a:pt x="4" y="6"/>
                    <a:pt x="4" y="5"/>
                  </a:cubicBezTo>
                  <a:cubicBezTo>
                    <a:pt x="3" y="4"/>
                    <a:pt x="3" y="4"/>
                    <a:pt x="2" y="3"/>
                  </a:cubicBezTo>
                  <a:cubicBezTo>
                    <a:pt x="1" y="3"/>
                    <a:pt x="1" y="2"/>
                    <a:pt x="0" y="2"/>
                  </a:cubicBezTo>
                  <a:cubicBezTo>
                    <a:pt x="0" y="3"/>
                    <a:pt x="0" y="4"/>
                    <a:pt x="0" y="4"/>
                  </a:cubicBezTo>
                  <a:cubicBezTo>
                    <a:pt x="0" y="5"/>
                    <a:pt x="0" y="6"/>
                    <a:pt x="0" y="7"/>
                  </a:cubicBezTo>
                  <a:cubicBezTo>
                    <a:pt x="1" y="9"/>
                    <a:pt x="2" y="11"/>
                    <a:pt x="3" y="13"/>
                  </a:cubicBezTo>
                  <a:cubicBezTo>
                    <a:pt x="3" y="14"/>
                    <a:pt x="4" y="14"/>
                    <a:pt x="4" y="15"/>
                  </a:cubicBezTo>
                  <a:cubicBezTo>
                    <a:pt x="5" y="15"/>
                    <a:pt x="5" y="14"/>
                    <a:pt x="5" y="14"/>
                  </a:cubicBezTo>
                  <a:cubicBezTo>
                    <a:pt x="5" y="13"/>
                    <a:pt x="5" y="12"/>
                    <a:pt x="5" y="12"/>
                  </a:cubicBezTo>
                  <a:cubicBezTo>
                    <a:pt x="4" y="11"/>
                    <a:pt x="4" y="10"/>
                    <a:pt x="3" y="9"/>
                  </a:cubicBezTo>
                  <a:cubicBezTo>
                    <a:pt x="3" y="8"/>
                    <a:pt x="2" y="7"/>
                    <a:pt x="0" y="7"/>
                  </a:cubicBezTo>
                  <a:cubicBezTo>
                    <a:pt x="0" y="7"/>
                    <a:pt x="0" y="7"/>
                    <a:pt x="0" y="7"/>
                  </a:cubicBezTo>
                  <a:cubicBezTo>
                    <a:pt x="0" y="8"/>
                    <a:pt x="0" y="9"/>
                    <a:pt x="1" y="10"/>
                  </a:cubicBezTo>
                  <a:cubicBezTo>
                    <a:pt x="2" y="11"/>
                    <a:pt x="3" y="12"/>
                    <a:pt x="3" y="13"/>
                  </a:cubicBezTo>
                  <a:cubicBezTo>
                    <a:pt x="4" y="13"/>
                    <a:pt x="4" y="14"/>
                    <a:pt x="5" y="15"/>
                  </a:cubicBezTo>
                  <a:cubicBezTo>
                    <a:pt x="5" y="15"/>
                    <a:pt x="6" y="16"/>
                    <a:pt x="6" y="17"/>
                  </a:cubicBezTo>
                  <a:cubicBezTo>
                    <a:pt x="7" y="18"/>
                    <a:pt x="7" y="18"/>
                    <a:pt x="8" y="19"/>
                  </a:cubicBezTo>
                  <a:cubicBezTo>
                    <a:pt x="8" y="19"/>
                    <a:pt x="9" y="20"/>
                    <a:pt x="10" y="20"/>
                  </a:cubicBezTo>
                  <a:cubicBezTo>
                    <a:pt x="10" y="20"/>
                    <a:pt x="10" y="20"/>
                    <a:pt x="10" y="20"/>
                  </a:cubicBezTo>
                  <a:cubicBezTo>
                    <a:pt x="10" y="19"/>
                    <a:pt x="10" y="18"/>
                    <a:pt x="9" y="17"/>
                  </a:cubicBezTo>
                  <a:cubicBezTo>
                    <a:pt x="9" y="16"/>
                    <a:pt x="8" y="15"/>
                    <a:pt x="7" y="15"/>
                  </a:cubicBezTo>
                  <a:cubicBezTo>
                    <a:pt x="6" y="13"/>
                    <a:pt x="4" y="10"/>
                    <a:pt x="2" y="9"/>
                  </a:cubicBezTo>
                  <a:cubicBezTo>
                    <a:pt x="2" y="9"/>
                    <a:pt x="2" y="9"/>
                    <a:pt x="2" y="9"/>
                  </a:cubicBezTo>
                  <a:cubicBezTo>
                    <a:pt x="1" y="10"/>
                    <a:pt x="2" y="11"/>
                    <a:pt x="3" y="12"/>
                  </a:cubicBezTo>
                  <a:cubicBezTo>
                    <a:pt x="3" y="13"/>
                    <a:pt x="4" y="14"/>
                    <a:pt x="5" y="15"/>
                  </a:cubicBezTo>
                  <a:cubicBezTo>
                    <a:pt x="6" y="16"/>
                    <a:pt x="7" y="17"/>
                    <a:pt x="7" y="18"/>
                  </a:cubicBezTo>
                  <a:cubicBezTo>
                    <a:pt x="8" y="19"/>
                    <a:pt x="9" y="20"/>
                    <a:pt x="10" y="20"/>
                  </a:cubicBezTo>
                  <a:cubicBezTo>
                    <a:pt x="11" y="20"/>
                    <a:pt x="11" y="20"/>
                    <a:pt x="11" y="20"/>
                  </a:cubicBezTo>
                  <a:cubicBezTo>
                    <a:pt x="11" y="19"/>
                    <a:pt x="10" y="18"/>
                    <a:pt x="10" y="17"/>
                  </a:cubicBezTo>
                  <a:cubicBezTo>
                    <a:pt x="9" y="16"/>
                    <a:pt x="8" y="15"/>
                    <a:pt x="7" y="14"/>
                  </a:cubicBezTo>
                  <a:cubicBezTo>
                    <a:pt x="7" y="13"/>
                    <a:pt x="6" y="12"/>
                    <a:pt x="5" y="11"/>
                  </a:cubicBezTo>
                  <a:cubicBezTo>
                    <a:pt x="4" y="11"/>
                    <a:pt x="3" y="10"/>
                    <a:pt x="2" y="9"/>
                  </a:cubicBezTo>
                  <a:cubicBezTo>
                    <a:pt x="2" y="9"/>
                    <a:pt x="2" y="9"/>
                    <a:pt x="2" y="9"/>
                  </a:cubicBezTo>
                  <a:cubicBezTo>
                    <a:pt x="2" y="10"/>
                    <a:pt x="3" y="11"/>
                    <a:pt x="3" y="12"/>
                  </a:cubicBezTo>
                  <a:cubicBezTo>
                    <a:pt x="4" y="13"/>
                    <a:pt x="5" y="14"/>
                    <a:pt x="6" y="15"/>
                  </a:cubicBezTo>
                  <a:cubicBezTo>
                    <a:pt x="6" y="15"/>
                    <a:pt x="7" y="16"/>
                    <a:pt x="8" y="17"/>
                  </a:cubicBezTo>
                  <a:cubicBezTo>
                    <a:pt x="9" y="18"/>
                    <a:pt x="10" y="19"/>
                    <a:pt x="11" y="20"/>
                  </a:cubicBezTo>
                  <a:cubicBezTo>
                    <a:pt x="11" y="20"/>
                    <a:pt x="11" y="20"/>
                    <a:pt x="11" y="20"/>
                  </a:cubicBezTo>
                  <a:cubicBezTo>
                    <a:pt x="11" y="18"/>
                    <a:pt x="9" y="16"/>
                    <a:pt x="8" y="15"/>
                  </a:cubicBezTo>
                  <a:cubicBezTo>
                    <a:pt x="7" y="13"/>
                    <a:pt x="5" y="11"/>
                    <a:pt x="4" y="9"/>
                  </a:cubicBezTo>
                  <a:cubicBezTo>
                    <a:pt x="4" y="9"/>
                    <a:pt x="4" y="9"/>
                    <a:pt x="4" y="9"/>
                  </a:cubicBezTo>
                  <a:cubicBezTo>
                    <a:pt x="7" y="12"/>
                    <a:pt x="9" y="16"/>
                    <a:pt x="11" y="19"/>
                  </a:cubicBezTo>
                  <a:cubicBezTo>
                    <a:pt x="12" y="19"/>
                    <a:pt x="12" y="19"/>
                    <a:pt x="12" y="19"/>
                  </a:cubicBezTo>
                  <a:cubicBezTo>
                    <a:pt x="11" y="18"/>
                    <a:pt x="11" y="17"/>
                    <a:pt x="10" y="16"/>
                  </a:cubicBezTo>
                  <a:cubicBezTo>
                    <a:pt x="9" y="15"/>
                    <a:pt x="9" y="15"/>
                    <a:pt x="8" y="14"/>
                  </a:cubicBezTo>
                  <a:cubicBezTo>
                    <a:pt x="6" y="12"/>
                    <a:pt x="5" y="10"/>
                    <a:pt x="3" y="8"/>
                  </a:cubicBezTo>
                  <a:cubicBezTo>
                    <a:pt x="3" y="8"/>
                    <a:pt x="3" y="8"/>
                    <a:pt x="3" y="8"/>
                  </a:cubicBezTo>
                  <a:cubicBezTo>
                    <a:pt x="7" y="11"/>
                    <a:pt x="9" y="15"/>
                    <a:pt x="12" y="18"/>
                  </a:cubicBezTo>
                  <a:cubicBezTo>
                    <a:pt x="12" y="18"/>
                    <a:pt x="12" y="18"/>
                    <a:pt x="12" y="18"/>
                  </a:cubicBezTo>
                  <a:cubicBezTo>
                    <a:pt x="12" y="17"/>
                    <a:pt x="11" y="16"/>
                    <a:pt x="10" y="15"/>
                  </a:cubicBezTo>
                  <a:cubicBezTo>
                    <a:pt x="10" y="15"/>
                    <a:pt x="9" y="14"/>
                    <a:pt x="8" y="13"/>
                  </a:cubicBezTo>
                  <a:cubicBezTo>
                    <a:pt x="6" y="12"/>
                    <a:pt x="5" y="10"/>
                    <a:pt x="3" y="9"/>
                  </a:cubicBezTo>
                  <a:cubicBezTo>
                    <a:pt x="2" y="8"/>
                    <a:pt x="2" y="9"/>
                    <a:pt x="2" y="9"/>
                  </a:cubicBezTo>
                  <a:cubicBezTo>
                    <a:pt x="6" y="13"/>
                    <a:pt x="11" y="16"/>
                    <a:pt x="15" y="20"/>
                  </a:cubicBezTo>
                  <a:cubicBezTo>
                    <a:pt x="15" y="20"/>
                    <a:pt x="15" y="20"/>
                    <a:pt x="15" y="20"/>
                  </a:cubicBezTo>
                  <a:cubicBezTo>
                    <a:pt x="12" y="17"/>
                    <a:pt x="7" y="15"/>
                    <a:pt x="3" y="13"/>
                  </a:cubicBezTo>
                  <a:cubicBezTo>
                    <a:pt x="3" y="13"/>
                    <a:pt x="3" y="13"/>
                    <a:pt x="3" y="13"/>
                  </a:cubicBezTo>
                  <a:cubicBezTo>
                    <a:pt x="8" y="16"/>
                    <a:pt x="13" y="20"/>
                    <a:pt x="18" y="22"/>
                  </a:cubicBezTo>
                  <a:cubicBezTo>
                    <a:pt x="18" y="22"/>
                    <a:pt x="18" y="22"/>
                    <a:pt x="18" y="22"/>
                  </a:cubicBezTo>
                  <a:cubicBezTo>
                    <a:pt x="17" y="21"/>
                    <a:pt x="15" y="20"/>
                    <a:pt x="14" y="20"/>
                  </a:cubicBezTo>
                  <a:cubicBezTo>
                    <a:pt x="13" y="19"/>
                    <a:pt x="12" y="19"/>
                    <a:pt x="11" y="18"/>
                  </a:cubicBezTo>
                  <a:cubicBezTo>
                    <a:pt x="9" y="17"/>
                    <a:pt x="8" y="16"/>
                    <a:pt x="5" y="16"/>
                  </a:cubicBezTo>
                  <a:cubicBezTo>
                    <a:pt x="5" y="16"/>
                    <a:pt x="5" y="16"/>
                    <a:pt x="5" y="16"/>
                  </a:cubicBezTo>
                  <a:cubicBezTo>
                    <a:pt x="8" y="19"/>
                    <a:pt x="13" y="21"/>
                    <a:pt x="17" y="24"/>
                  </a:cubicBezTo>
                  <a:cubicBezTo>
                    <a:pt x="17" y="24"/>
                    <a:pt x="17" y="23"/>
                    <a:pt x="17" y="23"/>
                  </a:cubicBezTo>
                  <a:cubicBezTo>
                    <a:pt x="14" y="22"/>
                    <a:pt x="10" y="21"/>
                    <a:pt x="7" y="19"/>
                  </a:cubicBezTo>
                  <a:cubicBezTo>
                    <a:pt x="7" y="19"/>
                    <a:pt x="7" y="19"/>
                    <a:pt x="7" y="20"/>
                  </a:cubicBezTo>
                  <a:cubicBezTo>
                    <a:pt x="9" y="21"/>
                    <a:pt x="11" y="22"/>
                    <a:pt x="13" y="22"/>
                  </a:cubicBezTo>
                  <a:cubicBezTo>
                    <a:pt x="15" y="23"/>
                    <a:pt x="16" y="25"/>
                    <a:pt x="18" y="25"/>
                  </a:cubicBezTo>
                  <a:cubicBezTo>
                    <a:pt x="19" y="25"/>
                    <a:pt x="19" y="25"/>
                    <a:pt x="19" y="25"/>
                  </a:cubicBezTo>
                  <a:cubicBezTo>
                    <a:pt x="17" y="24"/>
                    <a:pt x="16" y="24"/>
                    <a:pt x="14" y="23"/>
                  </a:cubicBezTo>
                  <a:cubicBezTo>
                    <a:pt x="13" y="22"/>
                    <a:pt x="11" y="22"/>
                    <a:pt x="10" y="20"/>
                  </a:cubicBezTo>
                  <a:cubicBezTo>
                    <a:pt x="10" y="21"/>
                    <a:pt x="10" y="21"/>
                    <a:pt x="10" y="21"/>
                  </a:cubicBezTo>
                  <a:cubicBezTo>
                    <a:pt x="12" y="22"/>
                    <a:pt x="13" y="23"/>
                    <a:pt x="15" y="24"/>
                  </a:cubicBezTo>
                  <a:cubicBezTo>
                    <a:pt x="16" y="25"/>
                    <a:pt x="16" y="25"/>
                    <a:pt x="17" y="26"/>
                  </a:cubicBezTo>
                  <a:cubicBezTo>
                    <a:pt x="18" y="26"/>
                    <a:pt x="18" y="26"/>
                    <a:pt x="19" y="26"/>
                  </a:cubicBezTo>
                  <a:cubicBezTo>
                    <a:pt x="19" y="26"/>
                    <a:pt x="19" y="26"/>
                    <a:pt x="19" y="26"/>
                  </a:cubicBezTo>
                  <a:cubicBezTo>
                    <a:pt x="17" y="23"/>
                    <a:pt x="13" y="23"/>
                    <a:pt x="10" y="20"/>
                  </a:cubicBezTo>
                  <a:cubicBezTo>
                    <a:pt x="10" y="20"/>
                    <a:pt x="10" y="20"/>
                    <a:pt x="10" y="20"/>
                  </a:cubicBezTo>
                  <a:cubicBezTo>
                    <a:pt x="14" y="22"/>
                    <a:pt x="18" y="23"/>
                    <a:pt x="22" y="25"/>
                  </a:cubicBezTo>
                  <a:cubicBezTo>
                    <a:pt x="22" y="25"/>
                    <a:pt x="22" y="25"/>
                    <a:pt x="22" y="25"/>
                  </a:cubicBezTo>
                  <a:cubicBezTo>
                    <a:pt x="21" y="25"/>
                    <a:pt x="20" y="25"/>
                    <a:pt x="20" y="24"/>
                  </a:cubicBezTo>
                  <a:cubicBezTo>
                    <a:pt x="19" y="24"/>
                    <a:pt x="18" y="24"/>
                    <a:pt x="17" y="23"/>
                  </a:cubicBezTo>
                  <a:cubicBezTo>
                    <a:pt x="16" y="23"/>
                    <a:pt x="15" y="23"/>
                    <a:pt x="15" y="22"/>
                  </a:cubicBezTo>
                  <a:cubicBezTo>
                    <a:pt x="14" y="22"/>
                    <a:pt x="13" y="21"/>
                    <a:pt x="12" y="21"/>
                  </a:cubicBezTo>
                  <a:cubicBezTo>
                    <a:pt x="12" y="21"/>
                    <a:pt x="12" y="21"/>
                    <a:pt x="12" y="21"/>
                  </a:cubicBezTo>
                  <a:cubicBezTo>
                    <a:pt x="16" y="21"/>
                    <a:pt x="20" y="23"/>
                    <a:pt x="24" y="24"/>
                  </a:cubicBezTo>
                  <a:cubicBezTo>
                    <a:pt x="24" y="24"/>
                    <a:pt x="24" y="24"/>
                    <a:pt x="24" y="24"/>
                  </a:cubicBezTo>
                  <a:cubicBezTo>
                    <a:pt x="23" y="23"/>
                    <a:pt x="23" y="23"/>
                    <a:pt x="22" y="23"/>
                  </a:cubicBezTo>
                  <a:cubicBezTo>
                    <a:pt x="21" y="22"/>
                    <a:pt x="20" y="22"/>
                    <a:pt x="19" y="22"/>
                  </a:cubicBezTo>
                  <a:cubicBezTo>
                    <a:pt x="17" y="21"/>
                    <a:pt x="15" y="20"/>
                    <a:pt x="13" y="20"/>
                  </a:cubicBezTo>
                  <a:cubicBezTo>
                    <a:pt x="13" y="20"/>
                    <a:pt x="13" y="20"/>
                    <a:pt x="13" y="21"/>
                  </a:cubicBezTo>
                  <a:cubicBezTo>
                    <a:pt x="16" y="23"/>
                    <a:pt x="20" y="22"/>
                    <a:pt x="23" y="23"/>
                  </a:cubicBezTo>
                  <a:cubicBezTo>
                    <a:pt x="23" y="23"/>
                    <a:pt x="23" y="23"/>
                    <a:pt x="23" y="23"/>
                  </a:cubicBezTo>
                  <a:cubicBezTo>
                    <a:pt x="23" y="23"/>
                    <a:pt x="22" y="23"/>
                    <a:pt x="21" y="23"/>
                  </a:cubicBezTo>
                  <a:cubicBezTo>
                    <a:pt x="20" y="23"/>
                    <a:pt x="19" y="22"/>
                    <a:pt x="18" y="22"/>
                  </a:cubicBezTo>
                  <a:cubicBezTo>
                    <a:pt x="17" y="22"/>
                    <a:pt x="16" y="21"/>
                    <a:pt x="15" y="21"/>
                  </a:cubicBezTo>
                  <a:cubicBezTo>
                    <a:pt x="14" y="20"/>
                    <a:pt x="13" y="20"/>
                    <a:pt x="13" y="19"/>
                  </a:cubicBezTo>
                  <a:cubicBezTo>
                    <a:pt x="13" y="19"/>
                    <a:pt x="13" y="19"/>
                    <a:pt x="13" y="19"/>
                  </a:cubicBezTo>
                  <a:cubicBezTo>
                    <a:pt x="14" y="18"/>
                    <a:pt x="15" y="19"/>
                    <a:pt x="16" y="19"/>
                  </a:cubicBezTo>
                  <a:cubicBezTo>
                    <a:pt x="17" y="19"/>
                    <a:pt x="18" y="19"/>
                    <a:pt x="19" y="20"/>
                  </a:cubicBezTo>
                  <a:cubicBezTo>
                    <a:pt x="20" y="20"/>
                    <a:pt x="21" y="20"/>
                    <a:pt x="22" y="21"/>
                  </a:cubicBezTo>
                  <a:cubicBezTo>
                    <a:pt x="22" y="21"/>
                    <a:pt x="23" y="22"/>
                    <a:pt x="24" y="22"/>
                  </a:cubicBezTo>
                  <a:cubicBezTo>
                    <a:pt x="24" y="22"/>
                    <a:pt x="24" y="22"/>
                    <a:pt x="24" y="22"/>
                  </a:cubicBezTo>
                  <a:cubicBezTo>
                    <a:pt x="22" y="23"/>
                    <a:pt x="20" y="22"/>
                    <a:pt x="18" y="21"/>
                  </a:cubicBezTo>
                  <a:cubicBezTo>
                    <a:pt x="16" y="20"/>
                    <a:pt x="14" y="20"/>
                    <a:pt x="13" y="19"/>
                  </a:cubicBezTo>
                  <a:cubicBezTo>
                    <a:pt x="13" y="19"/>
                    <a:pt x="13" y="19"/>
                    <a:pt x="13" y="19"/>
                  </a:cubicBezTo>
                  <a:cubicBezTo>
                    <a:pt x="13" y="19"/>
                    <a:pt x="14" y="19"/>
                    <a:pt x="15" y="19"/>
                  </a:cubicBezTo>
                  <a:cubicBezTo>
                    <a:pt x="16" y="19"/>
                    <a:pt x="17" y="19"/>
                    <a:pt x="18" y="20"/>
                  </a:cubicBezTo>
                  <a:cubicBezTo>
                    <a:pt x="19" y="20"/>
                    <a:pt x="20" y="20"/>
                    <a:pt x="21" y="21"/>
                  </a:cubicBezTo>
                  <a:cubicBezTo>
                    <a:pt x="22" y="21"/>
                    <a:pt x="23" y="21"/>
                    <a:pt x="23" y="22"/>
                  </a:cubicBezTo>
                  <a:cubicBezTo>
                    <a:pt x="24" y="22"/>
                    <a:pt x="23" y="23"/>
                    <a:pt x="23" y="23"/>
                  </a:cubicBezTo>
                  <a:cubicBezTo>
                    <a:pt x="22" y="23"/>
                    <a:pt x="21" y="23"/>
                    <a:pt x="20" y="23"/>
                  </a:cubicBezTo>
                  <a:cubicBezTo>
                    <a:pt x="19" y="22"/>
                    <a:pt x="18" y="22"/>
                    <a:pt x="17" y="22"/>
                  </a:cubicBezTo>
                  <a:cubicBezTo>
                    <a:pt x="16" y="22"/>
                    <a:pt x="15" y="21"/>
                    <a:pt x="15" y="21"/>
                  </a:cubicBezTo>
                  <a:cubicBezTo>
                    <a:pt x="15" y="21"/>
                    <a:pt x="15" y="21"/>
                    <a:pt x="15" y="21"/>
                  </a:cubicBezTo>
                  <a:cubicBezTo>
                    <a:pt x="15" y="21"/>
                    <a:pt x="15" y="21"/>
                    <a:pt x="15" y="21"/>
                  </a:cubicBezTo>
                  <a:cubicBezTo>
                    <a:pt x="15" y="21"/>
                    <a:pt x="16" y="21"/>
                    <a:pt x="17" y="21"/>
                  </a:cubicBezTo>
                  <a:cubicBezTo>
                    <a:pt x="18" y="21"/>
                    <a:pt x="18" y="21"/>
                    <a:pt x="19" y="21"/>
                  </a:cubicBezTo>
                  <a:cubicBezTo>
                    <a:pt x="20" y="21"/>
                    <a:pt x="21" y="21"/>
                    <a:pt x="23" y="22"/>
                  </a:cubicBezTo>
                  <a:cubicBezTo>
                    <a:pt x="23" y="22"/>
                    <a:pt x="25" y="22"/>
                    <a:pt x="24" y="23"/>
                  </a:cubicBezTo>
                  <a:cubicBezTo>
                    <a:pt x="24" y="23"/>
                    <a:pt x="24" y="24"/>
                    <a:pt x="24" y="24"/>
                  </a:cubicBezTo>
                  <a:cubicBezTo>
                    <a:pt x="23" y="24"/>
                    <a:pt x="23" y="24"/>
                    <a:pt x="22" y="24"/>
                  </a:cubicBezTo>
                  <a:cubicBezTo>
                    <a:pt x="21" y="24"/>
                    <a:pt x="19" y="24"/>
                    <a:pt x="18" y="23"/>
                  </a:cubicBezTo>
                  <a:cubicBezTo>
                    <a:pt x="17" y="23"/>
                    <a:pt x="17" y="24"/>
                    <a:pt x="17" y="24"/>
                  </a:cubicBezTo>
                  <a:cubicBezTo>
                    <a:pt x="19" y="24"/>
                    <a:pt x="20" y="24"/>
                    <a:pt x="22" y="24"/>
                  </a:cubicBezTo>
                  <a:cubicBezTo>
                    <a:pt x="23" y="24"/>
                    <a:pt x="25" y="25"/>
                    <a:pt x="26" y="26"/>
                  </a:cubicBezTo>
                  <a:cubicBezTo>
                    <a:pt x="26" y="26"/>
                    <a:pt x="26" y="26"/>
                    <a:pt x="26" y="25"/>
                  </a:cubicBezTo>
                  <a:cubicBezTo>
                    <a:pt x="25" y="26"/>
                    <a:pt x="24" y="26"/>
                    <a:pt x="22" y="26"/>
                  </a:cubicBezTo>
                  <a:cubicBezTo>
                    <a:pt x="21" y="26"/>
                    <a:pt x="20" y="26"/>
                    <a:pt x="19" y="25"/>
                  </a:cubicBezTo>
                  <a:cubicBezTo>
                    <a:pt x="19" y="26"/>
                    <a:pt x="19" y="26"/>
                    <a:pt x="19" y="26"/>
                  </a:cubicBezTo>
                  <a:cubicBezTo>
                    <a:pt x="20" y="26"/>
                    <a:pt x="22" y="26"/>
                    <a:pt x="23" y="26"/>
                  </a:cubicBezTo>
                  <a:cubicBezTo>
                    <a:pt x="23" y="26"/>
                    <a:pt x="24" y="27"/>
                    <a:pt x="25" y="27"/>
                  </a:cubicBezTo>
                  <a:cubicBezTo>
                    <a:pt x="25" y="27"/>
                    <a:pt x="26" y="27"/>
                    <a:pt x="26" y="27"/>
                  </a:cubicBezTo>
                  <a:cubicBezTo>
                    <a:pt x="26" y="27"/>
                    <a:pt x="26" y="27"/>
                    <a:pt x="26" y="27"/>
                  </a:cubicBezTo>
                  <a:cubicBezTo>
                    <a:pt x="24" y="27"/>
                    <a:pt x="22" y="27"/>
                    <a:pt x="20" y="26"/>
                  </a:cubicBezTo>
                  <a:cubicBezTo>
                    <a:pt x="20" y="26"/>
                    <a:pt x="19" y="26"/>
                    <a:pt x="19" y="26"/>
                  </a:cubicBezTo>
                  <a:cubicBezTo>
                    <a:pt x="21" y="26"/>
                    <a:pt x="22" y="26"/>
                    <a:pt x="23" y="27"/>
                  </a:cubicBezTo>
                  <a:cubicBezTo>
                    <a:pt x="24" y="27"/>
                    <a:pt x="25" y="27"/>
                    <a:pt x="27" y="28"/>
                  </a:cubicBezTo>
                  <a:cubicBezTo>
                    <a:pt x="27" y="28"/>
                    <a:pt x="27" y="27"/>
                    <a:pt x="27" y="27"/>
                  </a:cubicBezTo>
                  <a:cubicBezTo>
                    <a:pt x="26" y="28"/>
                    <a:pt x="25" y="28"/>
                    <a:pt x="24" y="28"/>
                  </a:cubicBezTo>
                  <a:cubicBezTo>
                    <a:pt x="23" y="28"/>
                    <a:pt x="23" y="28"/>
                    <a:pt x="22" y="28"/>
                  </a:cubicBezTo>
                  <a:cubicBezTo>
                    <a:pt x="22" y="28"/>
                    <a:pt x="22" y="28"/>
                    <a:pt x="22" y="28"/>
                  </a:cubicBezTo>
                  <a:cubicBezTo>
                    <a:pt x="22" y="28"/>
                    <a:pt x="23" y="28"/>
                    <a:pt x="24" y="28"/>
                  </a:cubicBezTo>
                  <a:cubicBezTo>
                    <a:pt x="24" y="28"/>
                    <a:pt x="25" y="28"/>
                    <a:pt x="26" y="28"/>
                  </a:cubicBezTo>
                  <a:cubicBezTo>
                    <a:pt x="27" y="28"/>
                    <a:pt x="28" y="28"/>
                    <a:pt x="28" y="27"/>
                  </a:cubicBezTo>
                  <a:cubicBezTo>
                    <a:pt x="29" y="27"/>
                    <a:pt x="30" y="27"/>
                    <a:pt x="30" y="26"/>
                  </a:cubicBezTo>
                  <a:cubicBezTo>
                    <a:pt x="30" y="26"/>
                    <a:pt x="30" y="26"/>
                    <a:pt x="30" y="26"/>
                  </a:cubicBezTo>
                  <a:cubicBezTo>
                    <a:pt x="29" y="26"/>
                    <a:pt x="28" y="26"/>
                    <a:pt x="27" y="27"/>
                  </a:cubicBezTo>
                  <a:cubicBezTo>
                    <a:pt x="26" y="27"/>
                    <a:pt x="25" y="28"/>
                    <a:pt x="25" y="29"/>
                  </a:cubicBezTo>
                  <a:cubicBezTo>
                    <a:pt x="25" y="29"/>
                    <a:pt x="25" y="29"/>
                    <a:pt x="25" y="29"/>
                  </a:cubicBezTo>
                  <a:cubicBezTo>
                    <a:pt x="26" y="29"/>
                    <a:pt x="26" y="29"/>
                    <a:pt x="27" y="29"/>
                  </a:cubicBezTo>
                  <a:cubicBezTo>
                    <a:pt x="27" y="29"/>
                    <a:pt x="28" y="28"/>
                    <a:pt x="29" y="28"/>
                  </a:cubicBezTo>
                  <a:cubicBezTo>
                    <a:pt x="29" y="27"/>
                    <a:pt x="30" y="27"/>
                    <a:pt x="30" y="26"/>
                  </a:cubicBezTo>
                  <a:cubicBezTo>
                    <a:pt x="31" y="26"/>
                    <a:pt x="31" y="26"/>
                    <a:pt x="31" y="25"/>
                  </a:cubicBezTo>
                  <a:cubicBezTo>
                    <a:pt x="31" y="25"/>
                    <a:pt x="31" y="25"/>
                    <a:pt x="31" y="25"/>
                  </a:cubicBezTo>
                  <a:cubicBezTo>
                    <a:pt x="30" y="25"/>
                    <a:pt x="29" y="25"/>
                    <a:pt x="28" y="26"/>
                  </a:cubicBezTo>
                  <a:cubicBezTo>
                    <a:pt x="27" y="26"/>
                    <a:pt x="26" y="26"/>
                    <a:pt x="26" y="27"/>
                  </a:cubicBezTo>
                  <a:cubicBezTo>
                    <a:pt x="25" y="27"/>
                    <a:pt x="26" y="27"/>
                    <a:pt x="26" y="27"/>
                  </a:cubicBezTo>
                  <a:cubicBezTo>
                    <a:pt x="27" y="27"/>
                    <a:pt x="28" y="27"/>
                    <a:pt x="29" y="27"/>
                  </a:cubicBezTo>
                  <a:cubicBezTo>
                    <a:pt x="30" y="26"/>
                    <a:pt x="31" y="26"/>
                    <a:pt x="31" y="25"/>
                  </a:cubicBezTo>
                  <a:cubicBezTo>
                    <a:pt x="31" y="25"/>
                    <a:pt x="31" y="25"/>
                    <a:pt x="31" y="25"/>
                  </a:cubicBezTo>
                  <a:cubicBezTo>
                    <a:pt x="29" y="25"/>
                    <a:pt x="26" y="26"/>
                    <a:pt x="24" y="26"/>
                  </a:cubicBezTo>
                  <a:cubicBezTo>
                    <a:pt x="24" y="26"/>
                    <a:pt x="24" y="26"/>
                    <a:pt x="24" y="26"/>
                  </a:cubicBezTo>
                  <a:cubicBezTo>
                    <a:pt x="26" y="25"/>
                    <a:pt x="28" y="24"/>
                    <a:pt x="30" y="24"/>
                  </a:cubicBezTo>
                  <a:cubicBezTo>
                    <a:pt x="30" y="24"/>
                    <a:pt x="30" y="24"/>
                    <a:pt x="30" y="24"/>
                  </a:cubicBezTo>
                  <a:cubicBezTo>
                    <a:pt x="27" y="25"/>
                    <a:pt x="25" y="25"/>
                    <a:pt x="22" y="25"/>
                  </a:cubicBezTo>
                  <a:cubicBezTo>
                    <a:pt x="22" y="25"/>
                    <a:pt x="22" y="25"/>
                    <a:pt x="22" y="25"/>
                  </a:cubicBezTo>
                  <a:cubicBezTo>
                    <a:pt x="23" y="25"/>
                    <a:pt x="24" y="24"/>
                    <a:pt x="25" y="24"/>
                  </a:cubicBezTo>
                  <a:cubicBezTo>
                    <a:pt x="27" y="24"/>
                    <a:pt x="28" y="24"/>
                    <a:pt x="29" y="23"/>
                  </a:cubicBezTo>
                  <a:cubicBezTo>
                    <a:pt x="29" y="23"/>
                    <a:pt x="29" y="23"/>
                    <a:pt x="29" y="23"/>
                  </a:cubicBezTo>
                  <a:cubicBezTo>
                    <a:pt x="27" y="24"/>
                    <a:pt x="24" y="25"/>
                    <a:pt x="22" y="24"/>
                  </a:cubicBezTo>
                  <a:cubicBezTo>
                    <a:pt x="22" y="24"/>
                    <a:pt x="22" y="25"/>
                    <a:pt x="22" y="25"/>
                  </a:cubicBezTo>
                  <a:cubicBezTo>
                    <a:pt x="24" y="24"/>
                    <a:pt x="27" y="23"/>
                    <a:pt x="29" y="22"/>
                  </a:cubicBezTo>
                  <a:cubicBezTo>
                    <a:pt x="29" y="22"/>
                    <a:pt x="29" y="22"/>
                    <a:pt x="29" y="22"/>
                  </a:cubicBezTo>
                  <a:cubicBezTo>
                    <a:pt x="26" y="22"/>
                    <a:pt x="24" y="23"/>
                    <a:pt x="21" y="23"/>
                  </a:cubicBezTo>
                  <a:cubicBezTo>
                    <a:pt x="21" y="23"/>
                    <a:pt x="21" y="23"/>
                    <a:pt x="21" y="23"/>
                  </a:cubicBezTo>
                  <a:cubicBezTo>
                    <a:pt x="23" y="23"/>
                    <a:pt x="25" y="22"/>
                    <a:pt x="27" y="21"/>
                  </a:cubicBezTo>
                  <a:cubicBezTo>
                    <a:pt x="27" y="21"/>
                    <a:pt x="27" y="21"/>
                    <a:pt x="27" y="21"/>
                  </a:cubicBezTo>
                  <a:cubicBezTo>
                    <a:pt x="26" y="21"/>
                    <a:pt x="25" y="21"/>
                    <a:pt x="24" y="21"/>
                  </a:cubicBezTo>
                  <a:cubicBezTo>
                    <a:pt x="24" y="21"/>
                    <a:pt x="24" y="22"/>
                    <a:pt x="24" y="22"/>
                  </a:cubicBezTo>
                  <a:cubicBezTo>
                    <a:pt x="25" y="22"/>
                    <a:pt x="26" y="21"/>
                    <a:pt x="27" y="21"/>
                  </a:cubicBezTo>
                  <a:cubicBezTo>
                    <a:pt x="27" y="21"/>
                    <a:pt x="27" y="21"/>
                    <a:pt x="27" y="21"/>
                  </a:cubicBezTo>
                  <a:cubicBezTo>
                    <a:pt x="25" y="22"/>
                    <a:pt x="23" y="22"/>
                    <a:pt x="21" y="23"/>
                  </a:cubicBezTo>
                  <a:cubicBezTo>
                    <a:pt x="21" y="23"/>
                    <a:pt x="21" y="23"/>
                    <a:pt x="21" y="23"/>
                  </a:cubicBezTo>
                  <a:cubicBezTo>
                    <a:pt x="24" y="23"/>
                    <a:pt x="26" y="23"/>
                    <a:pt x="29" y="22"/>
                  </a:cubicBezTo>
                  <a:cubicBezTo>
                    <a:pt x="29" y="22"/>
                    <a:pt x="29" y="22"/>
                    <a:pt x="29" y="22"/>
                  </a:cubicBezTo>
                  <a:cubicBezTo>
                    <a:pt x="26" y="23"/>
                    <a:pt x="24" y="23"/>
                    <a:pt x="22" y="24"/>
                  </a:cubicBezTo>
                  <a:cubicBezTo>
                    <a:pt x="22" y="24"/>
                    <a:pt x="22" y="25"/>
                    <a:pt x="22" y="25"/>
                  </a:cubicBezTo>
                  <a:cubicBezTo>
                    <a:pt x="24" y="25"/>
                    <a:pt x="27" y="24"/>
                    <a:pt x="29" y="23"/>
                  </a:cubicBezTo>
                  <a:cubicBezTo>
                    <a:pt x="29" y="23"/>
                    <a:pt x="29" y="23"/>
                    <a:pt x="29" y="23"/>
                  </a:cubicBezTo>
                  <a:cubicBezTo>
                    <a:pt x="28" y="23"/>
                    <a:pt x="27" y="23"/>
                    <a:pt x="25" y="24"/>
                  </a:cubicBezTo>
                  <a:cubicBezTo>
                    <a:pt x="24" y="24"/>
                    <a:pt x="23" y="24"/>
                    <a:pt x="22" y="25"/>
                  </a:cubicBezTo>
                  <a:cubicBezTo>
                    <a:pt x="22" y="25"/>
                    <a:pt x="22" y="25"/>
                    <a:pt x="22" y="25"/>
                  </a:cubicBezTo>
                  <a:cubicBezTo>
                    <a:pt x="25" y="26"/>
                    <a:pt x="27" y="25"/>
                    <a:pt x="30" y="24"/>
                  </a:cubicBezTo>
                  <a:cubicBezTo>
                    <a:pt x="30" y="24"/>
                    <a:pt x="30" y="24"/>
                    <a:pt x="30" y="24"/>
                  </a:cubicBezTo>
                  <a:cubicBezTo>
                    <a:pt x="28" y="24"/>
                    <a:pt x="26" y="25"/>
                    <a:pt x="24" y="26"/>
                  </a:cubicBezTo>
                  <a:cubicBezTo>
                    <a:pt x="23" y="26"/>
                    <a:pt x="23" y="26"/>
                    <a:pt x="24" y="26"/>
                  </a:cubicBezTo>
                  <a:cubicBezTo>
                    <a:pt x="26" y="26"/>
                    <a:pt x="29" y="25"/>
                    <a:pt x="31" y="25"/>
                  </a:cubicBezTo>
                  <a:cubicBezTo>
                    <a:pt x="31" y="25"/>
                    <a:pt x="31" y="25"/>
                    <a:pt x="31" y="25"/>
                  </a:cubicBezTo>
                  <a:cubicBezTo>
                    <a:pt x="30" y="26"/>
                    <a:pt x="29" y="26"/>
                    <a:pt x="29" y="26"/>
                  </a:cubicBezTo>
                  <a:cubicBezTo>
                    <a:pt x="28" y="27"/>
                    <a:pt x="27" y="27"/>
                    <a:pt x="26" y="27"/>
                  </a:cubicBezTo>
                  <a:cubicBezTo>
                    <a:pt x="26" y="27"/>
                    <a:pt x="26" y="27"/>
                    <a:pt x="26" y="27"/>
                  </a:cubicBezTo>
                  <a:cubicBezTo>
                    <a:pt x="27" y="27"/>
                    <a:pt x="27" y="26"/>
                    <a:pt x="28" y="26"/>
                  </a:cubicBezTo>
                  <a:cubicBezTo>
                    <a:pt x="29" y="26"/>
                    <a:pt x="30" y="25"/>
                    <a:pt x="31" y="25"/>
                  </a:cubicBezTo>
                  <a:cubicBezTo>
                    <a:pt x="31" y="25"/>
                    <a:pt x="31" y="25"/>
                    <a:pt x="31" y="25"/>
                  </a:cubicBezTo>
                  <a:cubicBezTo>
                    <a:pt x="31" y="26"/>
                    <a:pt x="31" y="26"/>
                    <a:pt x="30" y="26"/>
                  </a:cubicBezTo>
                  <a:cubicBezTo>
                    <a:pt x="30" y="27"/>
                    <a:pt x="29" y="27"/>
                    <a:pt x="29" y="28"/>
                  </a:cubicBezTo>
                  <a:cubicBezTo>
                    <a:pt x="28" y="28"/>
                    <a:pt x="27" y="28"/>
                    <a:pt x="27" y="28"/>
                  </a:cubicBezTo>
                  <a:cubicBezTo>
                    <a:pt x="26" y="29"/>
                    <a:pt x="26" y="29"/>
                    <a:pt x="25" y="29"/>
                  </a:cubicBezTo>
                  <a:cubicBezTo>
                    <a:pt x="25" y="29"/>
                    <a:pt x="25" y="29"/>
                    <a:pt x="25" y="29"/>
                  </a:cubicBezTo>
                  <a:cubicBezTo>
                    <a:pt x="26" y="28"/>
                    <a:pt x="27" y="28"/>
                    <a:pt x="27" y="27"/>
                  </a:cubicBezTo>
                  <a:cubicBezTo>
                    <a:pt x="28" y="27"/>
                    <a:pt x="29" y="26"/>
                    <a:pt x="30" y="26"/>
                  </a:cubicBezTo>
                  <a:cubicBezTo>
                    <a:pt x="30" y="26"/>
                    <a:pt x="30" y="26"/>
                    <a:pt x="30" y="26"/>
                  </a:cubicBezTo>
                  <a:cubicBezTo>
                    <a:pt x="29" y="27"/>
                    <a:pt x="29" y="27"/>
                    <a:pt x="28" y="27"/>
                  </a:cubicBezTo>
                  <a:cubicBezTo>
                    <a:pt x="27" y="27"/>
                    <a:pt x="27" y="27"/>
                    <a:pt x="26" y="28"/>
                  </a:cubicBezTo>
                  <a:cubicBezTo>
                    <a:pt x="25" y="28"/>
                    <a:pt x="24" y="28"/>
                    <a:pt x="24" y="28"/>
                  </a:cubicBezTo>
                  <a:cubicBezTo>
                    <a:pt x="23" y="28"/>
                    <a:pt x="22" y="28"/>
                    <a:pt x="22" y="28"/>
                  </a:cubicBezTo>
                  <a:cubicBezTo>
                    <a:pt x="22" y="28"/>
                    <a:pt x="22" y="28"/>
                    <a:pt x="22" y="28"/>
                  </a:cubicBezTo>
                  <a:cubicBezTo>
                    <a:pt x="23" y="28"/>
                    <a:pt x="24" y="28"/>
                    <a:pt x="24" y="28"/>
                  </a:cubicBezTo>
                  <a:cubicBezTo>
                    <a:pt x="25" y="28"/>
                    <a:pt x="26" y="28"/>
                    <a:pt x="27" y="28"/>
                  </a:cubicBezTo>
                  <a:cubicBezTo>
                    <a:pt x="27" y="28"/>
                    <a:pt x="27" y="27"/>
                    <a:pt x="27" y="27"/>
                  </a:cubicBezTo>
                  <a:cubicBezTo>
                    <a:pt x="26" y="27"/>
                    <a:pt x="24" y="27"/>
                    <a:pt x="23" y="26"/>
                  </a:cubicBezTo>
                  <a:cubicBezTo>
                    <a:pt x="22" y="26"/>
                    <a:pt x="21" y="26"/>
                    <a:pt x="19" y="26"/>
                  </a:cubicBezTo>
                  <a:cubicBezTo>
                    <a:pt x="19" y="26"/>
                    <a:pt x="19" y="26"/>
                    <a:pt x="19" y="26"/>
                  </a:cubicBezTo>
                  <a:cubicBezTo>
                    <a:pt x="21" y="27"/>
                    <a:pt x="24" y="28"/>
                    <a:pt x="26" y="27"/>
                  </a:cubicBezTo>
                  <a:cubicBezTo>
                    <a:pt x="26" y="27"/>
                    <a:pt x="26" y="27"/>
                    <a:pt x="26" y="27"/>
                  </a:cubicBezTo>
                  <a:cubicBezTo>
                    <a:pt x="25" y="26"/>
                    <a:pt x="24" y="26"/>
                    <a:pt x="23" y="26"/>
                  </a:cubicBezTo>
                  <a:cubicBezTo>
                    <a:pt x="22" y="26"/>
                    <a:pt x="20" y="25"/>
                    <a:pt x="19" y="25"/>
                  </a:cubicBezTo>
                  <a:cubicBezTo>
                    <a:pt x="18" y="25"/>
                    <a:pt x="18" y="26"/>
                    <a:pt x="19" y="26"/>
                  </a:cubicBezTo>
                  <a:cubicBezTo>
                    <a:pt x="20" y="26"/>
                    <a:pt x="21" y="26"/>
                    <a:pt x="23" y="27"/>
                  </a:cubicBezTo>
                  <a:cubicBezTo>
                    <a:pt x="24" y="27"/>
                    <a:pt x="25" y="27"/>
                    <a:pt x="26" y="26"/>
                  </a:cubicBezTo>
                  <a:cubicBezTo>
                    <a:pt x="26" y="26"/>
                    <a:pt x="26" y="26"/>
                    <a:pt x="26" y="26"/>
                  </a:cubicBezTo>
                  <a:cubicBezTo>
                    <a:pt x="25" y="24"/>
                    <a:pt x="24" y="24"/>
                    <a:pt x="22" y="24"/>
                  </a:cubicBezTo>
                  <a:cubicBezTo>
                    <a:pt x="21" y="24"/>
                    <a:pt x="19" y="24"/>
                    <a:pt x="18" y="23"/>
                  </a:cubicBezTo>
                  <a:cubicBezTo>
                    <a:pt x="18" y="24"/>
                    <a:pt x="17" y="24"/>
                    <a:pt x="17" y="24"/>
                  </a:cubicBezTo>
                  <a:cubicBezTo>
                    <a:pt x="18" y="24"/>
                    <a:pt x="19" y="24"/>
                    <a:pt x="20" y="24"/>
                  </a:cubicBezTo>
                  <a:cubicBezTo>
                    <a:pt x="21" y="24"/>
                    <a:pt x="22" y="24"/>
                    <a:pt x="23" y="24"/>
                  </a:cubicBezTo>
                  <a:cubicBezTo>
                    <a:pt x="24" y="24"/>
                    <a:pt x="25" y="24"/>
                    <a:pt x="25" y="23"/>
                  </a:cubicBezTo>
                  <a:cubicBezTo>
                    <a:pt x="25" y="22"/>
                    <a:pt x="24" y="22"/>
                    <a:pt x="23" y="21"/>
                  </a:cubicBezTo>
                  <a:cubicBezTo>
                    <a:pt x="22" y="21"/>
                    <a:pt x="20" y="21"/>
                    <a:pt x="19" y="21"/>
                  </a:cubicBezTo>
                  <a:cubicBezTo>
                    <a:pt x="18" y="21"/>
                    <a:pt x="16" y="20"/>
                    <a:pt x="14" y="21"/>
                  </a:cubicBezTo>
                  <a:cubicBezTo>
                    <a:pt x="14" y="21"/>
                    <a:pt x="14" y="21"/>
                    <a:pt x="14" y="21"/>
                  </a:cubicBezTo>
                  <a:cubicBezTo>
                    <a:pt x="15" y="22"/>
                    <a:pt x="16" y="22"/>
                    <a:pt x="16" y="22"/>
                  </a:cubicBezTo>
                  <a:cubicBezTo>
                    <a:pt x="17" y="22"/>
                    <a:pt x="18" y="23"/>
                    <a:pt x="20" y="23"/>
                  </a:cubicBezTo>
                  <a:cubicBezTo>
                    <a:pt x="21" y="23"/>
                    <a:pt x="22" y="23"/>
                    <a:pt x="23" y="23"/>
                  </a:cubicBezTo>
                  <a:cubicBezTo>
                    <a:pt x="23" y="23"/>
                    <a:pt x="24" y="23"/>
                    <a:pt x="24" y="22"/>
                  </a:cubicBezTo>
                  <a:cubicBezTo>
                    <a:pt x="24" y="22"/>
                    <a:pt x="23" y="21"/>
                    <a:pt x="23" y="21"/>
                  </a:cubicBezTo>
                  <a:cubicBezTo>
                    <a:pt x="22" y="20"/>
                    <a:pt x="21" y="20"/>
                    <a:pt x="20" y="20"/>
                  </a:cubicBezTo>
                  <a:cubicBezTo>
                    <a:pt x="18" y="19"/>
                    <a:pt x="16" y="19"/>
                    <a:pt x="14" y="19"/>
                  </a:cubicBezTo>
                  <a:cubicBezTo>
                    <a:pt x="13" y="19"/>
                    <a:pt x="13" y="19"/>
                    <a:pt x="12" y="19"/>
                  </a:cubicBezTo>
                  <a:cubicBezTo>
                    <a:pt x="12" y="19"/>
                    <a:pt x="12" y="19"/>
                    <a:pt x="12" y="19"/>
                  </a:cubicBezTo>
                  <a:cubicBezTo>
                    <a:pt x="14" y="20"/>
                    <a:pt x="16" y="21"/>
                    <a:pt x="18" y="21"/>
                  </a:cubicBezTo>
                  <a:cubicBezTo>
                    <a:pt x="20" y="22"/>
                    <a:pt x="22" y="23"/>
                    <a:pt x="24" y="22"/>
                  </a:cubicBezTo>
                  <a:cubicBezTo>
                    <a:pt x="24" y="22"/>
                    <a:pt x="24" y="22"/>
                    <a:pt x="24" y="22"/>
                  </a:cubicBezTo>
                  <a:cubicBezTo>
                    <a:pt x="24" y="21"/>
                    <a:pt x="23" y="21"/>
                    <a:pt x="22" y="21"/>
                  </a:cubicBezTo>
                  <a:cubicBezTo>
                    <a:pt x="21" y="20"/>
                    <a:pt x="20" y="20"/>
                    <a:pt x="19" y="19"/>
                  </a:cubicBezTo>
                  <a:cubicBezTo>
                    <a:pt x="18" y="19"/>
                    <a:pt x="17" y="19"/>
                    <a:pt x="16" y="18"/>
                  </a:cubicBezTo>
                  <a:cubicBezTo>
                    <a:pt x="15" y="18"/>
                    <a:pt x="14" y="18"/>
                    <a:pt x="13" y="19"/>
                  </a:cubicBezTo>
                  <a:cubicBezTo>
                    <a:pt x="13" y="19"/>
                    <a:pt x="13" y="19"/>
                    <a:pt x="13" y="19"/>
                  </a:cubicBezTo>
                  <a:cubicBezTo>
                    <a:pt x="13" y="20"/>
                    <a:pt x="14" y="20"/>
                    <a:pt x="14" y="21"/>
                  </a:cubicBezTo>
                  <a:cubicBezTo>
                    <a:pt x="15" y="21"/>
                    <a:pt x="16" y="22"/>
                    <a:pt x="17" y="22"/>
                  </a:cubicBezTo>
                  <a:cubicBezTo>
                    <a:pt x="19" y="23"/>
                    <a:pt x="20" y="23"/>
                    <a:pt x="21" y="23"/>
                  </a:cubicBezTo>
                  <a:cubicBezTo>
                    <a:pt x="22" y="23"/>
                    <a:pt x="23" y="23"/>
                    <a:pt x="23" y="23"/>
                  </a:cubicBezTo>
                  <a:cubicBezTo>
                    <a:pt x="24" y="23"/>
                    <a:pt x="24" y="23"/>
                    <a:pt x="23" y="23"/>
                  </a:cubicBezTo>
                  <a:cubicBezTo>
                    <a:pt x="22" y="22"/>
                    <a:pt x="20" y="22"/>
                    <a:pt x="18" y="22"/>
                  </a:cubicBezTo>
                  <a:cubicBezTo>
                    <a:pt x="17" y="21"/>
                    <a:pt x="15" y="21"/>
                    <a:pt x="13" y="20"/>
                  </a:cubicBezTo>
                  <a:cubicBezTo>
                    <a:pt x="13" y="20"/>
                    <a:pt x="13" y="20"/>
                    <a:pt x="13" y="21"/>
                  </a:cubicBezTo>
                  <a:cubicBezTo>
                    <a:pt x="15" y="21"/>
                    <a:pt x="17" y="22"/>
                    <a:pt x="19" y="22"/>
                  </a:cubicBezTo>
                  <a:cubicBezTo>
                    <a:pt x="20" y="22"/>
                    <a:pt x="21" y="23"/>
                    <a:pt x="22" y="23"/>
                  </a:cubicBezTo>
                  <a:cubicBezTo>
                    <a:pt x="22" y="23"/>
                    <a:pt x="23" y="23"/>
                    <a:pt x="24" y="24"/>
                  </a:cubicBezTo>
                  <a:cubicBezTo>
                    <a:pt x="24" y="24"/>
                    <a:pt x="24" y="24"/>
                    <a:pt x="24" y="24"/>
                  </a:cubicBezTo>
                  <a:cubicBezTo>
                    <a:pt x="20" y="23"/>
                    <a:pt x="16" y="21"/>
                    <a:pt x="12" y="21"/>
                  </a:cubicBezTo>
                  <a:cubicBezTo>
                    <a:pt x="12" y="21"/>
                    <a:pt x="12" y="21"/>
                    <a:pt x="12" y="21"/>
                  </a:cubicBezTo>
                  <a:cubicBezTo>
                    <a:pt x="12" y="22"/>
                    <a:pt x="13" y="22"/>
                    <a:pt x="14" y="22"/>
                  </a:cubicBezTo>
                  <a:cubicBezTo>
                    <a:pt x="15" y="23"/>
                    <a:pt x="16" y="23"/>
                    <a:pt x="17" y="23"/>
                  </a:cubicBezTo>
                  <a:cubicBezTo>
                    <a:pt x="18" y="24"/>
                    <a:pt x="19" y="24"/>
                    <a:pt x="20" y="25"/>
                  </a:cubicBezTo>
                  <a:cubicBezTo>
                    <a:pt x="20" y="25"/>
                    <a:pt x="21" y="25"/>
                    <a:pt x="22" y="25"/>
                  </a:cubicBezTo>
                  <a:cubicBezTo>
                    <a:pt x="22" y="25"/>
                    <a:pt x="22" y="25"/>
                    <a:pt x="22" y="25"/>
                  </a:cubicBezTo>
                  <a:cubicBezTo>
                    <a:pt x="18" y="23"/>
                    <a:pt x="14" y="21"/>
                    <a:pt x="10" y="20"/>
                  </a:cubicBezTo>
                  <a:cubicBezTo>
                    <a:pt x="10" y="20"/>
                    <a:pt x="10" y="20"/>
                    <a:pt x="10" y="20"/>
                  </a:cubicBezTo>
                  <a:cubicBezTo>
                    <a:pt x="11" y="21"/>
                    <a:pt x="13" y="22"/>
                    <a:pt x="14" y="23"/>
                  </a:cubicBezTo>
                  <a:cubicBezTo>
                    <a:pt x="16" y="24"/>
                    <a:pt x="18" y="25"/>
                    <a:pt x="19" y="26"/>
                  </a:cubicBezTo>
                  <a:cubicBezTo>
                    <a:pt x="19" y="26"/>
                    <a:pt x="19" y="26"/>
                    <a:pt x="19" y="26"/>
                  </a:cubicBezTo>
                  <a:cubicBezTo>
                    <a:pt x="18" y="26"/>
                    <a:pt x="18" y="25"/>
                    <a:pt x="17" y="25"/>
                  </a:cubicBezTo>
                  <a:cubicBezTo>
                    <a:pt x="16" y="25"/>
                    <a:pt x="16" y="24"/>
                    <a:pt x="15" y="24"/>
                  </a:cubicBezTo>
                  <a:cubicBezTo>
                    <a:pt x="13" y="23"/>
                    <a:pt x="12" y="22"/>
                    <a:pt x="10" y="20"/>
                  </a:cubicBezTo>
                  <a:cubicBezTo>
                    <a:pt x="10" y="20"/>
                    <a:pt x="10" y="21"/>
                    <a:pt x="10" y="21"/>
                  </a:cubicBezTo>
                  <a:cubicBezTo>
                    <a:pt x="12" y="23"/>
                    <a:pt x="16" y="24"/>
                    <a:pt x="18" y="25"/>
                  </a:cubicBezTo>
                  <a:cubicBezTo>
                    <a:pt x="18" y="25"/>
                    <a:pt x="18" y="25"/>
                    <a:pt x="19" y="25"/>
                  </a:cubicBezTo>
                  <a:cubicBezTo>
                    <a:pt x="17" y="24"/>
                    <a:pt x="15" y="23"/>
                    <a:pt x="13" y="22"/>
                  </a:cubicBezTo>
                  <a:cubicBezTo>
                    <a:pt x="11" y="21"/>
                    <a:pt x="9" y="20"/>
                    <a:pt x="7" y="19"/>
                  </a:cubicBezTo>
                  <a:cubicBezTo>
                    <a:pt x="7" y="19"/>
                    <a:pt x="7" y="19"/>
                    <a:pt x="7" y="20"/>
                  </a:cubicBezTo>
                  <a:cubicBezTo>
                    <a:pt x="10" y="21"/>
                    <a:pt x="14" y="23"/>
                    <a:pt x="17" y="24"/>
                  </a:cubicBezTo>
                  <a:cubicBezTo>
                    <a:pt x="17" y="24"/>
                    <a:pt x="17" y="24"/>
                    <a:pt x="17" y="23"/>
                  </a:cubicBezTo>
                  <a:cubicBezTo>
                    <a:pt x="13" y="21"/>
                    <a:pt x="9" y="19"/>
                    <a:pt x="6" y="16"/>
                  </a:cubicBezTo>
                  <a:cubicBezTo>
                    <a:pt x="5" y="16"/>
                    <a:pt x="5" y="16"/>
                    <a:pt x="5" y="16"/>
                  </a:cubicBezTo>
                  <a:cubicBezTo>
                    <a:pt x="7" y="16"/>
                    <a:pt x="9" y="18"/>
                    <a:pt x="11" y="19"/>
                  </a:cubicBezTo>
                  <a:cubicBezTo>
                    <a:pt x="12" y="19"/>
                    <a:pt x="13" y="20"/>
                    <a:pt x="14" y="20"/>
                  </a:cubicBezTo>
                  <a:cubicBezTo>
                    <a:pt x="15" y="21"/>
                    <a:pt x="17" y="21"/>
                    <a:pt x="18" y="22"/>
                  </a:cubicBezTo>
                  <a:cubicBezTo>
                    <a:pt x="18" y="22"/>
                    <a:pt x="18" y="22"/>
                    <a:pt x="18" y="22"/>
                  </a:cubicBezTo>
                  <a:cubicBezTo>
                    <a:pt x="13" y="19"/>
                    <a:pt x="8" y="16"/>
                    <a:pt x="3" y="13"/>
                  </a:cubicBezTo>
                  <a:cubicBezTo>
                    <a:pt x="3" y="13"/>
                    <a:pt x="3" y="13"/>
                    <a:pt x="3" y="13"/>
                  </a:cubicBezTo>
                  <a:cubicBezTo>
                    <a:pt x="7" y="15"/>
                    <a:pt x="11" y="17"/>
                    <a:pt x="15" y="20"/>
                  </a:cubicBezTo>
                  <a:cubicBezTo>
                    <a:pt x="15" y="20"/>
                    <a:pt x="16" y="20"/>
                    <a:pt x="15" y="20"/>
                  </a:cubicBezTo>
                  <a:cubicBezTo>
                    <a:pt x="11" y="16"/>
                    <a:pt x="6" y="13"/>
                    <a:pt x="3" y="9"/>
                  </a:cubicBezTo>
                  <a:cubicBezTo>
                    <a:pt x="3" y="9"/>
                    <a:pt x="2" y="9"/>
                    <a:pt x="2" y="9"/>
                  </a:cubicBezTo>
                  <a:cubicBezTo>
                    <a:pt x="4" y="10"/>
                    <a:pt x="6" y="12"/>
                    <a:pt x="8" y="13"/>
                  </a:cubicBezTo>
                  <a:cubicBezTo>
                    <a:pt x="8" y="14"/>
                    <a:pt x="9" y="15"/>
                    <a:pt x="10" y="16"/>
                  </a:cubicBezTo>
                  <a:cubicBezTo>
                    <a:pt x="11" y="16"/>
                    <a:pt x="11" y="17"/>
                    <a:pt x="12" y="18"/>
                  </a:cubicBezTo>
                  <a:cubicBezTo>
                    <a:pt x="12" y="18"/>
                    <a:pt x="12" y="18"/>
                    <a:pt x="12" y="18"/>
                  </a:cubicBezTo>
                  <a:cubicBezTo>
                    <a:pt x="9" y="15"/>
                    <a:pt x="7" y="11"/>
                    <a:pt x="3" y="8"/>
                  </a:cubicBezTo>
                  <a:cubicBezTo>
                    <a:pt x="3" y="8"/>
                    <a:pt x="3" y="8"/>
                    <a:pt x="3" y="8"/>
                  </a:cubicBezTo>
                  <a:cubicBezTo>
                    <a:pt x="4" y="10"/>
                    <a:pt x="6" y="12"/>
                    <a:pt x="8" y="14"/>
                  </a:cubicBezTo>
                  <a:cubicBezTo>
                    <a:pt x="8" y="15"/>
                    <a:pt x="9" y="15"/>
                    <a:pt x="10" y="16"/>
                  </a:cubicBezTo>
                  <a:cubicBezTo>
                    <a:pt x="10" y="17"/>
                    <a:pt x="11" y="18"/>
                    <a:pt x="11" y="19"/>
                  </a:cubicBezTo>
                  <a:cubicBezTo>
                    <a:pt x="12" y="19"/>
                    <a:pt x="12" y="19"/>
                    <a:pt x="12" y="19"/>
                  </a:cubicBezTo>
                  <a:cubicBezTo>
                    <a:pt x="9" y="16"/>
                    <a:pt x="7" y="12"/>
                    <a:pt x="4" y="9"/>
                  </a:cubicBezTo>
                  <a:cubicBezTo>
                    <a:pt x="4" y="8"/>
                    <a:pt x="4" y="9"/>
                    <a:pt x="4" y="9"/>
                  </a:cubicBezTo>
                  <a:cubicBezTo>
                    <a:pt x="5" y="11"/>
                    <a:pt x="7" y="13"/>
                    <a:pt x="8" y="15"/>
                  </a:cubicBezTo>
                  <a:cubicBezTo>
                    <a:pt x="8" y="16"/>
                    <a:pt x="9" y="16"/>
                    <a:pt x="10" y="17"/>
                  </a:cubicBezTo>
                  <a:cubicBezTo>
                    <a:pt x="10" y="18"/>
                    <a:pt x="11" y="19"/>
                    <a:pt x="11" y="20"/>
                  </a:cubicBezTo>
                  <a:cubicBezTo>
                    <a:pt x="11" y="20"/>
                    <a:pt x="11" y="20"/>
                    <a:pt x="11" y="20"/>
                  </a:cubicBezTo>
                  <a:cubicBezTo>
                    <a:pt x="9" y="18"/>
                    <a:pt x="8" y="16"/>
                    <a:pt x="6" y="14"/>
                  </a:cubicBezTo>
                  <a:cubicBezTo>
                    <a:pt x="5" y="14"/>
                    <a:pt x="4" y="13"/>
                    <a:pt x="4" y="12"/>
                  </a:cubicBezTo>
                  <a:cubicBezTo>
                    <a:pt x="3" y="11"/>
                    <a:pt x="2" y="10"/>
                    <a:pt x="2" y="9"/>
                  </a:cubicBezTo>
                  <a:cubicBezTo>
                    <a:pt x="2" y="9"/>
                    <a:pt x="2" y="10"/>
                    <a:pt x="2" y="10"/>
                  </a:cubicBezTo>
                  <a:cubicBezTo>
                    <a:pt x="3" y="10"/>
                    <a:pt x="4" y="11"/>
                    <a:pt x="5" y="12"/>
                  </a:cubicBezTo>
                  <a:cubicBezTo>
                    <a:pt x="6" y="13"/>
                    <a:pt x="6" y="14"/>
                    <a:pt x="7" y="15"/>
                  </a:cubicBezTo>
                  <a:cubicBezTo>
                    <a:pt x="8" y="15"/>
                    <a:pt x="9" y="16"/>
                    <a:pt x="9" y="17"/>
                  </a:cubicBezTo>
                  <a:cubicBezTo>
                    <a:pt x="10" y="18"/>
                    <a:pt x="11" y="19"/>
                    <a:pt x="10" y="20"/>
                  </a:cubicBezTo>
                  <a:cubicBezTo>
                    <a:pt x="10" y="20"/>
                    <a:pt x="11" y="20"/>
                    <a:pt x="11" y="20"/>
                  </a:cubicBezTo>
                  <a:cubicBezTo>
                    <a:pt x="9" y="19"/>
                    <a:pt x="8" y="18"/>
                    <a:pt x="8" y="17"/>
                  </a:cubicBezTo>
                  <a:cubicBezTo>
                    <a:pt x="7" y="17"/>
                    <a:pt x="6" y="16"/>
                    <a:pt x="5" y="15"/>
                  </a:cubicBezTo>
                  <a:cubicBezTo>
                    <a:pt x="5" y="14"/>
                    <a:pt x="4" y="13"/>
                    <a:pt x="3" y="12"/>
                  </a:cubicBezTo>
                  <a:cubicBezTo>
                    <a:pt x="3" y="12"/>
                    <a:pt x="2" y="10"/>
                    <a:pt x="2" y="9"/>
                  </a:cubicBezTo>
                  <a:cubicBezTo>
                    <a:pt x="2" y="10"/>
                    <a:pt x="2" y="10"/>
                    <a:pt x="2" y="10"/>
                  </a:cubicBezTo>
                  <a:cubicBezTo>
                    <a:pt x="4" y="11"/>
                    <a:pt x="6" y="13"/>
                    <a:pt x="7" y="15"/>
                  </a:cubicBezTo>
                  <a:cubicBezTo>
                    <a:pt x="8" y="16"/>
                    <a:pt x="8" y="16"/>
                    <a:pt x="9" y="17"/>
                  </a:cubicBezTo>
                  <a:cubicBezTo>
                    <a:pt x="9" y="18"/>
                    <a:pt x="10" y="19"/>
                    <a:pt x="9" y="20"/>
                  </a:cubicBezTo>
                  <a:cubicBezTo>
                    <a:pt x="9" y="20"/>
                    <a:pt x="10" y="20"/>
                    <a:pt x="10" y="20"/>
                  </a:cubicBezTo>
                  <a:cubicBezTo>
                    <a:pt x="9" y="20"/>
                    <a:pt x="8" y="19"/>
                    <a:pt x="8" y="18"/>
                  </a:cubicBezTo>
                  <a:cubicBezTo>
                    <a:pt x="8" y="18"/>
                    <a:pt x="7" y="17"/>
                    <a:pt x="7" y="17"/>
                  </a:cubicBezTo>
                  <a:cubicBezTo>
                    <a:pt x="6" y="15"/>
                    <a:pt x="5" y="14"/>
                    <a:pt x="4" y="13"/>
                  </a:cubicBezTo>
                  <a:cubicBezTo>
                    <a:pt x="3" y="12"/>
                    <a:pt x="2" y="11"/>
                    <a:pt x="1" y="10"/>
                  </a:cubicBezTo>
                  <a:cubicBezTo>
                    <a:pt x="1" y="9"/>
                    <a:pt x="0" y="8"/>
                    <a:pt x="1" y="7"/>
                  </a:cubicBezTo>
                  <a:cubicBezTo>
                    <a:pt x="0" y="7"/>
                    <a:pt x="0" y="7"/>
                    <a:pt x="0" y="7"/>
                  </a:cubicBezTo>
                  <a:cubicBezTo>
                    <a:pt x="1" y="7"/>
                    <a:pt x="2" y="8"/>
                    <a:pt x="2" y="8"/>
                  </a:cubicBezTo>
                  <a:cubicBezTo>
                    <a:pt x="3" y="9"/>
                    <a:pt x="4" y="10"/>
                    <a:pt x="4" y="11"/>
                  </a:cubicBezTo>
                  <a:cubicBezTo>
                    <a:pt x="4" y="12"/>
                    <a:pt x="5" y="13"/>
                    <a:pt x="5" y="14"/>
                  </a:cubicBezTo>
                  <a:cubicBezTo>
                    <a:pt x="5" y="14"/>
                    <a:pt x="5" y="14"/>
                    <a:pt x="5" y="14"/>
                  </a:cubicBezTo>
                  <a:cubicBezTo>
                    <a:pt x="5" y="14"/>
                    <a:pt x="4" y="14"/>
                    <a:pt x="4" y="14"/>
                  </a:cubicBezTo>
                  <a:cubicBezTo>
                    <a:pt x="4" y="14"/>
                    <a:pt x="3" y="13"/>
                    <a:pt x="3" y="12"/>
                  </a:cubicBezTo>
                  <a:cubicBezTo>
                    <a:pt x="2" y="11"/>
                    <a:pt x="2" y="10"/>
                    <a:pt x="1" y="9"/>
                  </a:cubicBezTo>
                  <a:cubicBezTo>
                    <a:pt x="1" y="8"/>
                    <a:pt x="0" y="7"/>
                    <a:pt x="0" y="6"/>
                  </a:cubicBezTo>
                  <a:cubicBezTo>
                    <a:pt x="0" y="5"/>
                    <a:pt x="0" y="4"/>
                    <a:pt x="0" y="3"/>
                  </a:cubicBezTo>
                  <a:cubicBezTo>
                    <a:pt x="0" y="3"/>
                    <a:pt x="1" y="3"/>
                    <a:pt x="1" y="3"/>
                  </a:cubicBezTo>
                  <a:cubicBezTo>
                    <a:pt x="2" y="3"/>
                    <a:pt x="2" y="4"/>
                    <a:pt x="3" y="5"/>
                  </a:cubicBezTo>
                  <a:cubicBezTo>
                    <a:pt x="3" y="6"/>
                    <a:pt x="4" y="7"/>
                    <a:pt x="4" y="8"/>
                  </a:cubicBezTo>
                  <a:cubicBezTo>
                    <a:pt x="4" y="8"/>
                    <a:pt x="5" y="9"/>
                    <a:pt x="4" y="10"/>
                  </a:cubicBezTo>
                  <a:cubicBezTo>
                    <a:pt x="4" y="10"/>
                    <a:pt x="3" y="10"/>
                    <a:pt x="3" y="9"/>
                  </a:cubicBezTo>
                  <a:cubicBezTo>
                    <a:pt x="2" y="9"/>
                    <a:pt x="2" y="8"/>
                    <a:pt x="2" y="7"/>
                  </a:cubicBezTo>
                  <a:cubicBezTo>
                    <a:pt x="1" y="6"/>
                    <a:pt x="1" y="5"/>
                    <a:pt x="1" y="4"/>
                  </a:cubicBezTo>
                  <a:cubicBezTo>
                    <a:pt x="1" y="4"/>
                    <a:pt x="0" y="3"/>
                    <a:pt x="1" y="2"/>
                  </a:cubicBezTo>
                  <a:cubicBezTo>
                    <a:pt x="1" y="2"/>
                    <a:pt x="1" y="2"/>
                    <a:pt x="1" y="2"/>
                  </a:cubicBezTo>
                  <a:cubicBezTo>
                    <a:pt x="1" y="3"/>
                    <a:pt x="2" y="3"/>
                    <a:pt x="2" y="4"/>
                  </a:cubicBezTo>
                  <a:cubicBezTo>
                    <a:pt x="2" y="5"/>
                    <a:pt x="3" y="5"/>
                    <a:pt x="3" y="6"/>
                  </a:cubicBezTo>
                  <a:cubicBezTo>
                    <a:pt x="3" y="7"/>
                    <a:pt x="3" y="8"/>
                    <a:pt x="3" y="9"/>
                  </a:cubicBezTo>
                  <a:cubicBezTo>
                    <a:pt x="3" y="9"/>
                    <a:pt x="3" y="10"/>
                    <a:pt x="2" y="11"/>
                  </a:cubicBezTo>
                  <a:cubicBezTo>
                    <a:pt x="2" y="11"/>
                    <a:pt x="3" y="11"/>
                    <a:pt x="3" y="11"/>
                  </a:cubicBezTo>
                  <a:cubicBezTo>
                    <a:pt x="2" y="10"/>
                    <a:pt x="2" y="10"/>
                    <a:pt x="1" y="9"/>
                  </a:cubicBezTo>
                  <a:cubicBezTo>
                    <a:pt x="1" y="8"/>
                    <a:pt x="1" y="8"/>
                    <a:pt x="1" y="7"/>
                  </a:cubicBezTo>
                  <a:cubicBezTo>
                    <a:pt x="0" y="6"/>
                    <a:pt x="0" y="5"/>
                    <a:pt x="0" y="4"/>
                  </a:cubicBezTo>
                  <a:cubicBezTo>
                    <a:pt x="0" y="4"/>
                    <a:pt x="0" y="3"/>
                    <a:pt x="1" y="2"/>
                  </a:cubicBezTo>
                  <a:cubicBezTo>
                    <a:pt x="0" y="2"/>
                    <a:pt x="0" y="2"/>
                    <a:pt x="0" y="2"/>
                  </a:cubicBezTo>
                  <a:cubicBezTo>
                    <a:pt x="1" y="3"/>
                    <a:pt x="1" y="3"/>
                    <a:pt x="1" y="4"/>
                  </a:cubicBezTo>
                  <a:cubicBezTo>
                    <a:pt x="2" y="4"/>
                    <a:pt x="2" y="5"/>
                    <a:pt x="2" y="6"/>
                  </a:cubicBezTo>
                  <a:cubicBezTo>
                    <a:pt x="2" y="7"/>
                    <a:pt x="3" y="7"/>
                    <a:pt x="3" y="8"/>
                  </a:cubicBezTo>
                  <a:cubicBezTo>
                    <a:pt x="3" y="9"/>
                    <a:pt x="3" y="9"/>
                    <a:pt x="2" y="10"/>
                  </a:cubicBezTo>
                  <a:cubicBezTo>
                    <a:pt x="2" y="10"/>
                    <a:pt x="2" y="10"/>
                    <a:pt x="2" y="10"/>
                  </a:cubicBezTo>
                  <a:cubicBezTo>
                    <a:pt x="2" y="10"/>
                    <a:pt x="2" y="9"/>
                    <a:pt x="2" y="9"/>
                  </a:cubicBezTo>
                  <a:cubicBezTo>
                    <a:pt x="2" y="8"/>
                    <a:pt x="2" y="8"/>
                    <a:pt x="1" y="7"/>
                  </a:cubicBezTo>
                  <a:cubicBezTo>
                    <a:pt x="1" y="6"/>
                    <a:pt x="1" y="5"/>
                    <a:pt x="1" y="4"/>
                  </a:cubicBezTo>
                  <a:cubicBezTo>
                    <a:pt x="1" y="4"/>
                    <a:pt x="1" y="3"/>
                    <a:pt x="2" y="3"/>
                  </a:cubicBezTo>
                  <a:cubicBezTo>
                    <a:pt x="2" y="3"/>
                    <a:pt x="3" y="3"/>
                    <a:pt x="3" y="4"/>
                  </a:cubicBezTo>
                  <a:cubicBezTo>
                    <a:pt x="3" y="4"/>
                    <a:pt x="3" y="5"/>
                    <a:pt x="3" y="5"/>
                  </a:cubicBezTo>
                  <a:cubicBezTo>
                    <a:pt x="4" y="6"/>
                    <a:pt x="4" y="8"/>
                    <a:pt x="4" y="9"/>
                  </a:cubicBezTo>
                  <a:cubicBezTo>
                    <a:pt x="4" y="9"/>
                    <a:pt x="4" y="10"/>
                    <a:pt x="5" y="11"/>
                  </a:cubicBezTo>
                  <a:cubicBezTo>
                    <a:pt x="5" y="11"/>
                    <a:pt x="5" y="11"/>
                    <a:pt x="5" y="12"/>
                  </a:cubicBezTo>
                  <a:cubicBezTo>
                    <a:pt x="5" y="12"/>
                    <a:pt x="5" y="12"/>
                    <a:pt x="5" y="11"/>
                  </a:cubicBezTo>
                  <a:cubicBezTo>
                    <a:pt x="5" y="10"/>
                    <a:pt x="5" y="8"/>
                    <a:pt x="5" y="7"/>
                  </a:cubicBezTo>
                  <a:cubicBezTo>
                    <a:pt x="5" y="5"/>
                    <a:pt x="4" y="4"/>
                    <a:pt x="5" y="2"/>
                  </a:cubicBezTo>
                  <a:cubicBezTo>
                    <a:pt x="5" y="2"/>
                    <a:pt x="5" y="2"/>
                    <a:pt x="5" y="2"/>
                  </a:cubicBezTo>
                  <a:cubicBezTo>
                    <a:pt x="6" y="5"/>
                    <a:pt x="5" y="9"/>
                    <a:pt x="5" y="12"/>
                  </a:cubicBezTo>
                  <a:cubicBezTo>
                    <a:pt x="6" y="12"/>
                    <a:pt x="6" y="12"/>
                    <a:pt x="6" y="12"/>
                  </a:cubicBezTo>
                  <a:cubicBezTo>
                    <a:pt x="5" y="8"/>
                    <a:pt x="5" y="5"/>
                    <a:pt x="5" y="1"/>
                  </a:cubicBezTo>
                  <a:cubicBezTo>
                    <a:pt x="5" y="1"/>
                    <a:pt x="5" y="1"/>
                    <a:pt x="5" y="1"/>
                  </a:cubicBezTo>
                  <a:cubicBezTo>
                    <a:pt x="5" y="3"/>
                    <a:pt x="5" y="5"/>
                    <a:pt x="5" y="7"/>
                  </a:cubicBezTo>
                  <a:cubicBezTo>
                    <a:pt x="5" y="8"/>
                    <a:pt x="5" y="9"/>
                    <a:pt x="5" y="10"/>
                  </a:cubicBezTo>
                  <a:cubicBezTo>
                    <a:pt x="5" y="10"/>
                    <a:pt x="5" y="11"/>
                    <a:pt x="5" y="12"/>
                  </a:cubicBezTo>
                  <a:cubicBezTo>
                    <a:pt x="5" y="12"/>
                    <a:pt x="5" y="12"/>
                    <a:pt x="5" y="12"/>
                  </a:cubicBezTo>
                  <a:cubicBezTo>
                    <a:pt x="4" y="11"/>
                    <a:pt x="4" y="9"/>
                    <a:pt x="4" y="7"/>
                  </a:cubicBezTo>
                  <a:cubicBezTo>
                    <a:pt x="4" y="5"/>
                    <a:pt x="3" y="4"/>
                    <a:pt x="3" y="2"/>
                  </a:cubicBezTo>
                  <a:cubicBezTo>
                    <a:pt x="3" y="2"/>
                    <a:pt x="3" y="2"/>
                    <a:pt x="3" y="2"/>
                  </a:cubicBezTo>
                  <a:cubicBezTo>
                    <a:pt x="3" y="3"/>
                    <a:pt x="3" y="5"/>
                    <a:pt x="3" y="6"/>
                  </a:cubicBezTo>
                  <a:cubicBezTo>
                    <a:pt x="3" y="8"/>
                    <a:pt x="3" y="9"/>
                    <a:pt x="3" y="11"/>
                  </a:cubicBezTo>
                  <a:cubicBezTo>
                    <a:pt x="3" y="11"/>
                    <a:pt x="3" y="11"/>
                    <a:pt x="3" y="11"/>
                  </a:cubicBezTo>
                  <a:cubicBezTo>
                    <a:pt x="2" y="11"/>
                    <a:pt x="2" y="10"/>
                    <a:pt x="2" y="9"/>
                  </a:cubicBezTo>
                  <a:cubicBezTo>
                    <a:pt x="2" y="8"/>
                    <a:pt x="2" y="7"/>
                    <a:pt x="2" y="7"/>
                  </a:cubicBezTo>
                  <a:cubicBezTo>
                    <a:pt x="2" y="5"/>
                    <a:pt x="1" y="2"/>
                    <a:pt x="2" y="1"/>
                  </a:cubicBezTo>
                  <a:cubicBezTo>
                    <a:pt x="2" y="1"/>
                    <a:pt x="2" y="1"/>
                    <a:pt x="2" y="1"/>
                  </a:cubicBezTo>
                  <a:cubicBezTo>
                    <a:pt x="2" y="1"/>
                    <a:pt x="3" y="2"/>
                    <a:pt x="3" y="2"/>
                  </a:cubicBezTo>
                  <a:cubicBezTo>
                    <a:pt x="3" y="3"/>
                    <a:pt x="3" y="4"/>
                    <a:pt x="3" y="5"/>
                  </a:cubicBezTo>
                  <a:cubicBezTo>
                    <a:pt x="3" y="6"/>
                    <a:pt x="3" y="7"/>
                    <a:pt x="3" y="8"/>
                  </a:cubicBezTo>
                  <a:cubicBezTo>
                    <a:pt x="3" y="9"/>
                    <a:pt x="3" y="10"/>
                    <a:pt x="2" y="10"/>
                  </a:cubicBezTo>
                  <a:cubicBezTo>
                    <a:pt x="2" y="10"/>
                    <a:pt x="3" y="10"/>
                    <a:pt x="3" y="10"/>
                  </a:cubicBezTo>
                  <a:cubicBezTo>
                    <a:pt x="2" y="9"/>
                    <a:pt x="1" y="8"/>
                    <a:pt x="1" y="6"/>
                  </a:cubicBezTo>
                  <a:cubicBezTo>
                    <a:pt x="2" y="5"/>
                    <a:pt x="2" y="3"/>
                    <a:pt x="3" y="2"/>
                  </a:cubicBezTo>
                  <a:cubicBezTo>
                    <a:pt x="3" y="2"/>
                    <a:pt x="3" y="2"/>
                    <a:pt x="2"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3"/>
            <p:cNvSpPr>
              <a:spLocks/>
            </p:cNvSpPr>
            <p:nvPr/>
          </p:nvSpPr>
          <p:spPr bwMode="auto">
            <a:xfrm>
              <a:off x="2051050" y="3513138"/>
              <a:ext cx="752475" cy="617538"/>
            </a:xfrm>
            <a:custGeom>
              <a:avLst/>
              <a:gdLst>
                <a:gd name="T0" fmla="*/ 23 w 33"/>
                <a:gd name="T1" fmla="*/ 18 h 27"/>
                <a:gd name="T2" fmla="*/ 23 w 33"/>
                <a:gd name="T3" fmla="*/ 23 h 27"/>
                <a:gd name="T4" fmla="*/ 31 w 33"/>
                <a:gd name="T5" fmla="*/ 18 h 27"/>
                <a:gd name="T6" fmla="*/ 29 w 33"/>
                <a:gd name="T7" fmla="*/ 13 h 27"/>
                <a:gd name="T8" fmla="*/ 26 w 33"/>
                <a:gd name="T9" fmla="*/ 17 h 27"/>
                <a:gd name="T10" fmla="*/ 28 w 33"/>
                <a:gd name="T11" fmla="*/ 16 h 27"/>
                <a:gd name="T12" fmla="*/ 29 w 33"/>
                <a:gd name="T13" fmla="*/ 23 h 27"/>
                <a:gd name="T14" fmla="*/ 30 w 33"/>
                <a:gd name="T15" fmla="*/ 9 h 27"/>
                <a:gd name="T16" fmla="*/ 31 w 33"/>
                <a:gd name="T17" fmla="*/ 14 h 27"/>
                <a:gd name="T18" fmla="*/ 32 w 33"/>
                <a:gd name="T19" fmla="*/ 13 h 27"/>
                <a:gd name="T20" fmla="*/ 27 w 33"/>
                <a:gd name="T21" fmla="*/ 10 h 27"/>
                <a:gd name="T22" fmla="*/ 24 w 33"/>
                <a:gd name="T23" fmla="*/ 6 h 27"/>
                <a:gd name="T24" fmla="*/ 28 w 33"/>
                <a:gd name="T25" fmla="*/ 8 h 27"/>
                <a:gd name="T26" fmla="*/ 28 w 33"/>
                <a:gd name="T27" fmla="*/ 6 h 27"/>
                <a:gd name="T28" fmla="*/ 31 w 33"/>
                <a:gd name="T29" fmla="*/ 8 h 27"/>
                <a:gd name="T30" fmla="*/ 30 w 33"/>
                <a:gd name="T31" fmla="*/ 5 h 27"/>
                <a:gd name="T32" fmla="*/ 27 w 33"/>
                <a:gd name="T33" fmla="*/ 4 h 27"/>
                <a:gd name="T34" fmla="*/ 24 w 33"/>
                <a:gd name="T35" fmla="*/ 4 h 27"/>
                <a:gd name="T36" fmla="*/ 24 w 33"/>
                <a:gd name="T37" fmla="*/ 1 h 27"/>
                <a:gd name="T38" fmla="*/ 30 w 33"/>
                <a:gd name="T39" fmla="*/ 15 h 27"/>
                <a:gd name="T40" fmla="*/ 24 w 33"/>
                <a:gd name="T41" fmla="*/ 18 h 27"/>
                <a:gd name="T42" fmla="*/ 25 w 33"/>
                <a:gd name="T43" fmla="*/ 15 h 27"/>
                <a:gd name="T44" fmla="*/ 18 w 33"/>
                <a:gd name="T45" fmla="*/ 24 h 27"/>
                <a:gd name="T46" fmla="*/ 12 w 33"/>
                <a:gd name="T47" fmla="*/ 22 h 27"/>
                <a:gd name="T48" fmla="*/ 6 w 33"/>
                <a:gd name="T49" fmla="*/ 20 h 27"/>
                <a:gd name="T50" fmla="*/ 15 w 33"/>
                <a:gd name="T51" fmla="*/ 25 h 27"/>
                <a:gd name="T52" fmla="*/ 25 w 33"/>
                <a:gd name="T53" fmla="*/ 25 h 27"/>
                <a:gd name="T54" fmla="*/ 20 w 33"/>
                <a:gd name="T55" fmla="*/ 25 h 27"/>
                <a:gd name="T56" fmla="*/ 19 w 33"/>
                <a:gd name="T57" fmla="*/ 26 h 27"/>
                <a:gd name="T58" fmla="*/ 10 w 33"/>
                <a:gd name="T59" fmla="*/ 23 h 27"/>
                <a:gd name="T60" fmla="*/ 10 w 33"/>
                <a:gd name="T61" fmla="*/ 23 h 27"/>
                <a:gd name="T62" fmla="*/ 26 w 33"/>
                <a:gd name="T63" fmla="*/ 24 h 27"/>
                <a:gd name="T64" fmla="*/ 7 w 33"/>
                <a:gd name="T65" fmla="*/ 19 h 27"/>
                <a:gd name="T66" fmla="*/ 5 w 33"/>
                <a:gd name="T67" fmla="*/ 17 h 27"/>
                <a:gd name="T68" fmla="*/ 18 w 33"/>
                <a:gd name="T69" fmla="*/ 24 h 27"/>
                <a:gd name="T70" fmla="*/ 27 w 33"/>
                <a:gd name="T71" fmla="*/ 19 h 27"/>
                <a:gd name="T72" fmla="*/ 30 w 33"/>
                <a:gd name="T73" fmla="*/ 12 h 27"/>
                <a:gd name="T74" fmla="*/ 25 w 33"/>
                <a:gd name="T75" fmla="*/ 17 h 27"/>
                <a:gd name="T76" fmla="*/ 27 w 33"/>
                <a:gd name="T77" fmla="*/ 11 h 27"/>
                <a:gd name="T78" fmla="*/ 23 w 33"/>
                <a:gd name="T79" fmla="*/ 4 h 27"/>
                <a:gd name="T80" fmla="*/ 23 w 33"/>
                <a:gd name="T81" fmla="*/ 6 h 27"/>
                <a:gd name="T82" fmla="*/ 26 w 33"/>
                <a:gd name="T83" fmla="*/ 6 h 27"/>
                <a:gd name="T84" fmla="*/ 27 w 33"/>
                <a:gd name="T85" fmla="*/ 5 h 27"/>
                <a:gd name="T86" fmla="*/ 30 w 33"/>
                <a:gd name="T87" fmla="*/ 5 h 27"/>
                <a:gd name="T88" fmla="*/ 30 w 33"/>
                <a:gd name="T89" fmla="*/ 8 h 27"/>
                <a:gd name="T90" fmla="*/ 28 w 33"/>
                <a:gd name="T91" fmla="*/ 6 h 27"/>
                <a:gd name="T92" fmla="*/ 25 w 33"/>
                <a:gd name="T93" fmla="*/ 4 h 27"/>
                <a:gd name="T94" fmla="*/ 24 w 33"/>
                <a:gd name="T95" fmla="*/ 5 h 27"/>
                <a:gd name="T96" fmla="*/ 27 w 33"/>
                <a:gd name="T97" fmla="*/ 10 h 27"/>
                <a:gd name="T98" fmla="*/ 32 w 33"/>
                <a:gd name="T99" fmla="*/ 13 h 27"/>
                <a:gd name="T100" fmla="*/ 32 w 33"/>
                <a:gd name="T101" fmla="*/ 14 h 27"/>
                <a:gd name="T102" fmla="*/ 30 w 33"/>
                <a:gd name="T103" fmla="*/ 8 h 27"/>
                <a:gd name="T104" fmla="*/ 28 w 33"/>
                <a:gd name="T105" fmla="*/ 23 h 27"/>
                <a:gd name="T106" fmla="*/ 27 w 33"/>
                <a:gd name="T107" fmla="*/ 19 h 27"/>
                <a:gd name="T108" fmla="*/ 25 w 33"/>
                <a:gd name="T109" fmla="*/ 20 h 27"/>
                <a:gd name="T110" fmla="*/ 28 w 33"/>
                <a:gd name="T111" fmla="*/ 24 h 27"/>
                <a:gd name="T112" fmla="*/ 31 w 33"/>
                <a:gd name="T113" fmla="*/ 18 h 27"/>
                <a:gd name="T114" fmla="*/ 23 w 33"/>
                <a:gd name="T115" fmla="*/ 23 h 27"/>
                <a:gd name="T116" fmla="*/ 27 w 33"/>
                <a:gd name="T117" fmla="*/ 14 h 27"/>
                <a:gd name="T118" fmla="*/ 20 w 33"/>
                <a:gd name="T11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 h="27">
                  <a:moveTo>
                    <a:pt x="21" y="20"/>
                  </a:moveTo>
                  <a:cubicBezTo>
                    <a:pt x="22" y="20"/>
                    <a:pt x="24" y="18"/>
                    <a:pt x="26" y="18"/>
                  </a:cubicBezTo>
                  <a:cubicBezTo>
                    <a:pt x="26" y="18"/>
                    <a:pt x="26" y="18"/>
                    <a:pt x="25" y="18"/>
                  </a:cubicBezTo>
                  <a:cubicBezTo>
                    <a:pt x="25" y="19"/>
                    <a:pt x="24" y="20"/>
                    <a:pt x="23" y="21"/>
                  </a:cubicBezTo>
                  <a:cubicBezTo>
                    <a:pt x="22" y="21"/>
                    <a:pt x="21" y="21"/>
                    <a:pt x="20" y="21"/>
                  </a:cubicBezTo>
                  <a:cubicBezTo>
                    <a:pt x="20" y="21"/>
                    <a:pt x="19" y="21"/>
                    <a:pt x="18" y="21"/>
                  </a:cubicBezTo>
                  <a:cubicBezTo>
                    <a:pt x="18" y="21"/>
                    <a:pt x="19" y="21"/>
                    <a:pt x="19" y="21"/>
                  </a:cubicBezTo>
                  <a:cubicBezTo>
                    <a:pt x="19" y="20"/>
                    <a:pt x="20" y="20"/>
                    <a:pt x="20" y="19"/>
                  </a:cubicBezTo>
                  <a:cubicBezTo>
                    <a:pt x="21" y="19"/>
                    <a:pt x="22" y="19"/>
                    <a:pt x="23" y="18"/>
                  </a:cubicBezTo>
                  <a:cubicBezTo>
                    <a:pt x="24" y="18"/>
                    <a:pt x="25" y="18"/>
                    <a:pt x="26" y="17"/>
                  </a:cubicBezTo>
                  <a:cubicBezTo>
                    <a:pt x="27" y="16"/>
                    <a:pt x="27" y="15"/>
                    <a:pt x="27" y="14"/>
                  </a:cubicBezTo>
                  <a:cubicBezTo>
                    <a:pt x="27" y="14"/>
                    <a:pt x="27" y="14"/>
                    <a:pt x="27" y="14"/>
                  </a:cubicBezTo>
                  <a:cubicBezTo>
                    <a:pt x="25" y="17"/>
                    <a:pt x="24" y="21"/>
                    <a:pt x="20" y="22"/>
                  </a:cubicBezTo>
                  <a:cubicBezTo>
                    <a:pt x="20" y="22"/>
                    <a:pt x="20" y="22"/>
                    <a:pt x="20" y="22"/>
                  </a:cubicBezTo>
                  <a:cubicBezTo>
                    <a:pt x="24" y="20"/>
                    <a:pt x="30" y="19"/>
                    <a:pt x="30" y="14"/>
                  </a:cubicBezTo>
                  <a:cubicBezTo>
                    <a:pt x="30" y="13"/>
                    <a:pt x="30" y="13"/>
                    <a:pt x="29" y="13"/>
                  </a:cubicBezTo>
                  <a:cubicBezTo>
                    <a:pt x="28" y="15"/>
                    <a:pt x="27" y="17"/>
                    <a:pt x="27" y="18"/>
                  </a:cubicBezTo>
                  <a:cubicBezTo>
                    <a:pt x="26" y="20"/>
                    <a:pt x="25" y="22"/>
                    <a:pt x="23" y="23"/>
                  </a:cubicBezTo>
                  <a:cubicBezTo>
                    <a:pt x="23" y="23"/>
                    <a:pt x="23" y="23"/>
                    <a:pt x="23" y="23"/>
                  </a:cubicBezTo>
                  <a:cubicBezTo>
                    <a:pt x="25" y="20"/>
                    <a:pt x="30" y="19"/>
                    <a:pt x="30" y="15"/>
                  </a:cubicBezTo>
                  <a:cubicBezTo>
                    <a:pt x="30" y="14"/>
                    <a:pt x="30" y="14"/>
                    <a:pt x="30" y="15"/>
                  </a:cubicBezTo>
                  <a:cubicBezTo>
                    <a:pt x="29" y="16"/>
                    <a:pt x="29" y="18"/>
                    <a:pt x="28" y="19"/>
                  </a:cubicBezTo>
                  <a:cubicBezTo>
                    <a:pt x="27" y="21"/>
                    <a:pt x="27" y="22"/>
                    <a:pt x="25" y="23"/>
                  </a:cubicBezTo>
                  <a:cubicBezTo>
                    <a:pt x="25" y="23"/>
                    <a:pt x="25" y="23"/>
                    <a:pt x="25" y="23"/>
                  </a:cubicBezTo>
                  <a:cubicBezTo>
                    <a:pt x="26" y="22"/>
                    <a:pt x="27" y="21"/>
                    <a:pt x="28" y="21"/>
                  </a:cubicBezTo>
                  <a:cubicBezTo>
                    <a:pt x="29" y="20"/>
                    <a:pt x="30" y="19"/>
                    <a:pt x="31" y="18"/>
                  </a:cubicBezTo>
                  <a:cubicBezTo>
                    <a:pt x="31" y="18"/>
                    <a:pt x="31" y="18"/>
                    <a:pt x="31" y="18"/>
                  </a:cubicBezTo>
                  <a:cubicBezTo>
                    <a:pt x="31" y="21"/>
                    <a:pt x="29" y="23"/>
                    <a:pt x="27" y="24"/>
                  </a:cubicBezTo>
                  <a:cubicBezTo>
                    <a:pt x="27" y="24"/>
                    <a:pt x="27" y="24"/>
                    <a:pt x="27" y="24"/>
                  </a:cubicBezTo>
                  <a:cubicBezTo>
                    <a:pt x="28" y="22"/>
                    <a:pt x="31" y="20"/>
                    <a:pt x="31" y="18"/>
                  </a:cubicBezTo>
                  <a:cubicBezTo>
                    <a:pt x="31" y="17"/>
                    <a:pt x="31" y="17"/>
                    <a:pt x="31" y="18"/>
                  </a:cubicBezTo>
                  <a:cubicBezTo>
                    <a:pt x="30" y="18"/>
                    <a:pt x="30" y="19"/>
                    <a:pt x="29" y="20"/>
                  </a:cubicBezTo>
                  <a:cubicBezTo>
                    <a:pt x="29" y="22"/>
                    <a:pt x="28" y="23"/>
                    <a:pt x="28" y="24"/>
                  </a:cubicBezTo>
                  <a:cubicBezTo>
                    <a:pt x="28" y="24"/>
                    <a:pt x="28" y="24"/>
                    <a:pt x="28" y="24"/>
                  </a:cubicBezTo>
                  <a:cubicBezTo>
                    <a:pt x="29" y="23"/>
                    <a:pt x="30" y="20"/>
                    <a:pt x="30" y="18"/>
                  </a:cubicBezTo>
                  <a:cubicBezTo>
                    <a:pt x="31" y="16"/>
                    <a:pt x="31" y="14"/>
                    <a:pt x="29" y="13"/>
                  </a:cubicBezTo>
                  <a:cubicBezTo>
                    <a:pt x="29" y="12"/>
                    <a:pt x="29" y="12"/>
                    <a:pt x="29" y="13"/>
                  </a:cubicBezTo>
                  <a:cubicBezTo>
                    <a:pt x="29" y="13"/>
                    <a:pt x="29" y="14"/>
                    <a:pt x="29" y="14"/>
                  </a:cubicBezTo>
                  <a:cubicBezTo>
                    <a:pt x="28" y="15"/>
                    <a:pt x="28" y="16"/>
                    <a:pt x="28" y="17"/>
                  </a:cubicBezTo>
                  <a:cubicBezTo>
                    <a:pt x="28" y="18"/>
                    <a:pt x="28" y="19"/>
                    <a:pt x="27" y="20"/>
                  </a:cubicBezTo>
                  <a:cubicBezTo>
                    <a:pt x="27" y="21"/>
                    <a:pt x="27" y="22"/>
                    <a:pt x="26" y="23"/>
                  </a:cubicBezTo>
                  <a:cubicBezTo>
                    <a:pt x="26" y="23"/>
                    <a:pt x="26" y="23"/>
                    <a:pt x="25" y="23"/>
                  </a:cubicBezTo>
                  <a:cubicBezTo>
                    <a:pt x="25" y="23"/>
                    <a:pt x="25" y="23"/>
                    <a:pt x="25" y="22"/>
                  </a:cubicBezTo>
                  <a:cubicBezTo>
                    <a:pt x="25" y="22"/>
                    <a:pt x="25" y="21"/>
                    <a:pt x="25" y="21"/>
                  </a:cubicBezTo>
                  <a:cubicBezTo>
                    <a:pt x="25" y="20"/>
                    <a:pt x="26" y="19"/>
                    <a:pt x="26" y="17"/>
                  </a:cubicBezTo>
                  <a:cubicBezTo>
                    <a:pt x="27" y="17"/>
                    <a:pt x="27" y="16"/>
                    <a:pt x="27" y="15"/>
                  </a:cubicBezTo>
                  <a:cubicBezTo>
                    <a:pt x="27" y="14"/>
                    <a:pt x="27" y="13"/>
                    <a:pt x="27" y="12"/>
                  </a:cubicBezTo>
                  <a:cubicBezTo>
                    <a:pt x="27" y="12"/>
                    <a:pt x="27" y="11"/>
                    <a:pt x="27" y="10"/>
                  </a:cubicBezTo>
                  <a:cubicBezTo>
                    <a:pt x="27" y="10"/>
                    <a:pt x="27" y="10"/>
                    <a:pt x="27" y="10"/>
                  </a:cubicBezTo>
                  <a:cubicBezTo>
                    <a:pt x="26" y="12"/>
                    <a:pt x="26" y="14"/>
                    <a:pt x="26" y="16"/>
                  </a:cubicBezTo>
                  <a:cubicBezTo>
                    <a:pt x="26" y="18"/>
                    <a:pt x="25" y="20"/>
                    <a:pt x="26" y="22"/>
                  </a:cubicBezTo>
                  <a:cubicBezTo>
                    <a:pt x="26" y="22"/>
                    <a:pt x="26" y="22"/>
                    <a:pt x="26" y="22"/>
                  </a:cubicBezTo>
                  <a:cubicBezTo>
                    <a:pt x="27" y="22"/>
                    <a:pt x="27" y="21"/>
                    <a:pt x="28" y="20"/>
                  </a:cubicBezTo>
                  <a:cubicBezTo>
                    <a:pt x="28" y="19"/>
                    <a:pt x="28" y="17"/>
                    <a:pt x="28" y="16"/>
                  </a:cubicBezTo>
                  <a:cubicBezTo>
                    <a:pt x="28" y="15"/>
                    <a:pt x="28" y="14"/>
                    <a:pt x="28" y="13"/>
                  </a:cubicBezTo>
                  <a:cubicBezTo>
                    <a:pt x="28" y="12"/>
                    <a:pt x="28" y="12"/>
                    <a:pt x="28" y="11"/>
                  </a:cubicBezTo>
                  <a:cubicBezTo>
                    <a:pt x="28" y="11"/>
                    <a:pt x="28" y="10"/>
                    <a:pt x="29" y="10"/>
                  </a:cubicBezTo>
                  <a:cubicBezTo>
                    <a:pt x="29" y="10"/>
                    <a:pt x="29" y="10"/>
                    <a:pt x="29" y="10"/>
                  </a:cubicBezTo>
                  <a:cubicBezTo>
                    <a:pt x="29" y="11"/>
                    <a:pt x="29" y="12"/>
                    <a:pt x="30" y="13"/>
                  </a:cubicBezTo>
                  <a:cubicBezTo>
                    <a:pt x="30" y="14"/>
                    <a:pt x="30" y="15"/>
                    <a:pt x="30" y="16"/>
                  </a:cubicBezTo>
                  <a:cubicBezTo>
                    <a:pt x="30" y="17"/>
                    <a:pt x="30" y="19"/>
                    <a:pt x="29" y="20"/>
                  </a:cubicBezTo>
                  <a:cubicBezTo>
                    <a:pt x="29" y="21"/>
                    <a:pt x="29" y="22"/>
                    <a:pt x="28" y="23"/>
                  </a:cubicBezTo>
                  <a:cubicBezTo>
                    <a:pt x="28" y="23"/>
                    <a:pt x="28" y="23"/>
                    <a:pt x="29" y="23"/>
                  </a:cubicBezTo>
                  <a:cubicBezTo>
                    <a:pt x="28" y="21"/>
                    <a:pt x="29" y="18"/>
                    <a:pt x="29" y="16"/>
                  </a:cubicBezTo>
                  <a:cubicBezTo>
                    <a:pt x="30" y="14"/>
                    <a:pt x="29" y="12"/>
                    <a:pt x="29" y="10"/>
                  </a:cubicBezTo>
                  <a:cubicBezTo>
                    <a:pt x="29" y="10"/>
                    <a:pt x="29" y="10"/>
                    <a:pt x="29" y="10"/>
                  </a:cubicBezTo>
                  <a:cubicBezTo>
                    <a:pt x="30" y="13"/>
                    <a:pt x="30" y="17"/>
                    <a:pt x="30" y="21"/>
                  </a:cubicBezTo>
                  <a:cubicBezTo>
                    <a:pt x="30" y="21"/>
                    <a:pt x="30" y="21"/>
                    <a:pt x="30" y="21"/>
                  </a:cubicBezTo>
                  <a:cubicBezTo>
                    <a:pt x="30" y="20"/>
                    <a:pt x="30" y="18"/>
                    <a:pt x="30" y="17"/>
                  </a:cubicBezTo>
                  <a:cubicBezTo>
                    <a:pt x="30" y="16"/>
                    <a:pt x="30" y="15"/>
                    <a:pt x="30" y="14"/>
                  </a:cubicBezTo>
                  <a:cubicBezTo>
                    <a:pt x="30" y="13"/>
                    <a:pt x="30" y="12"/>
                    <a:pt x="30" y="11"/>
                  </a:cubicBezTo>
                  <a:cubicBezTo>
                    <a:pt x="30" y="10"/>
                    <a:pt x="30" y="9"/>
                    <a:pt x="30" y="9"/>
                  </a:cubicBezTo>
                  <a:cubicBezTo>
                    <a:pt x="30" y="9"/>
                    <a:pt x="30" y="9"/>
                    <a:pt x="30" y="9"/>
                  </a:cubicBezTo>
                  <a:cubicBezTo>
                    <a:pt x="30" y="10"/>
                    <a:pt x="30" y="12"/>
                    <a:pt x="30" y="13"/>
                  </a:cubicBezTo>
                  <a:cubicBezTo>
                    <a:pt x="30" y="15"/>
                    <a:pt x="31" y="17"/>
                    <a:pt x="31" y="19"/>
                  </a:cubicBezTo>
                  <a:cubicBezTo>
                    <a:pt x="31" y="19"/>
                    <a:pt x="31" y="19"/>
                    <a:pt x="31" y="19"/>
                  </a:cubicBezTo>
                  <a:cubicBezTo>
                    <a:pt x="31" y="17"/>
                    <a:pt x="31" y="15"/>
                    <a:pt x="31" y="13"/>
                  </a:cubicBezTo>
                  <a:cubicBezTo>
                    <a:pt x="30" y="13"/>
                    <a:pt x="30" y="12"/>
                    <a:pt x="30" y="11"/>
                  </a:cubicBezTo>
                  <a:cubicBezTo>
                    <a:pt x="30" y="11"/>
                    <a:pt x="30" y="10"/>
                    <a:pt x="31" y="9"/>
                  </a:cubicBezTo>
                  <a:cubicBezTo>
                    <a:pt x="30" y="9"/>
                    <a:pt x="30" y="9"/>
                    <a:pt x="30" y="9"/>
                  </a:cubicBezTo>
                  <a:cubicBezTo>
                    <a:pt x="31" y="11"/>
                    <a:pt x="31" y="12"/>
                    <a:pt x="31" y="14"/>
                  </a:cubicBezTo>
                  <a:cubicBezTo>
                    <a:pt x="31" y="15"/>
                    <a:pt x="31" y="17"/>
                    <a:pt x="31" y="19"/>
                  </a:cubicBezTo>
                  <a:cubicBezTo>
                    <a:pt x="31" y="19"/>
                    <a:pt x="32" y="19"/>
                    <a:pt x="32" y="19"/>
                  </a:cubicBezTo>
                  <a:cubicBezTo>
                    <a:pt x="33" y="16"/>
                    <a:pt x="32" y="13"/>
                    <a:pt x="31" y="10"/>
                  </a:cubicBezTo>
                  <a:cubicBezTo>
                    <a:pt x="31" y="10"/>
                    <a:pt x="31" y="10"/>
                    <a:pt x="31" y="10"/>
                  </a:cubicBezTo>
                  <a:cubicBezTo>
                    <a:pt x="32" y="11"/>
                    <a:pt x="31" y="13"/>
                    <a:pt x="31" y="15"/>
                  </a:cubicBezTo>
                  <a:cubicBezTo>
                    <a:pt x="31" y="16"/>
                    <a:pt x="31" y="18"/>
                    <a:pt x="31" y="19"/>
                  </a:cubicBezTo>
                  <a:cubicBezTo>
                    <a:pt x="31" y="19"/>
                    <a:pt x="31" y="20"/>
                    <a:pt x="31" y="19"/>
                  </a:cubicBezTo>
                  <a:cubicBezTo>
                    <a:pt x="32" y="19"/>
                    <a:pt x="32" y="18"/>
                    <a:pt x="32" y="17"/>
                  </a:cubicBezTo>
                  <a:cubicBezTo>
                    <a:pt x="32" y="16"/>
                    <a:pt x="32" y="14"/>
                    <a:pt x="32" y="13"/>
                  </a:cubicBezTo>
                  <a:cubicBezTo>
                    <a:pt x="32" y="13"/>
                    <a:pt x="32" y="13"/>
                    <a:pt x="32" y="13"/>
                  </a:cubicBezTo>
                  <a:cubicBezTo>
                    <a:pt x="31" y="16"/>
                    <a:pt x="31" y="20"/>
                    <a:pt x="28" y="23"/>
                  </a:cubicBezTo>
                  <a:cubicBezTo>
                    <a:pt x="28" y="23"/>
                    <a:pt x="28" y="23"/>
                    <a:pt x="29" y="23"/>
                  </a:cubicBezTo>
                  <a:cubicBezTo>
                    <a:pt x="29" y="21"/>
                    <a:pt x="30" y="20"/>
                    <a:pt x="31" y="18"/>
                  </a:cubicBezTo>
                  <a:cubicBezTo>
                    <a:pt x="31" y="18"/>
                    <a:pt x="31" y="18"/>
                    <a:pt x="31" y="18"/>
                  </a:cubicBezTo>
                  <a:cubicBezTo>
                    <a:pt x="30" y="20"/>
                    <a:pt x="30" y="22"/>
                    <a:pt x="29" y="23"/>
                  </a:cubicBezTo>
                  <a:cubicBezTo>
                    <a:pt x="29" y="24"/>
                    <a:pt x="29" y="24"/>
                    <a:pt x="29" y="24"/>
                  </a:cubicBezTo>
                  <a:cubicBezTo>
                    <a:pt x="30" y="21"/>
                    <a:pt x="30" y="19"/>
                    <a:pt x="29" y="17"/>
                  </a:cubicBezTo>
                  <a:cubicBezTo>
                    <a:pt x="29" y="14"/>
                    <a:pt x="27" y="12"/>
                    <a:pt x="27" y="10"/>
                  </a:cubicBezTo>
                  <a:cubicBezTo>
                    <a:pt x="26" y="10"/>
                    <a:pt x="26" y="10"/>
                    <a:pt x="26" y="10"/>
                  </a:cubicBezTo>
                  <a:cubicBezTo>
                    <a:pt x="27" y="12"/>
                    <a:pt x="27" y="15"/>
                    <a:pt x="27" y="18"/>
                  </a:cubicBezTo>
                  <a:cubicBezTo>
                    <a:pt x="27" y="18"/>
                    <a:pt x="27" y="18"/>
                    <a:pt x="27" y="18"/>
                  </a:cubicBezTo>
                  <a:cubicBezTo>
                    <a:pt x="28" y="14"/>
                    <a:pt x="27" y="10"/>
                    <a:pt x="25" y="6"/>
                  </a:cubicBezTo>
                  <a:cubicBezTo>
                    <a:pt x="25" y="6"/>
                    <a:pt x="25" y="6"/>
                    <a:pt x="25" y="6"/>
                  </a:cubicBezTo>
                  <a:cubicBezTo>
                    <a:pt x="27" y="8"/>
                    <a:pt x="26" y="11"/>
                    <a:pt x="28" y="13"/>
                  </a:cubicBezTo>
                  <a:cubicBezTo>
                    <a:pt x="28" y="13"/>
                    <a:pt x="28" y="13"/>
                    <a:pt x="28" y="13"/>
                  </a:cubicBezTo>
                  <a:cubicBezTo>
                    <a:pt x="28" y="12"/>
                    <a:pt x="27" y="10"/>
                    <a:pt x="27" y="9"/>
                  </a:cubicBezTo>
                  <a:cubicBezTo>
                    <a:pt x="26" y="8"/>
                    <a:pt x="24" y="7"/>
                    <a:pt x="24" y="6"/>
                  </a:cubicBezTo>
                  <a:cubicBezTo>
                    <a:pt x="24" y="6"/>
                    <a:pt x="24" y="6"/>
                    <a:pt x="24" y="6"/>
                  </a:cubicBezTo>
                  <a:cubicBezTo>
                    <a:pt x="25" y="7"/>
                    <a:pt x="26" y="8"/>
                    <a:pt x="27" y="9"/>
                  </a:cubicBezTo>
                  <a:cubicBezTo>
                    <a:pt x="28" y="10"/>
                    <a:pt x="28" y="11"/>
                    <a:pt x="29" y="13"/>
                  </a:cubicBezTo>
                  <a:cubicBezTo>
                    <a:pt x="29" y="13"/>
                    <a:pt x="30" y="13"/>
                    <a:pt x="29" y="12"/>
                  </a:cubicBezTo>
                  <a:cubicBezTo>
                    <a:pt x="29" y="10"/>
                    <a:pt x="26" y="8"/>
                    <a:pt x="25" y="5"/>
                  </a:cubicBezTo>
                  <a:cubicBezTo>
                    <a:pt x="25" y="5"/>
                    <a:pt x="25" y="5"/>
                    <a:pt x="25" y="5"/>
                  </a:cubicBezTo>
                  <a:cubicBezTo>
                    <a:pt x="26" y="7"/>
                    <a:pt x="27" y="10"/>
                    <a:pt x="29" y="11"/>
                  </a:cubicBezTo>
                  <a:cubicBezTo>
                    <a:pt x="29" y="11"/>
                    <a:pt x="29" y="11"/>
                    <a:pt x="29" y="11"/>
                  </a:cubicBezTo>
                  <a:cubicBezTo>
                    <a:pt x="29" y="10"/>
                    <a:pt x="28" y="9"/>
                    <a:pt x="28" y="8"/>
                  </a:cubicBezTo>
                  <a:cubicBezTo>
                    <a:pt x="27" y="6"/>
                    <a:pt x="26" y="5"/>
                    <a:pt x="25" y="4"/>
                  </a:cubicBezTo>
                  <a:cubicBezTo>
                    <a:pt x="25" y="4"/>
                    <a:pt x="25" y="4"/>
                    <a:pt x="25" y="4"/>
                  </a:cubicBezTo>
                  <a:cubicBezTo>
                    <a:pt x="27" y="6"/>
                    <a:pt x="27" y="8"/>
                    <a:pt x="29" y="10"/>
                  </a:cubicBezTo>
                  <a:cubicBezTo>
                    <a:pt x="29" y="10"/>
                    <a:pt x="29" y="10"/>
                    <a:pt x="29" y="10"/>
                  </a:cubicBezTo>
                  <a:cubicBezTo>
                    <a:pt x="29" y="7"/>
                    <a:pt x="27" y="6"/>
                    <a:pt x="26" y="3"/>
                  </a:cubicBezTo>
                  <a:cubicBezTo>
                    <a:pt x="25" y="4"/>
                    <a:pt x="25" y="4"/>
                    <a:pt x="25" y="4"/>
                  </a:cubicBezTo>
                  <a:cubicBezTo>
                    <a:pt x="26" y="6"/>
                    <a:pt x="28" y="8"/>
                    <a:pt x="29" y="9"/>
                  </a:cubicBezTo>
                  <a:cubicBezTo>
                    <a:pt x="29" y="9"/>
                    <a:pt x="29" y="9"/>
                    <a:pt x="29" y="9"/>
                  </a:cubicBezTo>
                  <a:cubicBezTo>
                    <a:pt x="29" y="8"/>
                    <a:pt x="29" y="7"/>
                    <a:pt x="28" y="6"/>
                  </a:cubicBezTo>
                  <a:cubicBezTo>
                    <a:pt x="27" y="5"/>
                    <a:pt x="27" y="4"/>
                    <a:pt x="26" y="3"/>
                  </a:cubicBezTo>
                  <a:cubicBezTo>
                    <a:pt x="26" y="3"/>
                    <a:pt x="26" y="3"/>
                    <a:pt x="26" y="3"/>
                  </a:cubicBezTo>
                  <a:cubicBezTo>
                    <a:pt x="27" y="5"/>
                    <a:pt x="28" y="7"/>
                    <a:pt x="30" y="9"/>
                  </a:cubicBezTo>
                  <a:cubicBezTo>
                    <a:pt x="30" y="9"/>
                    <a:pt x="30" y="9"/>
                    <a:pt x="30" y="9"/>
                  </a:cubicBezTo>
                  <a:cubicBezTo>
                    <a:pt x="30" y="7"/>
                    <a:pt x="29" y="6"/>
                    <a:pt x="28" y="5"/>
                  </a:cubicBezTo>
                  <a:cubicBezTo>
                    <a:pt x="28" y="4"/>
                    <a:pt x="27" y="3"/>
                    <a:pt x="26" y="2"/>
                  </a:cubicBezTo>
                  <a:cubicBezTo>
                    <a:pt x="26" y="2"/>
                    <a:pt x="25" y="2"/>
                    <a:pt x="25" y="2"/>
                  </a:cubicBezTo>
                  <a:cubicBezTo>
                    <a:pt x="27" y="4"/>
                    <a:pt x="29" y="6"/>
                    <a:pt x="30" y="8"/>
                  </a:cubicBezTo>
                  <a:cubicBezTo>
                    <a:pt x="30" y="8"/>
                    <a:pt x="31" y="8"/>
                    <a:pt x="31" y="8"/>
                  </a:cubicBezTo>
                  <a:cubicBezTo>
                    <a:pt x="30" y="6"/>
                    <a:pt x="28" y="4"/>
                    <a:pt x="26" y="2"/>
                  </a:cubicBezTo>
                  <a:cubicBezTo>
                    <a:pt x="26" y="2"/>
                    <a:pt x="26" y="2"/>
                    <a:pt x="26" y="2"/>
                  </a:cubicBezTo>
                  <a:cubicBezTo>
                    <a:pt x="27" y="3"/>
                    <a:pt x="29" y="5"/>
                    <a:pt x="30" y="6"/>
                  </a:cubicBezTo>
                  <a:cubicBezTo>
                    <a:pt x="30" y="6"/>
                    <a:pt x="30" y="6"/>
                    <a:pt x="30" y="6"/>
                  </a:cubicBezTo>
                  <a:cubicBezTo>
                    <a:pt x="30" y="5"/>
                    <a:pt x="30" y="4"/>
                    <a:pt x="29" y="4"/>
                  </a:cubicBezTo>
                  <a:cubicBezTo>
                    <a:pt x="28" y="3"/>
                    <a:pt x="27" y="2"/>
                    <a:pt x="27" y="1"/>
                  </a:cubicBezTo>
                  <a:cubicBezTo>
                    <a:pt x="27" y="1"/>
                    <a:pt x="27" y="1"/>
                    <a:pt x="27" y="2"/>
                  </a:cubicBezTo>
                  <a:cubicBezTo>
                    <a:pt x="28" y="3"/>
                    <a:pt x="29" y="4"/>
                    <a:pt x="30" y="5"/>
                  </a:cubicBezTo>
                  <a:cubicBezTo>
                    <a:pt x="30" y="5"/>
                    <a:pt x="30" y="5"/>
                    <a:pt x="30" y="5"/>
                  </a:cubicBezTo>
                  <a:cubicBezTo>
                    <a:pt x="29" y="3"/>
                    <a:pt x="27" y="2"/>
                    <a:pt x="26" y="1"/>
                  </a:cubicBezTo>
                  <a:cubicBezTo>
                    <a:pt x="26" y="0"/>
                    <a:pt x="25" y="1"/>
                    <a:pt x="25" y="1"/>
                  </a:cubicBezTo>
                  <a:cubicBezTo>
                    <a:pt x="25" y="2"/>
                    <a:pt x="26" y="2"/>
                    <a:pt x="26" y="3"/>
                  </a:cubicBezTo>
                  <a:cubicBezTo>
                    <a:pt x="27" y="4"/>
                    <a:pt x="28" y="4"/>
                    <a:pt x="28" y="5"/>
                  </a:cubicBezTo>
                  <a:cubicBezTo>
                    <a:pt x="28" y="5"/>
                    <a:pt x="28" y="5"/>
                    <a:pt x="28" y="5"/>
                  </a:cubicBezTo>
                  <a:cubicBezTo>
                    <a:pt x="27" y="4"/>
                    <a:pt x="26" y="3"/>
                    <a:pt x="25" y="2"/>
                  </a:cubicBezTo>
                  <a:cubicBezTo>
                    <a:pt x="25" y="2"/>
                    <a:pt x="25" y="2"/>
                    <a:pt x="25" y="2"/>
                  </a:cubicBezTo>
                  <a:cubicBezTo>
                    <a:pt x="25" y="3"/>
                    <a:pt x="26" y="4"/>
                    <a:pt x="27" y="4"/>
                  </a:cubicBezTo>
                  <a:cubicBezTo>
                    <a:pt x="27" y="4"/>
                    <a:pt x="27" y="4"/>
                    <a:pt x="27" y="4"/>
                  </a:cubicBezTo>
                  <a:cubicBezTo>
                    <a:pt x="26" y="4"/>
                    <a:pt x="26" y="3"/>
                    <a:pt x="25" y="3"/>
                  </a:cubicBezTo>
                  <a:cubicBezTo>
                    <a:pt x="25" y="2"/>
                    <a:pt x="25" y="3"/>
                    <a:pt x="25" y="3"/>
                  </a:cubicBezTo>
                  <a:cubicBezTo>
                    <a:pt x="25" y="4"/>
                    <a:pt x="25" y="4"/>
                    <a:pt x="26" y="5"/>
                  </a:cubicBezTo>
                  <a:cubicBezTo>
                    <a:pt x="26" y="5"/>
                    <a:pt x="26" y="5"/>
                    <a:pt x="26" y="5"/>
                  </a:cubicBezTo>
                  <a:cubicBezTo>
                    <a:pt x="25" y="4"/>
                    <a:pt x="25" y="3"/>
                    <a:pt x="24" y="3"/>
                  </a:cubicBezTo>
                  <a:cubicBezTo>
                    <a:pt x="24" y="3"/>
                    <a:pt x="24" y="3"/>
                    <a:pt x="24" y="3"/>
                  </a:cubicBezTo>
                  <a:cubicBezTo>
                    <a:pt x="24" y="4"/>
                    <a:pt x="25" y="5"/>
                    <a:pt x="26" y="6"/>
                  </a:cubicBezTo>
                  <a:cubicBezTo>
                    <a:pt x="26" y="6"/>
                    <a:pt x="26" y="6"/>
                    <a:pt x="26" y="6"/>
                  </a:cubicBezTo>
                  <a:cubicBezTo>
                    <a:pt x="25" y="5"/>
                    <a:pt x="25" y="4"/>
                    <a:pt x="24" y="4"/>
                  </a:cubicBezTo>
                  <a:cubicBezTo>
                    <a:pt x="24" y="4"/>
                    <a:pt x="24" y="4"/>
                    <a:pt x="24" y="4"/>
                  </a:cubicBezTo>
                  <a:cubicBezTo>
                    <a:pt x="24" y="5"/>
                    <a:pt x="24" y="5"/>
                    <a:pt x="25" y="6"/>
                  </a:cubicBezTo>
                  <a:cubicBezTo>
                    <a:pt x="25" y="6"/>
                    <a:pt x="25" y="6"/>
                    <a:pt x="25" y="6"/>
                  </a:cubicBezTo>
                  <a:cubicBezTo>
                    <a:pt x="24" y="5"/>
                    <a:pt x="24" y="5"/>
                    <a:pt x="23" y="4"/>
                  </a:cubicBezTo>
                  <a:cubicBezTo>
                    <a:pt x="23" y="4"/>
                    <a:pt x="23" y="4"/>
                    <a:pt x="23" y="4"/>
                  </a:cubicBezTo>
                  <a:cubicBezTo>
                    <a:pt x="23" y="5"/>
                    <a:pt x="24" y="6"/>
                    <a:pt x="24" y="7"/>
                  </a:cubicBezTo>
                  <a:cubicBezTo>
                    <a:pt x="24" y="7"/>
                    <a:pt x="24" y="7"/>
                    <a:pt x="24" y="6"/>
                  </a:cubicBezTo>
                  <a:cubicBezTo>
                    <a:pt x="22" y="6"/>
                    <a:pt x="25" y="3"/>
                    <a:pt x="24" y="2"/>
                  </a:cubicBezTo>
                  <a:cubicBezTo>
                    <a:pt x="24" y="2"/>
                    <a:pt x="24" y="1"/>
                    <a:pt x="24" y="1"/>
                  </a:cubicBezTo>
                  <a:cubicBezTo>
                    <a:pt x="23" y="2"/>
                    <a:pt x="23" y="3"/>
                    <a:pt x="22" y="4"/>
                  </a:cubicBezTo>
                  <a:cubicBezTo>
                    <a:pt x="22" y="4"/>
                    <a:pt x="22" y="4"/>
                    <a:pt x="22" y="4"/>
                  </a:cubicBezTo>
                  <a:cubicBezTo>
                    <a:pt x="24" y="3"/>
                    <a:pt x="24" y="2"/>
                    <a:pt x="25" y="1"/>
                  </a:cubicBezTo>
                  <a:cubicBezTo>
                    <a:pt x="25" y="1"/>
                    <a:pt x="25" y="1"/>
                    <a:pt x="25" y="1"/>
                  </a:cubicBezTo>
                  <a:cubicBezTo>
                    <a:pt x="24" y="1"/>
                    <a:pt x="23" y="3"/>
                    <a:pt x="23" y="4"/>
                  </a:cubicBezTo>
                  <a:cubicBezTo>
                    <a:pt x="23" y="4"/>
                    <a:pt x="23" y="4"/>
                    <a:pt x="23" y="4"/>
                  </a:cubicBezTo>
                  <a:cubicBezTo>
                    <a:pt x="24" y="3"/>
                    <a:pt x="25" y="3"/>
                    <a:pt x="26" y="3"/>
                  </a:cubicBezTo>
                  <a:cubicBezTo>
                    <a:pt x="28" y="4"/>
                    <a:pt x="28" y="5"/>
                    <a:pt x="29" y="6"/>
                  </a:cubicBezTo>
                  <a:cubicBezTo>
                    <a:pt x="30" y="9"/>
                    <a:pt x="30" y="12"/>
                    <a:pt x="30" y="15"/>
                  </a:cubicBezTo>
                  <a:cubicBezTo>
                    <a:pt x="30" y="15"/>
                    <a:pt x="30" y="15"/>
                    <a:pt x="30" y="15"/>
                  </a:cubicBezTo>
                  <a:cubicBezTo>
                    <a:pt x="30" y="14"/>
                    <a:pt x="30" y="12"/>
                    <a:pt x="30" y="11"/>
                  </a:cubicBezTo>
                  <a:cubicBezTo>
                    <a:pt x="29" y="9"/>
                    <a:pt x="29" y="8"/>
                    <a:pt x="28" y="7"/>
                  </a:cubicBezTo>
                  <a:cubicBezTo>
                    <a:pt x="28" y="7"/>
                    <a:pt x="27" y="7"/>
                    <a:pt x="27" y="7"/>
                  </a:cubicBezTo>
                  <a:cubicBezTo>
                    <a:pt x="27" y="9"/>
                    <a:pt x="27" y="12"/>
                    <a:pt x="27" y="14"/>
                  </a:cubicBezTo>
                  <a:cubicBezTo>
                    <a:pt x="27" y="16"/>
                    <a:pt x="26" y="17"/>
                    <a:pt x="25" y="18"/>
                  </a:cubicBezTo>
                  <a:cubicBezTo>
                    <a:pt x="25" y="19"/>
                    <a:pt x="24" y="20"/>
                    <a:pt x="23" y="20"/>
                  </a:cubicBezTo>
                  <a:cubicBezTo>
                    <a:pt x="23" y="20"/>
                    <a:pt x="23" y="20"/>
                    <a:pt x="23" y="20"/>
                  </a:cubicBezTo>
                  <a:cubicBezTo>
                    <a:pt x="23" y="20"/>
                    <a:pt x="24" y="19"/>
                    <a:pt x="24" y="18"/>
                  </a:cubicBezTo>
                  <a:cubicBezTo>
                    <a:pt x="24" y="18"/>
                    <a:pt x="25" y="17"/>
                    <a:pt x="25" y="16"/>
                  </a:cubicBezTo>
                  <a:cubicBezTo>
                    <a:pt x="26" y="15"/>
                    <a:pt x="26" y="13"/>
                    <a:pt x="27" y="11"/>
                  </a:cubicBezTo>
                  <a:cubicBezTo>
                    <a:pt x="26" y="11"/>
                    <a:pt x="26" y="11"/>
                    <a:pt x="26" y="11"/>
                  </a:cubicBezTo>
                  <a:cubicBezTo>
                    <a:pt x="26" y="12"/>
                    <a:pt x="26" y="12"/>
                    <a:pt x="26" y="13"/>
                  </a:cubicBezTo>
                  <a:cubicBezTo>
                    <a:pt x="26" y="14"/>
                    <a:pt x="25" y="15"/>
                    <a:pt x="25" y="16"/>
                  </a:cubicBezTo>
                  <a:cubicBezTo>
                    <a:pt x="25" y="17"/>
                    <a:pt x="24" y="18"/>
                    <a:pt x="24" y="19"/>
                  </a:cubicBezTo>
                  <a:cubicBezTo>
                    <a:pt x="23" y="19"/>
                    <a:pt x="23" y="20"/>
                    <a:pt x="22" y="20"/>
                  </a:cubicBezTo>
                  <a:cubicBezTo>
                    <a:pt x="22" y="20"/>
                    <a:pt x="22" y="20"/>
                    <a:pt x="22" y="20"/>
                  </a:cubicBezTo>
                  <a:cubicBezTo>
                    <a:pt x="23" y="19"/>
                    <a:pt x="24" y="17"/>
                    <a:pt x="25" y="15"/>
                  </a:cubicBezTo>
                  <a:cubicBezTo>
                    <a:pt x="26" y="14"/>
                    <a:pt x="27" y="12"/>
                    <a:pt x="28" y="10"/>
                  </a:cubicBezTo>
                  <a:cubicBezTo>
                    <a:pt x="28" y="10"/>
                    <a:pt x="28" y="9"/>
                    <a:pt x="29" y="9"/>
                  </a:cubicBezTo>
                  <a:cubicBezTo>
                    <a:pt x="29" y="8"/>
                    <a:pt x="29" y="9"/>
                    <a:pt x="30" y="9"/>
                  </a:cubicBezTo>
                  <a:cubicBezTo>
                    <a:pt x="30" y="10"/>
                    <a:pt x="30" y="11"/>
                    <a:pt x="30" y="12"/>
                  </a:cubicBezTo>
                  <a:cubicBezTo>
                    <a:pt x="30" y="16"/>
                    <a:pt x="29" y="19"/>
                    <a:pt x="28" y="22"/>
                  </a:cubicBezTo>
                  <a:cubicBezTo>
                    <a:pt x="27" y="23"/>
                    <a:pt x="26" y="24"/>
                    <a:pt x="25" y="24"/>
                  </a:cubicBezTo>
                  <a:cubicBezTo>
                    <a:pt x="24" y="24"/>
                    <a:pt x="23" y="25"/>
                    <a:pt x="22" y="25"/>
                  </a:cubicBezTo>
                  <a:cubicBezTo>
                    <a:pt x="21" y="25"/>
                    <a:pt x="20" y="25"/>
                    <a:pt x="19" y="25"/>
                  </a:cubicBezTo>
                  <a:cubicBezTo>
                    <a:pt x="19" y="25"/>
                    <a:pt x="18" y="25"/>
                    <a:pt x="18" y="24"/>
                  </a:cubicBezTo>
                  <a:cubicBezTo>
                    <a:pt x="18" y="24"/>
                    <a:pt x="18" y="24"/>
                    <a:pt x="18" y="24"/>
                  </a:cubicBezTo>
                  <a:cubicBezTo>
                    <a:pt x="19" y="24"/>
                    <a:pt x="19" y="23"/>
                    <a:pt x="20" y="23"/>
                  </a:cubicBezTo>
                  <a:cubicBezTo>
                    <a:pt x="21" y="23"/>
                    <a:pt x="22" y="23"/>
                    <a:pt x="23" y="22"/>
                  </a:cubicBezTo>
                  <a:cubicBezTo>
                    <a:pt x="24" y="21"/>
                    <a:pt x="26" y="21"/>
                    <a:pt x="27" y="20"/>
                  </a:cubicBezTo>
                  <a:cubicBezTo>
                    <a:pt x="27" y="20"/>
                    <a:pt x="27" y="20"/>
                    <a:pt x="27" y="19"/>
                  </a:cubicBezTo>
                  <a:cubicBezTo>
                    <a:pt x="26" y="21"/>
                    <a:pt x="25" y="22"/>
                    <a:pt x="24" y="23"/>
                  </a:cubicBezTo>
                  <a:cubicBezTo>
                    <a:pt x="23" y="24"/>
                    <a:pt x="21" y="25"/>
                    <a:pt x="20" y="25"/>
                  </a:cubicBezTo>
                  <a:cubicBezTo>
                    <a:pt x="18" y="25"/>
                    <a:pt x="16" y="24"/>
                    <a:pt x="14" y="23"/>
                  </a:cubicBezTo>
                  <a:cubicBezTo>
                    <a:pt x="14" y="23"/>
                    <a:pt x="13" y="22"/>
                    <a:pt x="12" y="22"/>
                  </a:cubicBezTo>
                  <a:cubicBezTo>
                    <a:pt x="12" y="21"/>
                    <a:pt x="11" y="21"/>
                    <a:pt x="10" y="20"/>
                  </a:cubicBezTo>
                  <a:cubicBezTo>
                    <a:pt x="10" y="20"/>
                    <a:pt x="10" y="20"/>
                    <a:pt x="9" y="20"/>
                  </a:cubicBezTo>
                  <a:cubicBezTo>
                    <a:pt x="9" y="20"/>
                    <a:pt x="9" y="20"/>
                    <a:pt x="9" y="20"/>
                  </a:cubicBezTo>
                  <a:cubicBezTo>
                    <a:pt x="10" y="21"/>
                    <a:pt x="11" y="22"/>
                    <a:pt x="13" y="23"/>
                  </a:cubicBezTo>
                  <a:cubicBezTo>
                    <a:pt x="14" y="24"/>
                    <a:pt x="16" y="24"/>
                    <a:pt x="18" y="24"/>
                  </a:cubicBezTo>
                  <a:cubicBezTo>
                    <a:pt x="18" y="24"/>
                    <a:pt x="18" y="24"/>
                    <a:pt x="18" y="24"/>
                  </a:cubicBezTo>
                  <a:cubicBezTo>
                    <a:pt x="16" y="23"/>
                    <a:pt x="14" y="23"/>
                    <a:pt x="12" y="23"/>
                  </a:cubicBezTo>
                  <a:cubicBezTo>
                    <a:pt x="10" y="22"/>
                    <a:pt x="8" y="21"/>
                    <a:pt x="7" y="19"/>
                  </a:cubicBezTo>
                  <a:cubicBezTo>
                    <a:pt x="7" y="20"/>
                    <a:pt x="7" y="20"/>
                    <a:pt x="6" y="20"/>
                  </a:cubicBezTo>
                  <a:cubicBezTo>
                    <a:pt x="10" y="22"/>
                    <a:pt x="13" y="24"/>
                    <a:pt x="18" y="24"/>
                  </a:cubicBezTo>
                  <a:cubicBezTo>
                    <a:pt x="18" y="24"/>
                    <a:pt x="18" y="24"/>
                    <a:pt x="18" y="24"/>
                  </a:cubicBezTo>
                  <a:cubicBezTo>
                    <a:pt x="15" y="24"/>
                    <a:pt x="13" y="23"/>
                    <a:pt x="10" y="21"/>
                  </a:cubicBezTo>
                  <a:cubicBezTo>
                    <a:pt x="8" y="20"/>
                    <a:pt x="7" y="18"/>
                    <a:pt x="4" y="17"/>
                  </a:cubicBezTo>
                  <a:cubicBezTo>
                    <a:pt x="4" y="17"/>
                    <a:pt x="4" y="17"/>
                    <a:pt x="4" y="17"/>
                  </a:cubicBezTo>
                  <a:cubicBezTo>
                    <a:pt x="4" y="18"/>
                    <a:pt x="5" y="18"/>
                    <a:pt x="5" y="19"/>
                  </a:cubicBezTo>
                  <a:cubicBezTo>
                    <a:pt x="6" y="19"/>
                    <a:pt x="6" y="20"/>
                    <a:pt x="7" y="20"/>
                  </a:cubicBezTo>
                  <a:cubicBezTo>
                    <a:pt x="8" y="21"/>
                    <a:pt x="10" y="23"/>
                    <a:pt x="11" y="23"/>
                  </a:cubicBezTo>
                  <a:cubicBezTo>
                    <a:pt x="12" y="24"/>
                    <a:pt x="14" y="25"/>
                    <a:pt x="15" y="25"/>
                  </a:cubicBezTo>
                  <a:cubicBezTo>
                    <a:pt x="17" y="25"/>
                    <a:pt x="18" y="26"/>
                    <a:pt x="20" y="25"/>
                  </a:cubicBezTo>
                  <a:cubicBezTo>
                    <a:pt x="20" y="25"/>
                    <a:pt x="20" y="25"/>
                    <a:pt x="20" y="25"/>
                  </a:cubicBezTo>
                  <a:cubicBezTo>
                    <a:pt x="18" y="24"/>
                    <a:pt x="15" y="23"/>
                    <a:pt x="13" y="22"/>
                  </a:cubicBezTo>
                  <a:cubicBezTo>
                    <a:pt x="11" y="21"/>
                    <a:pt x="9" y="20"/>
                    <a:pt x="7" y="19"/>
                  </a:cubicBezTo>
                  <a:cubicBezTo>
                    <a:pt x="6" y="19"/>
                    <a:pt x="6" y="19"/>
                    <a:pt x="6" y="19"/>
                  </a:cubicBezTo>
                  <a:cubicBezTo>
                    <a:pt x="7" y="20"/>
                    <a:pt x="8" y="21"/>
                    <a:pt x="10" y="22"/>
                  </a:cubicBezTo>
                  <a:cubicBezTo>
                    <a:pt x="11" y="24"/>
                    <a:pt x="12" y="25"/>
                    <a:pt x="14" y="26"/>
                  </a:cubicBezTo>
                  <a:cubicBezTo>
                    <a:pt x="16" y="26"/>
                    <a:pt x="18" y="27"/>
                    <a:pt x="20" y="27"/>
                  </a:cubicBezTo>
                  <a:cubicBezTo>
                    <a:pt x="21" y="27"/>
                    <a:pt x="23" y="26"/>
                    <a:pt x="25" y="25"/>
                  </a:cubicBezTo>
                  <a:cubicBezTo>
                    <a:pt x="26" y="25"/>
                    <a:pt x="27" y="25"/>
                    <a:pt x="27" y="24"/>
                  </a:cubicBezTo>
                  <a:cubicBezTo>
                    <a:pt x="27" y="24"/>
                    <a:pt x="27" y="23"/>
                    <a:pt x="27" y="24"/>
                  </a:cubicBezTo>
                  <a:cubicBezTo>
                    <a:pt x="26" y="24"/>
                    <a:pt x="25" y="24"/>
                    <a:pt x="24" y="25"/>
                  </a:cubicBezTo>
                  <a:cubicBezTo>
                    <a:pt x="23" y="25"/>
                    <a:pt x="22" y="25"/>
                    <a:pt x="21" y="25"/>
                  </a:cubicBezTo>
                  <a:cubicBezTo>
                    <a:pt x="19" y="25"/>
                    <a:pt x="18" y="25"/>
                    <a:pt x="16" y="24"/>
                  </a:cubicBezTo>
                  <a:cubicBezTo>
                    <a:pt x="12" y="23"/>
                    <a:pt x="9" y="21"/>
                    <a:pt x="6" y="18"/>
                  </a:cubicBezTo>
                  <a:cubicBezTo>
                    <a:pt x="6" y="18"/>
                    <a:pt x="6" y="18"/>
                    <a:pt x="6" y="17"/>
                  </a:cubicBezTo>
                  <a:cubicBezTo>
                    <a:pt x="6" y="17"/>
                    <a:pt x="5" y="17"/>
                    <a:pt x="5" y="18"/>
                  </a:cubicBezTo>
                  <a:cubicBezTo>
                    <a:pt x="9" y="22"/>
                    <a:pt x="14" y="25"/>
                    <a:pt x="20" y="25"/>
                  </a:cubicBezTo>
                  <a:cubicBezTo>
                    <a:pt x="20" y="25"/>
                    <a:pt x="20" y="25"/>
                    <a:pt x="20" y="25"/>
                  </a:cubicBezTo>
                  <a:cubicBezTo>
                    <a:pt x="18" y="25"/>
                    <a:pt x="16" y="25"/>
                    <a:pt x="15" y="24"/>
                  </a:cubicBezTo>
                  <a:cubicBezTo>
                    <a:pt x="13" y="24"/>
                    <a:pt x="12" y="23"/>
                    <a:pt x="10" y="22"/>
                  </a:cubicBezTo>
                  <a:cubicBezTo>
                    <a:pt x="8" y="21"/>
                    <a:pt x="5" y="19"/>
                    <a:pt x="4" y="16"/>
                  </a:cubicBezTo>
                  <a:cubicBezTo>
                    <a:pt x="4" y="16"/>
                    <a:pt x="3" y="16"/>
                    <a:pt x="3" y="16"/>
                  </a:cubicBezTo>
                  <a:cubicBezTo>
                    <a:pt x="5" y="19"/>
                    <a:pt x="7" y="21"/>
                    <a:pt x="10" y="23"/>
                  </a:cubicBezTo>
                  <a:cubicBezTo>
                    <a:pt x="11" y="24"/>
                    <a:pt x="13" y="25"/>
                    <a:pt x="14" y="25"/>
                  </a:cubicBezTo>
                  <a:cubicBezTo>
                    <a:pt x="15" y="25"/>
                    <a:pt x="16" y="26"/>
                    <a:pt x="17" y="26"/>
                  </a:cubicBezTo>
                  <a:cubicBezTo>
                    <a:pt x="18" y="26"/>
                    <a:pt x="18" y="26"/>
                    <a:pt x="19" y="26"/>
                  </a:cubicBezTo>
                  <a:cubicBezTo>
                    <a:pt x="19" y="26"/>
                    <a:pt x="19" y="26"/>
                    <a:pt x="19" y="25"/>
                  </a:cubicBezTo>
                  <a:cubicBezTo>
                    <a:pt x="17" y="26"/>
                    <a:pt x="16" y="25"/>
                    <a:pt x="14" y="25"/>
                  </a:cubicBezTo>
                  <a:cubicBezTo>
                    <a:pt x="13" y="24"/>
                    <a:pt x="11" y="23"/>
                    <a:pt x="10" y="22"/>
                  </a:cubicBezTo>
                  <a:cubicBezTo>
                    <a:pt x="7" y="20"/>
                    <a:pt x="4" y="19"/>
                    <a:pt x="2" y="16"/>
                  </a:cubicBezTo>
                  <a:cubicBezTo>
                    <a:pt x="1" y="15"/>
                    <a:pt x="1" y="14"/>
                    <a:pt x="0" y="13"/>
                  </a:cubicBezTo>
                  <a:cubicBezTo>
                    <a:pt x="0" y="13"/>
                    <a:pt x="0" y="13"/>
                    <a:pt x="0" y="13"/>
                  </a:cubicBezTo>
                  <a:cubicBezTo>
                    <a:pt x="0" y="15"/>
                    <a:pt x="1" y="16"/>
                    <a:pt x="2" y="17"/>
                  </a:cubicBezTo>
                  <a:cubicBezTo>
                    <a:pt x="4" y="18"/>
                    <a:pt x="5" y="19"/>
                    <a:pt x="6" y="20"/>
                  </a:cubicBezTo>
                  <a:cubicBezTo>
                    <a:pt x="7" y="21"/>
                    <a:pt x="9" y="22"/>
                    <a:pt x="10" y="23"/>
                  </a:cubicBezTo>
                  <a:cubicBezTo>
                    <a:pt x="12" y="24"/>
                    <a:pt x="13" y="25"/>
                    <a:pt x="15" y="25"/>
                  </a:cubicBezTo>
                  <a:cubicBezTo>
                    <a:pt x="16" y="26"/>
                    <a:pt x="18" y="26"/>
                    <a:pt x="19" y="26"/>
                  </a:cubicBezTo>
                  <a:cubicBezTo>
                    <a:pt x="19" y="26"/>
                    <a:pt x="19" y="26"/>
                    <a:pt x="19" y="25"/>
                  </a:cubicBezTo>
                  <a:cubicBezTo>
                    <a:pt x="18" y="25"/>
                    <a:pt x="18" y="25"/>
                    <a:pt x="17" y="25"/>
                  </a:cubicBezTo>
                  <a:cubicBezTo>
                    <a:pt x="16" y="25"/>
                    <a:pt x="15" y="25"/>
                    <a:pt x="15" y="25"/>
                  </a:cubicBezTo>
                  <a:cubicBezTo>
                    <a:pt x="13" y="24"/>
                    <a:pt x="12" y="24"/>
                    <a:pt x="10" y="23"/>
                  </a:cubicBezTo>
                  <a:cubicBezTo>
                    <a:pt x="8" y="21"/>
                    <a:pt x="6" y="19"/>
                    <a:pt x="4" y="16"/>
                  </a:cubicBezTo>
                  <a:cubicBezTo>
                    <a:pt x="4" y="16"/>
                    <a:pt x="3" y="16"/>
                    <a:pt x="3" y="16"/>
                  </a:cubicBezTo>
                  <a:cubicBezTo>
                    <a:pt x="5" y="19"/>
                    <a:pt x="8" y="21"/>
                    <a:pt x="10" y="23"/>
                  </a:cubicBezTo>
                  <a:cubicBezTo>
                    <a:pt x="12" y="23"/>
                    <a:pt x="13" y="24"/>
                    <a:pt x="15" y="25"/>
                  </a:cubicBezTo>
                  <a:cubicBezTo>
                    <a:pt x="16" y="25"/>
                    <a:pt x="18" y="26"/>
                    <a:pt x="20" y="25"/>
                  </a:cubicBezTo>
                  <a:cubicBezTo>
                    <a:pt x="20" y="25"/>
                    <a:pt x="20" y="25"/>
                    <a:pt x="20" y="25"/>
                  </a:cubicBezTo>
                  <a:cubicBezTo>
                    <a:pt x="14" y="25"/>
                    <a:pt x="9" y="22"/>
                    <a:pt x="6" y="17"/>
                  </a:cubicBezTo>
                  <a:cubicBezTo>
                    <a:pt x="6" y="17"/>
                    <a:pt x="6" y="18"/>
                    <a:pt x="5" y="18"/>
                  </a:cubicBezTo>
                  <a:cubicBezTo>
                    <a:pt x="8" y="20"/>
                    <a:pt x="11" y="22"/>
                    <a:pt x="15" y="24"/>
                  </a:cubicBezTo>
                  <a:cubicBezTo>
                    <a:pt x="16" y="25"/>
                    <a:pt x="18" y="25"/>
                    <a:pt x="20" y="25"/>
                  </a:cubicBezTo>
                  <a:cubicBezTo>
                    <a:pt x="21" y="26"/>
                    <a:pt x="22" y="26"/>
                    <a:pt x="23" y="25"/>
                  </a:cubicBezTo>
                  <a:cubicBezTo>
                    <a:pt x="24" y="25"/>
                    <a:pt x="25" y="25"/>
                    <a:pt x="26" y="24"/>
                  </a:cubicBezTo>
                  <a:cubicBezTo>
                    <a:pt x="26" y="24"/>
                    <a:pt x="27" y="24"/>
                    <a:pt x="27" y="24"/>
                  </a:cubicBezTo>
                  <a:cubicBezTo>
                    <a:pt x="27" y="24"/>
                    <a:pt x="27" y="24"/>
                    <a:pt x="27" y="24"/>
                  </a:cubicBezTo>
                  <a:cubicBezTo>
                    <a:pt x="27" y="24"/>
                    <a:pt x="26" y="25"/>
                    <a:pt x="25" y="25"/>
                  </a:cubicBezTo>
                  <a:cubicBezTo>
                    <a:pt x="25" y="25"/>
                    <a:pt x="24" y="25"/>
                    <a:pt x="24" y="26"/>
                  </a:cubicBezTo>
                  <a:cubicBezTo>
                    <a:pt x="22" y="26"/>
                    <a:pt x="20" y="27"/>
                    <a:pt x="18" y="26"/>
                  </a:cubicBezTo>
                  <a:cubicBezTo>
                    <a:pt x="16" y="26"/>
                    <a:pt x="14" y="25"/>
                    <a:pt x="12" y="24"/>
                  </a:cubicBezTo>
                  <a:cubicBezTo>
                    <a:pt x="11" y="24"/>
                    <a:pt x="11" y="23"/>
                    <a:pt x="10" y="22"/>
                  </a:cubicBezTo>
                  <a:cubicBezTo>
                    <a:pt x="9" y="22"/>
                    <a:pt x="9" y="21"/>
                    <a:pt x="8" y="21"/>
                  </a:cubicBezTo>
                  <a:cubicBezTo>
                    <a:pt x="8" y="20"/>
                    <a:pt x="7" y="20"/>
                    <a:pt x="7" y="19"/>
                  </a:cubicBezTo>
                  <a:cubicBezTo>
                    <a:pt x="7" y="19"/>
                    <a:pt x="7" y="19"/>
                    <a:pt x="6" y="19"/>
                  </a:cubicBezTo>
                  <a:cubicBezTo>
                    <a:pt x="9" y="20"/>
                    <a:pt x="11" y="22"/>
                    <a:pt x="13" y="23"/>
                  </a:cubicBezTo>
                  <a:cubicBezTo>
                    <a:pt x="15" y="24"/>
                    <a:pt x="18" y="24"/>
                    <a:pt x="20" y="25"/>
                  </a:cubicBezTo>
                  <a:cubicBezTo>
                    <a:pt x="20" y="25"/>
                    <a:pt x="20" y="25"/>
                    <a:pt x="20" y="25"/>
                  </a:cubicBezTo>
                  <a:cubicBezTo>
                    <a:pt x="19" y="25"/>
                    <a:pt x="17" y="25"/>
                    <a:pt x="16" y="25"/>
                  </a:cubicBezTo>
                  <a:cubicBezTo>
                    <a:pt x="14" y="25"/>
                    <a:pt x="13" y="24"/>
                    <a:pt x="11" y="23"/>
                  </a:cubicBezTo>
                  <a:cubicBezTo>
                    <a:pt x="10" y="22"/>
                    <a:pt x="9" y="21"/>
                    <a:pt x="8" y="20"/>
                  </a:cubicBezTo>
                  <a:cubicBezTo>
                    <a:pt x="7" y="20"/>
                    <a:pt x="6" y="19"/>
                    <a:pt x="6" y="19"/>
                  </a:cubicBezTo>
                  <a:cubicBezTo>
                    <a:pt x="5" y="18"/>
                    <a:pt x="5" y="18"/>
                    <a:pt x="5" y="17"/>
                  </a:cubicBezTo>
                  <a:cubicBezTo>
                    <a:pt x="4" y="17"/>
                    <a:pt x="4" y="17"/>
                    <a:pt x="4" y="17"/>
                  </a:cubicBezTo>
                  <a:cubicBezTo>
                    <a:pt x="6" y="19"/>
                    <a:pt x="8" y="20"/>
                    <a:pt x="10" y="22"/>
                  </a:cubicBezTo>
                  <a:cubicBezTo>
                    <a:pt x="13" y="23"/>
                    <a:pt x="15" y="24"/>
                    <a:pt x="18" y="24"/>
                  </a:cubicBezTo>
                  <a:cubicBezTo>
                    <a:pt x="18" y="24"/>
                    <a:pt x="18" y="24"/>
                    <a:pt x="18" y="24"/>
                  </a:cubicBezTo>
                  <a:cubicBezTo>
                    <a:pt x="14" y="24"/>
                    <a:pt x="10" y="21"/>
                    <a:pt x="7" y="19"/>
                  </a:cubicBezTo>
                  <a:cubicBezTo>
                    <a:pt x="6" y="19"/>
                    <a:pt x="6" y="20"/>
                    <a:pt x="6" y="20"/>
                  </a:cubicBezTo>
                  <a:cubicBezTo>
                    <a:pt x="8" y="21"/>
                    <a:pt x="10" y="22"/>
                    <a:pt x="12" y="23"/>
                  </a:cubicBezTo>
                  <a:cubicBezTo>
                    <a:pt x="13" y="23"/>
                    <a:pt x="16" y="24"/>
                    <a:pt x="18" y="24"/>
                  </a:cubicBezTo>
                  <a:cubicBezTo>
                    <a:pt x="18" y="24"/>
                    <a:pt x="18" y="24"/>
                    <a:pt x="18" y="24"/>
                  </a:cubicBezTo>
                  <a:cubicBezTo>
                    <a:pt x="16" y="24"/>
                    <a:pt x="14" y="23"/>
                    <a:pt x="13" y="23"/>
                  </a:cubicBezTo>
                  <a:cubicBezTo>
                    <a:pt x="12" y="22"/>
                    <a:pt x="10" y="21"/>
                    <a:pt x="9" y="20"/>
                  </a:cubicBezTo>
                  <a:cubicBezTo>
                    <a:pt x="9" y="20"/>
                    <a:pt x="9" y="20"/>
                    <a:pt x="9" y="20"/>
                  </a:cubicBezTo>
                  <a:cubicBezTo>
                    <a:pt x="10" y="20"/>
                    <a:pt x="11" y="21"/>
                    <a:pt x="11" y="21"/>
                  </a:cubicBezTo>
                  <a:cubicBezTo>
                    <a:pt x="12" y="22"/>
                    <a:pt x="13" y="23"/>
                    <a:pt x="13" y="23"/>
                  </a:cubicBezTo>
                  <a:cubicBezTo>
                    <a:pt x="15" y="24"/>
                    <a:pt x="16" y="25"/>
                    <a:pt x="18" y="25"/>
                  </a:cubicBezTo>
                  <a:cubicBezTo>
                    <a:pt x="21" y="26"/>
                    <a:pt x="24" y="24"/>
                    <a:pt x="26" y="21"/>
                  </a:cubicBezTo>
                  <a:cubicBezTo>
                    <a:pt x="27" y="21"/>
                    <a:pt x="27" y="20"/>
                    <a:pt x="27" y="20"/>
                  </a:cubicBezTo>
                  <a:cubicBezTo>
                    <a:pt x="27" y="19"/>
                    <a:pt x="27" y="19"/>
                    <a:pt x="27" y="19"/>
                  </a:cubicBezTo>
                  <a:cubicBezTo>
                    <a:pt x="25" y="20"/>
                    <a:pt x="24" y="21"/>
                    <a:pt x="22" y="22"/>
                  </a:cubicBezTo>
                  <a:cubicBezTo>
                    <a:pt x="21" y="23"/>
                    <a:pt x="19" y="23"/>
                    <a:pt x="18" y="24"/>
                  </a:cubicBezTo>
                  <a:cubicBezTo>
                    <a:pt x="18" y="24"/>
                    <a:pt x="18" y="24"/>
                    <a:pt x="18" y="24"/>
                  </a:cubicBezTo>
                  <a:cubicBezTo>
                    <a:pt x="18" y="25"/>
                    <a:pt x="19" y="25"/>
                    <a:pt x="20" y="25"/>
                  </a:cubicBezTo>
                  <a:cubicBezTo>
                    <a:pt x="21" y="25"/>
                    <a:pt x="22" y="25"/>
                    <a:pt x="23" y="25"/>
                  </a:cubicBezTo>
                  <a:cubicBezTo>
                    <a:pt x="24" y="25"/>
                    <a:pt x="25" y="25"/>
                    <a:pt x="26" y="24"/>
                  </a:cubicBezTo>
                  <a:cubicBezTo>
                    <a:pt x="26" y="24"/>
                    <a:pt x="27" y="23"/>
                    <a:pt x="27" y="23"/>
                  </a:cubicBezTo>
                  <a:cubicBezTo>
                    <a:pt x="27" y="22"/>
                    <a:pt x="28" y="22"/>
                    <a:pt x="28" y="21"/>
                  </a:cubicBezTo>
                  <a:cubicBezTo>
                    <a:pt x="30" y="19"/>
                    <a:pt x="30" y="15"/>
                    <a:pt x="30" y="12"/>
                  </a:cubicBezTo>
                  <a:cubicBezTo>
                    <a:pt x="30" y="11"/>
                    <a:pt x="30" y="10"/>
                    <a:pt x="30" y="9"/>
                  </a:cubicBezTo>
                  <a:cubicBezTo>
                    <a:pt x="30" y="9"/>
                    <a:pt x="30" y="9"/>
                    <a:pt x="29" y="8"/>
                  </a:cubicBezTo>
                  <a:cubicBezTo>
                    <a:pt x="29" y="8"/>
                    <a:pt x="28" y="9"/>
                    <a:pt x="28" y="9"/>
                  </a:cubicBezTo>
                  <a:cubicBezTo>
                    <a:pt x="28" y="10"/>
                    <a:pt x="28" y="10"/>
                    <a:pt x="27" y="11"/>
                  </a:cubicBezTo>
                  <a:cubicBezTo>
                    <a:pt x="27" y="12"/>
                    <a:pt x="26" y="13"/>
                    <a:pt x="26" y="14"/>
                  </a:cubicBezTo>
                  <a:cubicBezTo>
                    <a:pt x="24" y="16"/>
                    <a:pt x="23" y="18"/>
                    <a:pt x="22" y="20"/>
                  </a:cubicBezTo>
                  <a:cubicBezTo>
                    <a:pt x="22" y="20"/>
                    <a:pt x="22" y="21"/>
                    <a:pt x="22" y="21"/>
                  </a:cubicBezTo>
                  <a:cubicBezTo>
                    <a:pt x="23" y="21"/>
                    <a:pt x="23" y="20"/>
                    <a:pt x="24" y="19"/>
                  </a:cubicBezTo>
                  <a:cubicBezTo>
                    <a:pt x="24" y="19"/>
                    <a:pt x="25" y="18"/>
                    <a:pt x="25" y="17"/>
                  </a:cubicBezTo>
                  <a:cubicBezTo>
                    <a:pt x="26" y="15"/>
                    <a:pt x="26" y="14"/>
                    <a:pt x="26" y="13"/>
                  </a:cubicBezTo>
                  <a:cubicBezTo>
                    <a:pt x="26" y="12"/>
                    <a:pt x="26" y="12"/>
                    <a:pt x="27" y="11"/>
                  </a:cubicBezTo>
                  <a:cubicBezTo>
                    <a:pt x="27" y="11"/>
                    <a:pt x="26" y="11"/>
                    <a:pt x="26" y="11"/>
                  </a:cubicBezTo>
                  <a:cubicBezTo>
                    <a:pt x="26" y="13"/>
                    <a:pt x="26" y="15"/>
                    <a:pt x="25" y="16"/>
                  </a:cubicBezTo>
                  <a:cubicBezTo>
                    <a:pt x="24" y="17"/>
                    <a:pt x="24" y="18"/>
                    <a:pt x="24" y="18"/>
                  </a:cubicBezTo>
                  <a:cubicBezTo>
                    <a:pt x="23" y="19"/>
                    <a:pt x="23" y="20"/>
                    <a:pt x="23" y="20"/>
                  </a:cubicBezTo>
                  <a:cubicBezTo>
                    <a:pt x="23" y="21"/>
                    <a:pt x="23" y="21"/>
                    <a:pt x="23" y="21"/>
                  </a:cubicBezTo>
                  <a:cubicBezTo>
                    <a:pt x="25" y="20"/>
                    <a:pt x="26" y="17"/>
                    <a:pt x="27" y="15"/>
                  </a:cubicBezTo>
                  <a:cubicBezTo>
                    <a:pt x="27" y="14"/>
                    <a:pt x="27" y="12"/>
                    <a:pt x="27" y="11"/>
                  </a:cubicBezTo>
                  <a:cubicBezTo>
                    <a:pt x="27" y="10"/>
                    <a:pt x="27" y="8"/>
                    <a:pt x="28" y="7"/>
                  </a:cubicBezTo>
                  <a:cubicBezTo>
                    <a:pt x="28" y="7"/>
                    <a:pt x="27" y="7"/>
                    <a:pt x="27" y="7"/>
                  </a:cubicBezTo>
                  <a:cubicBezTo>
                    <a:pt x="28" y="8"/>
                    <a:pt x="29" y="10"/>
                    <a:pt x="29" y="11"/>
                  </a:cubicBezTo>
                  <a:cubicBezTo>
                    <a:pt x="30" y="12"/>
                    <a:pt x="30" y="14"/>
                    <a:pt x="30" y="15"/>
                  </a:cubicBezTo>
                  <a:cubicBezTo>
                    <a:pt x="30" y="15"/>
                    <a:pt x="30" y="15"/>
                    <a:pt x="30" y="15"/>
                  </a:cubicBezTo>
                  <a:cubicBezTo>
                    <a:pt x="30" y="12"/>
                    <a:pt x="30" y="8"/>
                    <a:pt x="29" y="5"/>
                  </a:cubicBezTo>
                  <a:cubicBezTo>
                    <a:pt x="28" y="4"/>
                    <a:pt x="27" y="3"/>
                    <a:pt x="26" y="3"/>
                  </a:cubicBezTo>
                  <a:cubicBezTo>
                    <a:pt x="25" y="2"/>
                    <a:pt x="24" y="3"/>
                    <a:pt x="23" y="4"/>
                  </a:cubicBezTo>
                  <a:cubicBezTo>
                    <a:pt x="23" y="4"/>
                    <a:pt x="23" y="4"/>
                    <a:pt x="23" y="4"/>
                  </a:cubicBezTo>
                  <a:cubicBezTo>
                    <a:pt x="23" y="3"/>
                    <a:pt x="24" y="2"/>
                    <a:pt x="25" y="1"/>
                  </a:cubicBezTo>
                  <a:cubicBezTo>
                    <a:pt x="25" y="1"/>
                    <a:pt x="25" y="1"/>
                    <a:pt x="25" y="1"/>
                  </a:cubicBezTo>
                  <a:cubicBezTo>
                    <a:pt x="24" y="2"/>
                    <a:pt x="23" y="3"/>
                    <a:pt x="22" y="3"/>
                  </a:cubicBezTo>
                  <a:cubicBezTo>
                    <a:pt x="22" y="4"/>
                    <a:pt x="22" y="4"/>
                    <a:pt x="22" y="4"/>
                  </a:cubicBezTo>
                  <a:cubicBezTo>
                    <a:pt x="23" y="3"/>
                    <a:pt x="23" y="2"/>
                    <a:pt x="24" y="2"/>
                  </a:cubicBezTo>
                  <a:cubicBezTo>
                    <a:pt x="24" y="2"/>
                    <a:pt x="24" y="2"/>
                    <a:pt x="24" y="2"/>
                  </a:cubicBezTo>
                  <a:cubicBezTo>
                    <a:pt x="24" y="2"/>
                    <a:pt x="24" y="3"/>
                    <a:pt x="24" y="3"/>
                  </a:cubicBezTo>
                  <a:cubicBezTo>
                    <a:pt x="24" y="3"/>
                    <a:pt x="23" y="4"/>
                    <a:pt x="23" y="4"/>
                  </a:cubicBezTo>
                  <a:cubicBezTo>
                    <a:pt x="23" y="5"/>
                    <a:pt x="23" y="5"/>
                    <a:pt x="23" y="6"/>
                  </a:cubicBezTo>
                  <a:cubicBezTo>
                    <a:pt x="23" y="6"/>
                    <a:pt x="24" y="7"/>
                    <a:pt x="24" y="7"/>
                  </a:cubicBezTo>
                  <a:cubicBezTo>
                    <a:pt x="24" y="7"/>
                    <a:pt x="24" y="7"/>
                    <a:pt x="24" y="7"/>
                  </a:cubicBezTo>
                  <a:cubicBezTo>
                    <a:pt x="24" y="6"/>
                    <a:pt x="24" y="5"/>
                    <a:pt x="23" y="4"/>
                  </a:cubicBezTo>
                  <a:cubicBezTo>
                    <a:pt x="23" y="4"/>
                    <a:pt x="23" y="4"/>
                    <a:pt x="23" y="4"/>
                  </a:cubicBezTo>
                  <a:cubicBezTo>
                    <a:pt x="24" y="5"/>
                    <a:pt x="24" y="6"/>
                    <a:pt x="25" y="6"/>
                  </a:cubicBezTo>
                  <a:cubicBezTo>
                    <a:pt x="25" y="6"/>
                    <a:pt x="25" y="6"/>
                    <a:pt x="25" y="6"/>
                  </a:cubicBezTo>
                  <a:cubicBezTo>
                    <a:pt x="25" y="5"/>
                    <a:pt x="24" y="5"/>
                    <a:pt x="24" y="4"/>
                  </a:cubicBezTo>
                  <a:cubicBezTo>
                    <a:pt x="24" y="4"/>
                    <a:pt x="24" y="4"/>
                    <a:pt x="24" y="4"/>
                  </a:cubicBezTo>
                  <a:cubicBezTo>
                    <a:pt x="24" y="5"/>
                    <a:pt x="25" y="6"/>
                    <a:pt x="26" y="6"/>
                  </a:cubicBezTo>
                  <a:cubicBezTo>
                    <a:pt x="26" y="6"/>
                    <a:pt x="26" y="6"/>
                    <a:pt x="26" y="6"/>
                  </a:cubicBezTo>
                  <a:cubicBezTo>
                    <a:pt x="26" y="5"/>
                    <a:pt x="25" y="5"/>
                    <a:pt x="25" y="5"/>
                  </a:cubicBezTo>
                  <a:cubicBezTo>
                    <a:pt x="25" y="4"/>
                    <a:pt x="24" y="4"/>
                    <a:pt x="24" y="3"/>
                  </a:cubicBezTo>
                  <a:cubicBezTo>
                    <a:pt x="24" y="3"/>
                    <a:pt x="24" y="3"/>
                    <a:pt x="24" y="3"/>
                  </a:cubicBezTo>
                  <a:cubicBezTo>
                    <a:pt x="25" y="4"/>
                    <a:pt x="25" y="5"/>
                    <a:pt x="26" y="5"/>
                  </a:cubicBezTo>
                  <a:cubicBezTo>
                    <a:pt x="26" y="5"/>
                    <a:pt x="26" y="5"/>
                    <a:pt x="26" y="5"/>
                  </a:cubicBezTo>
                  <a:cubicBezTo>
                    <a:pt x="26" y="4"/>
                    <a:pt x="25" y="3"/>
                    <a:pt x="25" y="3"/>
                  </a:cubicBezTo>
                  <a:cubicBezTo>
                    <a:pt x="25" y="3"/>
                    <a:pt x="25" y="3"/>
                    <a:pt x="25" y="3"/>
                  </a:cubicBezTo>
                  <a:cubicBezTo>
                    <a:pt x="25" y="3"/>
                    <a:pt x="26" y="4"/>
                    <a:pt x="27" y="5"/>
                  </a:cubicBezTo>
                  <a:cubicBezTo>
                    <a:pt x="27" y="5"/>
                    <a:pt x="27" y="4"/>
                    <a:pt x="27" y="4"/>
                  </a:cubicBezTo>
                  <a:cubicBezTo>
                    <a:pt x="26" y="4"/>
                    <a:pt x="26" y="3"/>
                    <a:pt x="25" y="2"/>
                  </a:cubicBezTo>
                  <a:cubicBezTo>
                    <a:pt x="25" y="2"/>
                    <a:pt x="25" y="2"/>
                    <a:pt x="25" y="2"/>
                  </a:cubicBezTo>
                  <a:cubicBezTo>
                    <a:pt x="26" y="3"/>
                    <a:pt x="27" y="4"/>
                    <a:pt x="28" y="5"/>
                  </a:cubicBezTo>
                  <a:cubicBezTo>
                    <a:pt x="28" y="5"/>
                    <a:pt x="29" y="5"/>
                    <a:pt x="28" y="5"/>
                  </a:cubicBezTo>
                  <a:cubicBezTo>
                    <a:pt x="28" y="4"/>
                    <a:pt x="27" y="4"/>
                    <a:pt x="27" y="3"/>
                  </a:cubicBezTo>
                  <a:cubicBezTo>
                    <a:pt x="26" y="2"/>
                    <a:pt x="26" y="2"/>
                    <a:pt x="26" y="1"/>
                  </a:cubicBezTo>
                  <a:cubicBezTo>
                    <a:pt x="26" y="1"/>
                    <a:pt x="26" y="1"/>
                    <a:pt x="25" y="1"/>
                  </a:cubicBezTo>
                  <a:cubicBezTo>
                    <a:pt x="27" y="2"/>
                    <a:pt x="29" y="3"/>
                    <a:pt x="30" y="5"/>
                  </a:cubicBezTo>
                  <a:cubicBezTo>
                    <a:pt x="30" y="5"/>
                    <a:pt x="30" y="5"/>
                    <a:pt x="30" y="5"/>
                  </a:cubicBezTo>
                  <a:cubicBezTo>
                    <a:pt x="29" y="4"/>
                    <a:pt x="28" y="2"/>
                    <a:pt x="27" y="1"/>
                  </a:cubicBezTo>
                  <a:cubicBezTo>
                    <a:pt x="27" y="1"/>
                    <a:pt x="26" y="1"/>
                    <a:pt x="26" y="1"/>
                  </a:cubicBezTo>
                  <a:cubicBezTo>
                    <a:pt x="27" y="2"/>
                    <a:pt x="28" y="3"/>
                    <a:pt x="29" y="4"/>
                  </a:cubicBezTo>
                  <a:cubicBezTo>
                    <a:pt x="29" y="4"/>
                    <a:pt x="30" y="5"/>
                    <a:pt x="30" y="6"/>
                  </a:cubicBezTo>
                  <a:cubicBezTo>
                    <a:pt x="30" y="6"/>
                    <a:pt x="30" y="6"/>
                    <a:pt x="30" y="6"/>
                  </a:cubicBezTo>
                  <a:cubicBezTo>
                    <a:pt x="29" y="5"/>
                    <a:pt x="28" y="3"/>
                    <a:pt x="26" y="2"/>
                  </a:cubicBezTo>
                  <a:cubicBezTo>
                    <a:pt x="26" y="1"/>
                    <a:pt x="26" y="2"/>
                    <a:pt x="26" y="2"/>
                  </a:cubicBezTo>
                  <a:cubicBezTo>
                    <a:pt x="28" y="4"/>
                    <a:pt x="29" y="6"/>
                    <a:pt x="30" y="8"/>
                  </a:cubicBezTo>
                  <a:cubicBezTo>
                    <a:pt x="30" y="8"/>
                    <a:pt x="30" y="8"/>
                    <a:pt x="31" y="8"/>
                  </a:cubicBezTo>
                  <a:cubicBezTo>
                    <a:pt x="29" y="6"/>
                    <a:pt x="27" y="4"/>
                    <a:pt x="26" y="2"/>
                  </a:cubicBezTo>
                  <a:cubicBezTo>
                    <a:pt x="26" y="2"/>
                    <a:pt x="26" y="2"/>
                    <a:pt x="25" y="2"/>
                  </a:cubicBezTo>
                  <a:cubicBezTo>
                    <a:pt x="26" y="3"/>
                    <a:pt x="27" y="4"/>
                    <a:pt x="28" y="5"/>
                  </a:cubicBezTo>
                  <a:cubicBezTo>
                    <a:pt x="29" y="6"/>
                    <a:pt x="30" y="8"/>
                    <a:pt x="30" y="9"/>
                  </a:cubicBezTo>
                  <a:cubicBezTo>
                    <a:pt x="30" y="9"/>
                    <a:pt x="30" y="9"/>
                    <a:pt x="30" y="9"/>
                  </a:cubicBezTo>
                  <a:cubicBezTo>
                    <a:pt x="28" y="7"/>
                    <a:pt x="27" y="5"/>
                    <a:pt x="26" y="3"/>
                  </a:cubicBezTo>
                  <a:cubicBezTo>
                    <a:pt x="26" y="3"/>
                    <a:pt x="26" y="3"/>
                    <a:pt x="26" y="3"/>
                  </a:cubicBezTo>
                  <a:cubicBezTo>
                    <a:pt x="26" y="4"/>
                    <a:pt x="27" y="5"/>
                    <a:pt x="28" y="6"/>
                  </a:cubicBezTo>
                  <a:cubicBezTo>
                    <a:pt x="28" y="7"/>
                    <a:pt x="29" y="8"/>
                    <a:pt x="29" y="9"/>
                  </a:cubicBezTo>
                  <a:cubicBezTo>
                    <a:pt x="29" y="9"/>
                    <a:pt x="29" y="9"/>
                    <a:pt x="29" y="9"/>
                  </a:cubicBezTo>
                  <a:cubicBezTo>
                    <a:pt x="28" y="7"/>
                    <a:pt x="27" y="5"/>
                    <a:pt x="26" y="3"/>
                  </a:cubicBezTo>
                  <a:cubicBezTo>
                    <a:pt x="25" y="3"/>
                    <a:pt x="25" y="3"/>
                    <a:pt x="25" y="4"/>
                  </a:cubicBezTo>
                  <a:cubicBezTo>
                    <a:pt x="26" y="5"/>
                    <a:pt x="27" y="6"/>
                    <a:pt x="27" y="6"/>
                  </a:cubicBezTo>
                  <a:cubicBezTo>
                    <a:pt x="28" y="7"/>
                    <a:pt x="29" y="9"/>
                    <a:pt x="29" y="10"/>
                  </a:cubicBezTo>
                  <a:cubicBezTo>
                    <a:pt x="29" y="10"/>
                    <a:pt x="29" y="10"/>
                    <a:pt x="29" y="10"/>
                  </a:cubicBezTo>
                  <a:cubicBezTo>
                    <a:pt x="28" y="8"/>
                    <a:pt x="27" y="6"/>
                    <a:pt x="25" y="4"/>
                  </a:cubicBezTo>
                  <a:cubicBezTo>
                    <a:pt x="25" y="4"/>
                    <a:pt x="25" y="4"/>
                    <a:pt x="25" y="4"/>
                  </a:cubicBezTo>
                  <a:cubicBezTo>
                    <a:pt x="26" y="5"/>
                    <a:pt x="27" y="6"/>
                    <a:pt x="27" y="8"/>
                  </a:cubicBezTo>
                  <a:cubicBezTo>
                    <a:pt x="28" y="9"/>
                    <a:pt x="29" y="10"/>
                    <a:pt x="29" y="11"/>
                  </a:cubicBezTo>
                  <a:cubicBezTo>
                    <a:pt x="29" y="11"/>
                    <a:pt x="29" y="11"/>
                    <a:pt x="29" y="11"/>
                  </a:cubicBezTo>
                  <a:cubicBezTo>
                    <a:pt x="27" y="10"/>
                    <a:pt x="27" y="7"/>
                    <a:pt x="25" y="5"/>
                  </a:cubicBezTo>
                  <a:cubicBezTo>
                    <a:pt x="25" y="5"/>
                    <a:pt x="25" y="5"/>
                    <a:pt x="25" y="5"/>
                  </a:cubicBezTo>
                  <a:cubicBezTo>
                    <a:pt x="26" y="8"/>
                    <a:pt x="28" y="10"/>
                    <a:pt x="29" y="13"/>
                  </a:cubicBezTo>
                  <a:cubicBezTo>
                    <a:pt x="29" y="12"/>
                    <a:pt x="29" y="12"/>
                    <a:pt x="29" y="12"/>
                  </a:cubicBezTo>
                  <a:cubicBezTo>
                    <a:pt x="29" y="11"/>
                    <a:pt x="28" y="10"/>
                    <a:pt x="27" y="9"/>
                  </a:cubicBezTo>
                  <a:cubicBezTo>
                    <a:pt x="26" y="7"/>
                    <a:pt x="25" y="6"/>
                    <a:pt x="24" y="5"/>
                  </a:cubicBezTo>
                  <a:cubicBezTo>
                    <a:pt x="24" y="5"/>
                    <a:pt x="23" y="5"/>
                    <a:pt x="23" y="6"/>
                  </a:cubicBezTo>
                  <a:cubicBezTo>
                    <a:pt x="24" y="7"/>
                    <a:pt x="25" y="8"/>
                    <a:pt x="26" y="9"/>
                  </a:cubicBezTo>
                  <a:cubicBezTo>
                    <a:pt x="27" y="10"/>
                    <a:pt x="28" y="12"/>
                    <a:pt x="28" y="13"/>
                  </a:cubicBezTo>
                  <a:cubicBezTo>
                    <a:pt x="28" y="13"/>
                    <a:pt x="28" y="13"/>
                    <a:pt x="28" y="13"/>
                  </a:cubicBezTo>
                  <a:cubicBezTo>
                    <a:pt x="26" y="11"/>
                    <a:pt x="27" y="8"/>
                    <a:pt x="25" y="6"/>
                  </a:cubicBezTo>
                  <a:cubicBezTo>
                    <a:pt x="25" y="6"/>
                    <a:pt x="25" y="6"/>
                    <a:pt x="25" y="6"/>
                  </a:cubicBezTo>
                  <a:cubicBezTo>
                    <a:pt x="26" y="10"/>
                    <a:pt x="27" y="14"/>
                    <a:pt x="27" y="18"/>
                  </a:cubicBezTo>
                  <a:cubicBezTo>
                    <a:pt x="27" y="18"/>
                    <a:pt x="27" y="18"/>
                    <a:pt x="27" y="18"/>
                  </a:cubicBezTo>
                  <a:cubicBezTo>
                    <a:pt x="27" y="15"/>
                    <a:pt x="27" y="12"/>
                    <a:pt x="27" y="10"/>
                  </a:cubicBezTo>
                  <a:cubicBezTo>
                    <a:pt x="26" y="10"/>
                    <a:pt x="26" y="10"/>
                    <a:pt x="26" y="10"/>
                  </a:cubicBezTo>
                  <a:cubicBezTo>
                    <a:pt x="27" y="12"/>
                    <a:pt x="28" y="14"/>
                    <a:pt x="29" y="16"/>
                  </a:cubicBezTo>
                  <a:cubicBezTo>
                    <a:pt x="30" y="19"/>
                    <a:pt x="30" y="21"/>
                    <a:pt x="29" y="23"/>
                  </a:cubicBezTo>
                  <a:cubicBezTo>
                    <a:pt x="29" y="24"/>
                    <a:pt x="29" y="24"/>
                    <a:pt x="29" y="24"/>
                  </a:cubicBezTo>
                  <a:cubicBezTo>
                    <a:pt x="30" y="22"/>
                    <a:pt x="31" y="20"/>
                    <a:pt x="31" y="18"/>
                  </a:cubicBezTo>
                  <a:cubicBezTo>
                    <a:pt x="31" y="18"/>
                    <a:pt x="31" y="18"/>
                    <a:pt x="31" y="18"/>
                  </a:cubicBezTo>
                  <a:cubicBezTo>
                    <a:pt x="30" y="20"/>
                    <a:pt x="29" y="21"/>
                    <a:pt x="28" y="23"/>
                  </a:cubicBezTo>
                  <a:cubicBezTo>
                    <a:pt x="28" y="23"/>
                    <a:pt x="28" y="23"/>
                    <a:pt x="29" y="23"/>
                  </a:cubicBezTo>
                  <a:cubicBezTo>
                    <a:pt x="31" y="20"/>
                    <a:pt x="31" y="16"/>
                    <a:pt x="32" y="13"/>
                  </a:cubicBezTo>
                  <a:cubicBezTo>
                    <a:pt x="32" y="13"/>
                    <a:pt x="32" y="13"/>
                    <a:pt x="32" y="13"/>
                  </a:cubicBezTo>
                  <a:cubicBezTo>
                    <a:pt x="32" y="14"/>
                    <a:pt x="32" y="15"/>
                    <a:pt x="32" y="16"/>
                  </a:cubicBezTo>
                  <a:cubicBezTo>
                    <a:pt x="32" y="17"/>
                    <a:pt x="32" y="18"/>
                    <a:pt x="31" y="19"/>
                  </a:cubicBezTo>
                  <a:cubicBezTo>
                    <a:pt x="31" y="19"/>
                    <a:pt x="31" y="19"/>
                    <a:pt x="31" y="19"/>
                  </a:cubicBezTo>
                  <a:cubicBezTo>
                    <a:pt x="31" y="16"/>
                    <a:pt x="33" y="13"/>
                    <a:pt x="31" y="10"/>
                  </a:cubicBezTo>
                  <a:cubicBezTo>
                    <a:pt x="31" y="10"/>
                    <a:pt x="31" y="10"/>
                    <a:pt x="31" y="10"/>
                  </a:cubicBezTo>
                  <a:cubicBezTo>
                    <a:pt x="32" y="13"/>
                    <a:pt x="32" y="16"/>
                    <a:pt x="31" y="18"/>
                  </a:cubicBezTo>
                  <a:cubicBezTo>
                    <a:pt x="31" y="18"/>
                    <a:pt x="32" y="19"/>
                    <a:pt x="32" y="19"/>
                  </a:cubicBezTo>
                  <a:cubicBezTo>
                    <a:pt x="32" y="17"/>
                    <a:pt x="32" y="15"/>
                    <a:pt x="32" y="14"/>
                  </a:cubicBezTo>
                  <a:cubicBezTo>
                    <a:pt x="32" y="12"/>
                    <a:pt x="31" y="11"/>
                    <a:pt x="31" y="9"/>
                  </a:cubicBezTo>
                  <a:cubicBezTo>
                    <a:pt x="31" y="9"/>
                    <a:pt x="30" y="9"/>
                    <a:pt x="30" y="9"/>
                  </a:cubicBezTo>
                  <a:cubicBezTo>
                    <a:pt x="30" y="10"/>
                    <a:pt x="30" y="10"/>
                    <a:pt x="30" y="11"/>
                  </a:cubicBezTo>
                  <a:cubicBezTo>
                    <a:pt x="30" y="12"/>
                    <a:pt x="30" y="12"/>
                    <a:pt x="30" y="13"/>
                  </a:cubicBezTo>
                  <a:cubicBezTo>
                    <a:pt x="30" y="15"/>
                    <a:pt x="30" y="17"/>
                    <a:pt x="31" y="19"/>
                  </a:cubicBezTo>
                  <a:cubicBezTo>
                    <a:pt x="31" y="19"/>
                    <a:pt x="31" y="19"/>
                    <a:pt x="31" y="19"/>
                  </a:cubicBezTo>
                  <a:cubicBezTo>
                    <a:pt x="31" y="17"/>
                    <a:pt x="31" y="15"/>
                    <a:pt x="31" y="13"/>
                  </a:cubicBezTo>
                  <a:cubicBezTo>
                    <a:pt x="31" y="12"/>
                    <a:pt x="31" y="10"/>
                    <a:pt x="30" y="8"/>
                  </a:cubicBezTo>
                  <a:cubicBezTo>
                    <a:pt x="30" y="8"/>
                    <a:pt x="30" y="8"/>
                    <a:pt x="30" y="8"/>
                  </a:cubicBezTo>
                  <a:cubicBezTo>
                    <a:pt x="29" y="9"/>
                    <a:pt x="29" y="10"/>
                    <a:pt x="29" y="11"/>
                  </a:cubicBezTo>
                  <a:cubicBezTo>
                    <a:pt x="30" y="12"/>
                    <a:pt x="30" y="13"/>
                    <a:pt x="30" y="13"/>
                  </a:cubicBezTo>
                  <a:cubicBezTo>
                    <a:pt x="30" y="15"/>
                    <a:pt x="30" y="16"/>
                    <a:pt x="30" y="17"/>
                  </a:cubicBezTo>
                  <a:cubicBezTo>
                    <a:pt x="30" y="18"/>
                    <a:pt x="30" y="20"/>
                    <a:pt x="30" y="21"/>
                  </a:cubicBezTo>
                  <a:cubicBezTo>
                    <a:pt x="30" y="21"/>
                    <a:pt x="30" y="21"/>
                    <a:pt x="30" y="21"/>
                  </a:cubicBezTo>
                  <a:cubicBezTo>
                    <a:pt x="30" y="17"/>
                    <a:pt x="30" y="13"/>
                    <a:pt x="29" y="10"/>
                  </a:cubicBezTo>
                  <a:cubicBezTo>
                    <a:pt x="29" y="9"/>
                    <a:pt x="29" y="9"/>
                    <a:pt x="29" y="10"/>
                  </a:cubicBezTo>
                  <a:cubicBezTo>
                    <a:pt x="29" y="12"/>
                    <a:pt x="29" y="14"/>
                    <a:pt x="29" y="17"/>
                  </a:cubicBezTo>
                  <a:cubicBezTo>
                    <a:pt x="29" y="19"/>
                    <a:pt x="28" y="21"/>
                    <a:pt x="28" y="23"/>
                  </a:cubicBezTo>
                  <a:cubicBezTo>
                    <a:pt x="28" y="23"/>
                    <a:pt x="28" y="23"/>
                    <a:pt x="29" y="23"/>
                  </a:cubicBezTo>
                  <a:cubicBezTo>
                    <a:pt x="29" y="22"/>
                    <a:pt x="29" y="21"/>
                    <a:pt x="30" y="20"/>
                  </a:cubicBezTo>
                  <a:cubicBezTo>
                    <a:pt x="30" y="19"/>
                    <a:pt x="30" y="17"/>
                    <a:pt x="30" y="16"/>
                  </a:cubicBezTo>
                  <a:cubicBezTo>
                    <a:pt x="30" y="15"/>
                    <a:pt x="30" y="14"/>
                    <a:pt x="30" y="12"/>
                  </a:cubicBezTo>
                  <a:cubicBezTo>
                    <a:pt x="30" y="11"/>
                    <a:pt x="29" y="10"/>
                    <a:pt x="29" y="10"/>
                  </a:cubicBezTo>
                  <a:cubicBezTo>
                    <a:pt x="29" y="10"/>
                    <a:pt x="29" y="10"/>
                    <a:pt x="29" y="10"/>
                  </a:cubicBezTo>
                  <a:cubicBezTo>
                    <a:pt x="28" y="10"/>
                    <a:pt x="28" y="12"/>
                    <a:pt x="28" y="12"/>
                  </a:cubicBezTo>
                  <a:cubicBezTo>
                    <a:pt x="28" y="14"/>
                    <a:pt x="28" y="15"/>
                    <a:pt x="28" y="16"/>
                  </a:cubicBezTo>
                  <a:cubicBezTo>
                    <a:pt x="28" y="17"/>
                    <a:pt x="28" y="18"/>
                    <a:pt x="27" y="19"/>
                  </a:cubicBezTo>
                  <a:cubicBezTo>
                    <a:pt x="27" y="20"/>
                    <a:pt x="27" y="21"/>
                    <a:pt x="26" y="22"/>
                  </a:cubicBezTo>
                  <a:cubicBezTo>
                    <a:pt x="26" y="22"/>
                    <a:pt x="26" y="22"/>
                    <a:pt x="26" y="22"/>
                  </a:cubicBezTo>
                  <a:cubicBezTo>
                    <a:pt x="26" y="21"/>
                    <a:pt x="26" y="20"/>
                    <a:pt x="26" y="19"/>
                  </a:cubicBezTo>
                  <a:cubicBezTo>
                    <a:pt x="26" y="18"/>
                    <a:pt x="26" y="17"/>
                    <a:pt x="26" y="16"/>
                  </a:cubicBezTo>
                  <a:cubicBezTo>
                    <a:pt x="26" y="15"/>
                    <a:pt x="26" y="14"/>
                    <a:pt x="26" y="13"/>
                  </a:cubicBezTo>
                  <a:cubicBezTo>
                    <a:pt x="26" y="12"/>
                    <a:pt x="27" y="11"/>
                    <a:pt x="27" y="10"/>
                  </a:cubicBezTo>
                  <a:cubicBezTo>
                    <a:pt x="27" y="10"/>
                    <a:pt x="27" y="10"/>
                    <a:pt x="27" y="10"/>
                  </a:cubicBezTo>
                  <a:cubicBezTo>
                    <a:pt x="27" y="12"/>
                    <a:pt x="27" y="15"/>
                    <a:pt x="26" y="17"/>
                  </a:cubicBezTo>
                  <a:cubicBezTo>
                    <a:pt x="26" y="18"/>
                    <a:pt x="26" y="19"/>
                    <a:pt x="25" y="20"/>
                  </a:cubicBezTo>
                  <a:cubicBezTo>
                    <a:pt x="25" y="21"/>
                    <a:pt x="24" y="22"/>
                    <a:pt x="24" y="23"/>
                  </a:cubicBezTo>
                  <a:cubicBezTo>
                    <a:pt x="25" y="23"/>
                    <a:pt x="25" y="24"/>
                    <a:pt x="26" y="24"/>
                  </a:cubicBezTo>
                  <a:cubicBezTo>
                    <a:pt x="26" y="23"/>
                    <a:pt x="27" y="23"/>
                    <a:pt x="27" y="22"/>
                  </a:cubicBezTo>
                  <a:cubicBezTo>
                    <a:pt x="27" y="21"/>
                    <a:pt x="28" y="20"/>
                    <a:pt x="28" y="19"/>
                  </a:cubicBezTo>
                  <a:cubicBezTo>
                    <a:pt x="28" y="18"/>
                    <a:pt x="29" y="16"/>
                    <a:pt x="29" y="14"/>
                  </a:cubicBezTo>
                  <a:cubicBezTo>
                    <a:pt x="29" y="13"/>
                    <a:pt x="29" y="13"/>
                    <a:pt x="29" y="13"/>
                  </a:cubicBezTo>
                  <a:cubicBezTo>
                    <a:pt x="29" y="13"/>
                    <a:pt x="29" y="13"/>
                    <a:pt x="29" y="13"/>
                  </a:cubicBezTo>
                  <a:cubicBezTo>
                    <a:pt x="30" y="14"/>
                    <a:pt x="30" y="16"/>
                    <a:pt x="30" y="18"/>
                  </a:cubicBezTo>
                  <a:cubicBezTo>
                    <a:pt x="30" y="20"/>
                    <a:pt x="29" y="22"/>
                    <a:pt x="28" y="24"/>
                  </a:cubicBezTo>
                  <a:cubicBezTo>
                    <a:pt x="28" y="24"/>
                    <a:pt x="28" y="24"/>
                    <a:pt x="28" y="24"/>
                  </a:cubicBezTo>
                  <a:cubicBezTo>
                    <a:pt x="29" y="23"/>
                    <a:pt x="29" y="22"/>
                    <a:pt x="30" y="21"/>
                  </a:cubicBezTo>
                  <a:cubicBezTo>
                    <a:pt x="30" y="20"/>
                    <a:pt x="30" y="19"/>
                    <a:pt x="31" y="18"/>
                  </a:cubicBezTo>
                  <a:cubicBezTo>
                    <a:pt x="31" y="18"/>
                    <a:pt x="31" y="18"/>
                    <a:pt x="31" y="18"/>
                  </a:cubicBezTo>
                  <a:cubicBezTo>
                    <a:pt x="31" y="19"/>
                    <a:pt x="30" y="20"/>
                    <a:pt x="29" y="21"/>
                  </a:cubicBezTo>
                  <a:cubicBezTo>
                    <a:pt x="28" y="22"/>
                    <a:pt x="28" y="23"/>
                    <a:pt x="27" y="24"/>
                  </a:cubicBezTo>
                  <a:cubicBezTo>
                    <a:pt x="27" y="24"/>
                    <a:pt x="27" y="24"/>
                    <a:pt x="27" y="24"/>
                  </a:cubicBezTo>
                  <a:cubicBezTo>
                    <a:pt x="29" y="23"/>
                    <a:pt x="31" y="21"/>
                    <a:pt x="31" y="18"/>
                  </a:cubicBezTo>
                  <a:cubicBezTo>
                    <a:pt x="31" y="18"/>
                    <a:pt x="31" y="18"/>
                    <a:pt x="31" y="18"/>
                  </a:cubicBezTo>
                  <a:cubicBezTo>
                    <a:pt x="30" y="19"/>
                    <a:pt x="29" y="19"/>
                    <a:pt x="28" y="20"/>
                  </a:cubicBezTo>
                  <a:cubicBezTo>
                    <a:pt x="27" y="21"/>
                    <a:pt x="26" y="22"/>
                    <a:pt x="25" y="23"/>
                  </a:cubicBezTo>
                  <a:cubicBezTo>
                    <a:pt x="25" y="23"/>
                    <a:pt x="25" y="23"/>
                    <a:pt x="25" y="23"/>
                  </a:cubicBezTo>
                  <a:cubicBezTo>
                    <a:pt x="27" y="22"/>
                    <a:pt x="28" y="21"/>
                    <a:pt x="28" y="20"/>
                  </a:cubicBezTo>
                  <a:cubicBezTo>
                    <a:pt x="29" y="18"/>
                    <a:pt x="29" y="16"/>
                    <a:pt x="30" y="15"/>
                  </a:cubicBezTo>
                  <a:cubicBezTo>
                    <a:pt x="30" y="15"/>
                    <a:pt x="30" y="15"/>
                    <a:pt x="30" y="15"/>
                  </a:cubicBezTo>
                  <a:cubicBezTo>
                    <a:pt x="29" y="16"/>
                    <a:pt x="28" y="18"/>
                    <a:pt x="27" y="19"/>
                  </a:cubicBezTo>
                  <a:cubicBezTo>
                    <a:pt x="25" y="20"/>
                    <a:pt x="24" y="21"/>
                    <a:pt x="23" y="23"/>
                  </a:cubicBezTo>
                  <a:cubicBezTo>
                    <a:pt x="23" y="23"/>
                    <a:pt x="23" y="23"/>
                    <a:pt x="23" y="23"/>
                  </a:cubicBezTo>
                  <a:cubicBezTo>
                    <a:pt x="25" y="22"/>
                    <a:pt x="26" y="21"/>
                    <a:pt x="27" y="19"/>
                  </a:cubicBezTo>
                  <a:cubicBezTo>
                    <a:pt x="27" y="18"/>
                    <a:pt x="28" y="17"/>
                    <a:pt x="28" y="16"/>
                  </a:cubicBezTo>
                  <a:cubicBezTo>
                    <a:pt x="28" y="15"/>
                    <a:pt x="29" y="14"/>
                    <a:pt x="30" y="14"/>
                  </a:cubicBezTo>
                  <a:cubicBezTo>
                    <a:pt x="30" y="14"/>
                    <a:pt x="29" y="14"/>
                    <a:pt x="29" y="14"/>
                  </a:cubicBezTo>
                  <a:cubicBezTo>
                    <a:pt x="30" y="16"/>
                    <a:pt x="28" y="18"/>
                    <a:pt x="26" y="19"/>
                  </a:cubicBezTo>
                  <a:cubicBezTo>
                    <a:pt x="24" y="20"/>
                    <a:pt x="22" y="21"/>
                    <a:pt x="20" y="22"/>
                  </a:cubicBezTo>
                  <a:cubicBezTo>
                    <a:pt x="20" y="22"/>
                    <a:pt x="20" y="23"/>
                    <a:pt x="20" y="22"/>
                  </a:cubicBezTo>
                  <a:cubicBezTo>
                    <a:pt x="24" y="21"/>
                    <a:pt x="25" y="17"/>
                    <a:pt x="27" y="14"/>
                  </a:cubicBezTo>
                  <a:cubicBezTo>
                    <a:pt x="27" y="14"/>
                    <a:pt x="27" y="14"/>
                    <a:pt x="27" y="14"/>
                  </a:cubicBezTo>
                  <a:cubicBezTo>
                    <a:pt x="27" y="15"/>
                    <a:pt x="26" y="16"/>
                    <a:pt x="25" y="17"/>
                  </a:cubicBezTo>
                  <a:cubicBezTo>
                    <a:pt x="24" y="18"/>
                    <a:pt x="23" y="18"/>
                    <a:pt x="23" y="18"/>
                  </a:cubicBezTo>
                  <a:cubicBezTo>
                    <a:pt x="22" y="19"/>
                    <a:pt x="21" y="19"/>
                    <a:pt x="20" y="19"/>
                  </a:cubicBezTo>
                  <a:cubicBezTo>
                    <a:pt x="19" y="20"/>
                    <a:pt x="18" y="20"/>
                    <a:pt x="18" y="21"/>
                  </a:cubicBezTo>
                  <a:cubicBezTo>
                    <a:pt x="18" y="21"/>
                    <a:pt x="18" y="21"/>
                    <a:pt x="18" y="21"/>
                  </a:cubicBezTo>
                  <a:cubicBezTo>
                    <a:pt x="20" y="22"/>
                    <a:pt x="21" y="22"/>
                    <a:pt x="23" y="21"/>
                  </a:cubicBezTo>
                  <a:cubicBezTo>
                    <a:pt x="24" y="21"/>
                    <a:pt x="26" y="20"/>
                    <a:pt x="26" y="18"/>
                  </a:cubicBezTo>
                  <a:cubicBezTo>
                    <a:pt x="26" y="18"/>
                    <a:pt x="26" y="18"/>
                    <a:pt x="26" y="18"/>
                  </a:cubicBezTo>
                  <a:cubicBezTo>
                    <a:pt x="24" y="18"/>
                    <a:pt x="22" y="19"/>
                    <a:pt x="20" y="20"/>
                  </a:cubicBezTo>
                  <a:cubicBezTo>
                    <a:pt x="20" y="20"/>
                    <a:pt x="20" y="21"/>
                    <a:pt x="21" y="2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4"/>
            <p:cNvSpPr>
              <a:spLocks/>
            </p:cNvSpPr>
            <p:nvPr/>
          </p:nvSpPr>
          <p:spPr bwMode="auto">
            <a:xfrm>
              <a:off x="1981200" y="3375026"/>
              <a:ext cx="777875" cy="709613"/>
            </a:xfrm>
            <a:custGeom>
              <a:avLst/>
              <a:gdLst>
                <a:gd name="T0" fmla="*/ 4 w 34"/>
                <a:gd name="T1" fmla="*/ 11 h 31"/>
                <a:gd name="T2" fmla="*/ 10 w 34"/>
                <a:gd name="T3" fmla="*/ 2 h 31"/>
                <a:gd name="T4" fmla="*/ 4 w 34"/>
                <a:gd name="T5" fmla="*/ 7 h 31"/>
                <a:gd name="T6" fmla="*/ 7 w 34"/>
                <a:gd name="T7" fmla="*/ 17 h 31"/>
                <a:gd name="T8" fmla="*/ 4 w 34"/>
                <a:gd name="T9" fmla="*/ 5 h 31"/>
                <a:gd name="T10" fmla="*/ 9 w 34"/>
                <a:gd name="T11" fmla="*/ 1 h 31"/>
                <a:gd name="T12" fmla="*/ 2 w 34"/>
                <a:gd name="T13" fmla="*/ 7 h 31"/>
                <a:gd name="T14" fmla="*/ 3 w 34"/>
                <a:gd name="T15" fmla="*/ 14 h 31"/>
                <a:gd name="T16" fmla="*/ 8 w 34"/>
                <a:gd name="T17" fmla="*/ 2 h 31"/>
                <a:gd name="T18" fmla="*/ 0 w 34"/>
                <a:gd name="T19" fmla="*/ 8 h 31"/>
                <a:gd name="T20" fmla="*/ 8 w 34"/>
                <a:gd name="T21" fmla="*/ 22 h 31"/>
                <a:gd name="T22" fmla="*/ 21 w 34"/>
                <a:gd name="T23" fmla="*/ 26 h 31"/>
                <a:gd name="T24" fmla="*/ 30 w 34"/>
                <a:gd name="T25" fmla="*/ 14 h 31"/>
                <a:gd name="T26" fmla="*/ 11 w 34"/>
                <a:gd name="T27" fmla="*/ 22 h 31"/>
                <a:gd name="T28" fmla="*/ 3 w 34"/>
                <a:gd name="T29" fmla="*/ 7 h 31"/>
                <a:gd name="T30" fmla="*/ 4 w 34"/>
                <a:gd name="T31" fmla="*/ 12 h 31"/>
                <a:gd name="T32" fmla="*/ 20 w 34"/>
                <a:gd name="T33" fmla="*/ 28 h 31"/>
                <a:gd name="T34" fmla="*/ 30 w 34"/>
                <a:gd name="T35" fmla="*/ 13 h 31"/>
                <a:gd name="T36" fmla="*/ 31 w 34"/>
                <a:gd name="T37" fmla="*/ 25 h 31"/>
                <a:gd name="T38" fmla="*/ 20 w 34"/>
                <a:gd name="T39" fmla="*/ 29 h 31"/>
                <a:gd name="T40" fmla="*/ 2 w 34"/>
                <a:gd name="T41" fmla="*/ 8 h 31"/>
                <a:gd name="T42" fmla="*/ 16 w 34"/>
                <a:gd name="T43" fmla="*/ 28 h 31"/>
                <a:gd name="T44" fmla="*/ 33 w 34"/>
                <a:gd name="T45" fmla="*/ 18 h 31"/>
                <a:gd name="T46" fmla="*/ 30 w 34"/>
                <a:gd name="T47" fmla="*/ 9 h 31"/>
                <a:gd name="T48" fmla="*/ 30 w 34"/>
                <a:gd name="T49" fmla="*/ 28 h 31"/>
                <a:gd name="T50" fmla="*/ 9 w 34"/>
                <a:gd name="T51" fmla="*/ 22 h 31"/>
                <a:gd name="T52" fmla="*/ 4 w 34"/>
                <a:gd name="T53" fmla="*/ 7 h 31"/>
                <a:gd name="T54" fmla="*/ 2 w 34"/>
                <a:gd name="T55" fmla="*/ 8 h 31"/>
                <a:gd name="T56" fmla="*/ 6 w 34"/>
                <a:gd name="T57" fmla="*/ 20 h 31"/>
                <a:gd name="T58" fmla="*/ 31 w 34"/>
                <a:gd name="T59" fmla="*/ 27 h 31"/>
                <a:gd name="T60" fmla="*/ 32 w 34"/>
                <a:gd name="T61" fmla="*/ 12 h 31"/>
                <a:gd name="T62" fmla="*/ 33 w 34"/>
                <a:gd name="T63" fmla="*/ 24 h 31"/>
                <a:gd name="T64" fmla="*/ 25 w 34"/>
                <a:gd name="T65" fmla="*/ 29 h 31"/>
                <a:gd name="T66" fmla="*/ 3 w 34"/>
                <a:gd name="T67" fmla="*/ 12 h 31"/>
                <a:gd name="T68" fmla="*/ 3 w 34"/>
                <a:gd name="T69" fmla="*/ 5 h 31"/>
                <a:gd name="T70" fmla="*/ 3 w 34"/>
                <a:gd name="T71" fmla="*/ 8 h 31"/>
                <a:gd name="T72" fmla="*/ 9 w 34"/>
                <a:gd name="T73" fmla="*/ 22 h 31"/>
                <a:gd name="T74" fmla="*/ 29 w 34"/>
                <a:gd name="T75" fmla="*/ 29 h 31"/>
                <a:gd name="T76" fmla="*/ 32 w 34"/>
                <a:gd name="T77" fmla="*/ 13 h 31"/>
                <a:gd name="T78" fmla="*/ 30 w 34"/>
                <a:gd name="T79" fmla="*/ 9 h 31"/>
                <a:gd name="T80" fmla="*/ 17 w 34"/>
                <a:gd name="T81" fmla="*/ 28 h 31"/>
                <a:gd name="T82" fmla="*/ 2 w 34"/>
                <a:gd name="T83" fmla="*/ 8 h 31"/>
                <a:gd name="T84" fmla="*/ 19 w 34"/>
                <a:gd name="T85" fmla="*/ 29 h 31"/>
                <a:gd name="T86" fmla="*/ 30 w 34"/>
                <a:gd name="T87" fmla="*/ 13 h 31"/>
                <a:gd name="T88" fmla="*/ 29 w 34"/>
                <a:gd name="T89" fmla="*/ 24 h 31"/>
                <a:gd name="T90" fmla="*/ 12 w 34"/>
                <a:gd name="T91" fmla="*/ 25 h 31"/>
                <a:gd name="T92" fmla="*/ 4 w 34"/>
                <a:gd name="T93" fmla="*/ 9 h 31"/>
                <a:gd name="T94" fmla="*/ 2 w 34"/>
                <a:gd name="T95" fmla="*/ 10 h 31"/>
                <a:gd name="T96" fmla="*/ 18 w 34"/>
                <a:gd name="T97" fmla="*/ 26 h 31"/>
                <a:gd name="T98" fmla="*/ 29 w 34"/>
                <a:gd name="T99" fmla="*/ 14 h 31"/>
                <a:gd name="T100" fmla="*/ 19 w 34"/>
                <a:gd name="T101" fmla="*/ 26 h 31"/>
                <a:gd name="T102" fmla="*/ 2 w 34"/>
                <a:gd name="T103" fmla="*/ 14 h 31"/>
                <a:gd name="T104" fmla="*/ 7 w 34"/>
                <a:gd name="T105" fmla="*/ 2 h 31"/>
                <a:gd name="T106" fmla="*/ 3 w 34"/>
                <a:gd name="T107" fmla="*/ 14 h 31"/>
                <a:gd name="T108" fmla="*/ 2 w 34"/>
                <a:gd name="T109" fmla="*/ 7 h 31"/>
                <a:gd name="T110" fmla="*/ 9 w 34"/>
                <a:gd name="T111" fmla="*/ 1 h 31"/>
                <a:gd name="T112" fmla="*/ 3 w 34"/>
                <a:gd name="T113" fmla="*/ 10 h 31"/>
                <a:gd name="T114" fmla="*/ 7 w 34"/>
                <a:gd name="T115" fmla="*/ 17 h 31"/>
                <a:gd name="T116" fmla="*/ 10 w 34"/>
                <a:gd name="T117" fmla="*/ 2 h 31"/>
                <a:gd name="T118" fmla="*/ 4 w 34"/>
                <a:gd name="T119" fmla="*/ 8 h 31"/>
                <a:gd name="T120" fmla="*/ 7 w 34"/>
                <a:gd name="T121"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7" y="21"/>
                  </a:moveTo>
                  <a:cubicBezTo>
                    <a:pt x="6" y="20"/>
                    <a:pt x="5" y="18"/>
                    <a:pt x="4" y="16"/>
                  </a:cubicBezTo>
                  <a:cubicBezTo>
                    <a:pt x="4" y="15"/>
                    <a:pt x="3" y="13"/>
                    <a:pt x="4" y="11"/>
                  </a:cubicBezTo>
                  <a:cubicBezTo>
                    <a:pt x="4" y="9"/>
                    <a:pt x="4" y="7"/>
                    <a:pt x="5" y="6"/>
                  </a:cubicBezTo>
                  <a:cubicBezTo>
                    <a:pt x="6" y="5"/>
                    <a:pt x="7" y="3"/>
                    <a:pt x="9" y="3"/>
                  </a:cubicBezTo>
                  <a:cubicBezTo>
                    <a:pt x="9" y="2"/>
                    <a:pt x="10" y="2"/>
                    <a:pt x="10" y="2"/>
                  </a:cubicBezTo>
                  <a:cubicBezTo>
                    <a:pt x="10" y="2"/>
                    <a:pt x="10" y="2"/>
                    <a:pt x="10" y="2"/>
                  </a:cubicBezTo>
                  <a:cubicBezTo>
                    <a:pt x="9" y="1"/>
                    <a:pt x="8" y="2"/>
                    <a:pt x="7" y="3"/>
                  </a:cubicBezTo>
                  <a:cubicBezTo>
                    <a:pt x="5" y="4"/>
                    <a:pt x="5" y="5"/>
                    <a:pt x="4" y="7"/>
                  </a:cubicBezTo>
                  <a:cubicBezTo>
                    <a:pt x="4" y="8"/>
                    <a:pt x="4" y="10"/>
                    <a:pt x="4" y="12"/>
                  </a:cubicBezTo>
                  <a:cubicBezTo>
                    <a:pt x="5" y="14"/>
                    <a:pt x="6" y="15"/>
                    <a:pt x="7" y="17"/>
                  </a:cubicBezTo>
                  <a:cubicBezTo>
                    <a:pt x="7" y="17"/>
                    <a:pt x="7" y="17"/>
                    <a:pt x="7" y="17"/>
                  </a:cubicBezTo>
                  <a:cubicBezTo>
                    <a:pt x="6" y="16"/>
                    <a:pt x="5" y="15"/>
                    <a:pt x="5" y="14"/>
                  </a:cubicBezTo>
                  <a:cubicBezTo>
                    <a:pt x="4" y="12"/>
                    <a:pt x="4" y="11"/>
                    <a:pt x="4" y="9"/>
                  </a:cubicBezTo>
                  <a:cubicBezTo>
                    <a:pt x="3" y="8"/>
                    <a:pt x="4" y="7"/>
                    <a:pt x="4" y="5"/>
                  </a:cubicBezTo>
                  <a:cubicBezTo>
                    <a:pt x="5" y="4"/>
                    <a:pt x="5" y="3"/>
                    <a:pt x="7" y="2"/>
                  </a:cubicBezTo>
                  <a:cubicBezTo>
                    <a:pt x="7" y="1"/>
                    <a:pt x="8" y="1"/>
                    <a:pt x="9" y="1"/>
                  </a:cubicBezTo>
                  <a:cubicBezTo>
                    <a:pt x="9" y="1"/>
                    <a:pt x="9" y="1"/>
                    <a:pt x="9" y="1"/>
                  </a:cubicBezTo>
                  <a:cubicBezTo>
                    <a:pt x="8" y="1"/>
                    <a:pt x="7" y="2"/>
                    <a:pt x="6" y="2"/>
                  </a:cubicBezTo>
                  <a:cubicBezTo>
                    <a:pt x="6" y="2"/>
                    <a:pt x="5" y="3"/>
                    <a:pt x="4" y="3"/>
                  </a:cubicBezTo>
                  <a:cubicBezTo>
                    <a:pt x="3" y="4"/>
                    <a:pt x="2" y="5"/>
                    <a:pt x="2" y="7"/>
                  </a:cubicBezTo>
                  <a:cubicBezTo>
                    <a:pt x="1" y="8"/>
                    <a:pt x="1" y="9"/>
                    <a:pt x="1" y="11"/>
                  </a:cubicBezTo>
                  <a:cubicBezTo>
                    <a:pt x="2" y="12"/>
                    <a:pt x="2" y="13"/>
                    <a:pt x="3" y="14"/>
                  </a:cubicBezTo>
                  <a:cubicBezTo>
                    <a:pt x="3" y="14"/>
                    <a:pt x="3" y="14"/>
                    <a:pt x="3" y="14"/>
                  </a:cubicBezTo>
                  <a:cubicBezTo>
                    <a:pt x="4" y="12"/>
                    <a:pt x="3" y="9"/>
                    <a:pt x="4" y="6"/>
                  </a:cubicBezTo>
                  <a:cubicBezTo>
                    <a:pt x="5" y="4"/>
                    <a:pt x="7" y="4"/>
                    <a:pt x="8" y="2"/>
                  </a:cubicBezTo>
                  <a:cubicBezTo>
                    <a:pt x="8" y="2"/>
                    <a:pt x="8" y="2"/>
                    <a:pt x="8" y="2"/>
                  </a:cubicBezTo>
                  <a:cubicBezTo>
                    <a:pt x="6" y="1"/>
                    <a:pt x="5" y="1"/>
                    <a:pt x="4" y="2"/>
                  </a:cubicBezTo>
                  <a:cubicBezTo>
                    <a:pt x="3" y="2"/>
                    <a:pt x="2" y="3"/>
                    <a:pt x="1" y="5"/>
                  </a:cubicBezTo>
                  <a:cubicBezTo>
                    <a:pt x="1" y="6"/>
                    <a:pt x="0" y="7"/>
                    <a:pt x="0" y="8"/>
                  </a:cubicBezTo>
                  <a:cubicBezTo>
                    <a:pt x="0" y="10"/>
                    <a:pt x="1" y="12"/>
                    <a:pt x="1" y="13"/>
                  </a:cubicBezTo>
                  <a:cubicBezTo>
                    <a:pt x="2" y="15"/>
                    <a:pt x="3" y="16"/>
                    <a:pt x="5" y="18"/>
                  </a:cubicBezTo>
                  <a:cubicBezTo>
                    <a:pt x="6" y="19"/>
                    <a:pt x="7" y="21"/>
                    <a:pt x="8" y="22"/>
                  </a:cubicBezTo>
                  <a:cubicBezTo>
                    <a:pt x="9" y="23"/>
                    <a:pt x="11" y="24"/>
                    <a:pt x="12" y="25"/>
                  </a:cubicBezTo>
                  <a:cubicBezTo>
                    <a:pt x="13" y="26"/>
                    <a:pt x="14" y="26"/>
                    <a:pt x="15" y="26"/>
                  </a:cubicBezTo>
                  <a:cubicBezTo>
                    <a:pt x="17" y="26"/>
                    <a:pt x="19" y="26"/>
                    <a:pt x="21" y="26"/>
                  </a:cubicBezTo>
                  <a:cubicBezTo>
                    <a:pt x="23" y="25"/>
                    <a:pt x="25" y="25"/>
                    <a:pt x="27" y="23"/>
                  </a:cubicBezTo>
                  <a:cubicBezTo>
                    <a:pt x="28" y="22"/>
                    <a:pt x="30" y="21"/>
                    <a:pt x="30" y="20"/>
                  </a:cubicBezTo>
                  <a:cubicBezTo>
                    <a:pt x="31" y="18"/>
                    <a:pt x="31" y="16"/>
                    <a:pt x="30" y="14"/>
                  </a:cubicBezTo>
                  <a:cubicBezTo>
                    <a:pt x="30" y="14"/>
                    <a:pt x="29" y="14"/>
                    <a:pt x="29" y="14"/>
                  </a:cubicBezTo>
                  <a:cubicBezTo>
                    <a:pt x="30" y="20"/>
                    <a:pt x="25" y="26"/>
                    <a:pt x="20" y="26"/>
                  </a:cubicBezTo>
                  <a:cubicBezTo>
                    <a:pt x="16" y="26"/>
                    <a:pt x="13" y="24"/>
                    <a:pt x="11" y="22"/>
                  </a:cubicBezTo>
                  <a:cubicBezTo>
                    <a:pt x="8" y="20"/>
                    <a:pt x="6" y="17"/>
                    <a:pt x="5" y="15"/>
                  </a:cubicBezTo>
                  <a:cubicBezTo>
                    <a:pt x="4" y="13"/>
                    <a:pt x="3" y="12"/>
                    <a:pt x="3" y="11"/>
                  </a:cubicBezTo>
                  <a:cubicBezTo>
                    <a:pt x="2" y="10"/>
                    <a:pt x="2" y="8"/>
                    <a:pt x="3" y="7"/>
                  </a:cubicBezTo>
                  <a:cubicBezTo>
                    <a:pt x="3" y="7"/>
                    <a:pt x="3" y="7"/>
                    <a:pt x="2" y="7"/>
                  </a:cubicBezTo>
                  <a:cubicBezTo>
                    <a:pt x="3" y="8"/>
                    <a:pt x="3" y="8"/>
                    <a:pt x="3" y="9"/>
                  </a:cubicBezTo>
                  <a:cubicBezTo>
                    <a:pt x="3" y="10"/>
                    <a:pt x="4" y="11"/>
                    <a:pt x="4" y="12"/>
                  </a:cubicBezTo>
                  <a:cubicBezTo>
                    <a:pt x="4" y="14"/>
                    <a:pt x="5" y="16"/>
                    <a:pt x="6" y="18"/>
                  </a:cubicBezTo>
                  <a:cubicBezTo>
                    <a:pt x="7" y="20"/>
                    <a:pt x="9" y="23"/>
                    <a:pt x="11" y="25"/>
                  </a:cubicBezTo>
                  <a:cubicBezTo>
                    <a:pt x="14" y="27"/>
                    <a:pt x="17" y="28"/>
                    <a:pt x="20" y="28"/>
                  </a:cubicBezTo>
                  <a:cubicBezTo>
                    <a:pt x="23" y="28"/>
                    <a:pt x="26" y="27"/>
                    <a:pt x="28" y="25"/>
                  </a:cubicBezTo>
                  <a:cubicBezTo>
                    <a:pt x="30" y="24"/>
                    <a:pt x="31" y="22"/>
                    <a:pt x="31" y="20"/>
                  </a:cubicBezTo>
                  <a:cubicBezTo>
                    <a:pt x="31" y="17"/>
                    <a:pt x="31" y="15"/>
                    <a:pt x="30" y="13"/>
                  </a:cubicBezTo>
                  <a:cubicBezTo>
                    <a:pt x="30" y="13"/>
                    <a:pt x="30" y="13"/>
                    <a:pt x="30" y="13"/>
                  </a:cubicBezTo>
                  <a:cubicBezTo>
                    <a:pt x="30" y="15"/>
                    <a:pt x="31" y="17"/>
                    <a:pt x="31" y="19"/>
                  </a:cubicBezTo>
                  <a:cubicBezTo>
                    <a:pt x="31" y="21"/>
                    <a:pt x="31" y="23"/>
                    <a:pt x="31" y="25"/>
                  </a:cubicBezTo>
                  <a:cubicBezTo>
                    <a:pt x="30" y="26"/>
                    <a:pt x="29" y="28"/>
                    <a:pt x="28" y="28"/>
                  </a:cubicBezTo>
                  <a:cubicBezTo>
                    <a:pt x="27" y="29"/>
                    <a:pt x="26" y="30"/>
                    <a:pt x="24" y="30"/>
                  </a:cubicBezTo>
                  <a:cubicBezTo>
                    <a:pt x="23" y="30"/>
                    <a:pt x="21" y="29"/>
                    <a:pt x="20" y="29"/>
                  </a:cubicBezTo>
                  <a:cubicBezTo>
                    <a:pt x="18" y="28"/>
                    <a:pt x="17" y="28"/>
                    <a:pt x="15" y="27"/>
                  </a:cubicBezTo>
                  <a:cubicBezTo>
                    <a:pt x="13" y="25"/>
                    <a:pt x="10" y="23"/>
                    <a:pt x="9" y="21"/>
                  </a:cubicBezTo>
                  <a:cubicBezTo>
                    <a:pt x="6" y="17"/>
                    <a:pt x="4" y="13"/>
                    <a:pt x="2" y="8"/>
                  </a:cubicBezTo>
                  <a:cubicBezTo>
                    <a:pt x="2" y="8"/>
                    <a:pt x="2" y="8"/>
                    <a:pt x="2" y="8"/>
                  </a:cubicBezTo>
                  <a:cubicBezTo>
                    <a:pt x="3" y="14"/>
                    <a:pt x="6" y="19"/>
                    <a:pt x="9" y="23"/>
                  </a:cubicBezTo>
                  <a:cubicBezTo>
                    <a:pt x="11" y="25"/>
                    <a:pt x="13" y="27"/>
                    <a:pt x="16" y="28"/>
                  </a:cubicBezTo>
                  <a:cubicBezTo>
                    <a:pt x="18" y="29"/>
                    <a:pt x="22" y="29"/>
                    <a:pt x="24" y="29"/>
                  </a:cubicBezTo>
                  <a:cubicBezTo>
                    <a:pt x="27" y="28"/>
                    <a:pt x="30" y="26"/>
                    <a:pt x="32" y="23"/>
                  </a:cubicBezTo>
                  <a:cubicBezTo>
                    <a:pt x="33" y="22"/>
                    <a:pt x="33" y="20"/>
                    <a:pt x="33" y="18"/>
                  </a:cubicBezTo>
                  <a:cubicBezTo>
                    <a:pt x="33" y="16"/>
                    <a:pt x="33" y="14"/>
                    <a:pt x="32" y="12"/>
                  </a:cubicBezTo>
                  <a:cubicBezTo>
                    <a:pt x="31" y="11"/>
                    <a:pt x="31" y="10"/>
                    <a:pt x="30" y="9"/>
                  </a:cubicBezTo>
                  <a:cubicBezTo>
                    <a:pt x="30" y="9"/>
                    <a:pt x="30" y="9"/>
                    <a:pt x="30" y="9"/>
                  </a:cubicBezTo>
                  <a:cubicBezTo>
                    <a:pt x="31" y="10"/>
                    <a:pt x="32" y="12"/>
                    <a:pt x="32" y="13"/>
                  </a:cubicBezTo>
                  <a:cubicBezTo>
                    <a:pt x="33" y="15"/>
                    <a:pt x="34" y="17"/>
                    <a:pt x="34" y="20"/>
                  </a:cubicBezTo>
                  <a:cubicBezTo>
                    <a:pt x="34" y="23"/>
                    <a:pt x="32" y="26"/>
                    <a:pt x="30" y="28"/>
                  </a:cubicBezTo>
                  <a:cubicBezTo>
                    <a:pt x="27" y="30"/>
                    <a:pt x="24" y="31"/>
                    <a:pt x="21" y="31"/>
                  </a:cubicBezTo>
                  <a:cubicBezTo>
                    <a:pt x="18" y="30"/>
                    <a:pt x="15" y="28"/>
                    <a:pt x="12" y="26"/>
                  </a:cubicBezTo>
                  <a:cubicBezTo>
                    <a:pt x="11" y="25"/>
                    <a:pt x="10" y="23"/>
                    <a:pt x="9" y="22"/>
                  </a:cubicBezTo>
                  <a:cubicBezTo>
                    <a:pt x="8" y="21"/>
                    <a:pt x="7" y="19"/>
                    <a:pt x="6" y="18"/>
                  </a:cubicBezTo>
                  <a:cubicBezTo>
                    <a:pt x="5" y="16"/>
                    <a:pt x="4" y="14"/>
                    <a:pt x="4" y="13"/>
                  </a:cubicBezTo>
                  <a:cubicBezTo>
                    <a:pt x="3" y="11"/>
                    <a:pt x="4" y="9"/>
                    <a:pt x="4" y="7"/>
                  </a:cubicBezTo>
                  <a:cubicBezTo>
                    <a:pt x="4" y="7"/>
                    <a:pt x="4" y="6"/>
                    <a:pt x="4" y="5"/>
                  </a:cubicBezTo>
                  <a:cubicBezTo>
                    <a:pt x="3" y="5"/>
                    <a:pt x="3" y="5"/>
                    <a:pt x="2" y="5"/>
                  </a:cubicBezTo>
                  <a:cubicBezTo>
                    <a:pt x="2" y="6"/>
                    <a:pt x="2" y="7"/>
                    <a:pt x="2" y="8"/>
                  </a:cubicBezTo>
                  <a:cubicBezTo>
                    <a:pt x="2" y="9"/>
                    <a:pt x="2" y="9"/>
                    <a:pt x="2" y="10"/>
                  </a:cubicBezTo>
                  <a:cubicBezTo>
                    <a:pt x="2" y="12"/>
                    <a:pt x="3" y="14"/>
                    <a:pt x="4" y="15"/>
                  </a:cubicBezTo>
                  <a:cubicBezTo>
                    <a:pt x="4" y="17"/>
                    <a:pt x="5" y="18"/>
                    <a:pt x="6" y="20"/>
                  </a:cubicBezTo>
                  <a:cubicBezTo>
                    <a:pt x="8" y="22"/>
                    <a:pt x="10" y="25"/>
                    <a:pt x="13" y="26"/>
                  </a:cubicBezTo>
                  <a:cubicBezTo>
                    <a:pt x="16" y="28"/>
                    <a:pt x="19" y="29"/>
                    <a:pt x="22" y="30"/>
                  </a:cubicBezTo>
                  <a:cubicBezTo>
                    <a:pt x="25" y="30"/>
                    <a:pt x="29" y="29"/>
                    <a:pt x="31" y="27"/>
                  </a:cubicBezTo>
                  <a:cubicBezTo>
                    <a:pt x="33" y="26"/>
                    <a:pt x="33" y="24"/>
                    <a:pt x="34" y="23"/>
                  </a:cubicBezTo>
                  <a:cubicBezTo>
                    <a:pt x="34" y="21"/>
                    <a:pt x="34" y="19"/>
                    <a:pt x="34" y="17"/>
                  </a:cubicBezTo>
                  <a:cubicBezTo>
                    <a:pt x="33" y="16"/>
                    <a:pt x="32" y="14"/>
                    <a:pt x="32" y="12"/>
                  </a:cubicBezTo>
                  <a:cubicBezTo>
                    <a:pt x="32" y="12"/>
                    <a:pt x="32" y="12"/>
                    <a:pt x="32" y="13"/>
                  </a:cubicBezTo>
                  <a:cubicBezTo>
                    <a:pt x="32" y="14"/>
                    <a:pt x="33" y="16"/>
                    <a:pt x="33" y="18"/>
                  </a:cubicBezTo>
                  <a:cubicBezTo>
                    <a:pt x="34" y="20"/>
                    <a:pt x="34" y="22"/>
                    <a:pt x="33" y="24"/>
                  </a:cubicBezTo>
                  <a:cubicBezTo>
                    <a:pt x="33" y="25"/>
                    <a:pt x="32" y="25"/>
                    <a:pt x="32" y="26"/>
                  </a:cubicBezTo>
                  <a:cubicBezTo>
                    <a:pt x="31" y="27"/>
                    <a:pt x="31" y="27"/>
                    <a:pt x="30" y="28"/>
                  </a:cubicBezTo>
                  <a:cubicBezTo>
                    <a:pt x="29" y="29"/>
                    <a:pt x="27" y="29"/>
                    <a:pt x="25" y="29"/>
                  </a:cubicBezTo>
                  <a:cubicBezTo>
                    <a:pt x="22" y="30"/>
                    <a:pt x="18" y="29"/>
                    <a:pt x="15" y="27"/>
                  </a:cubicBezTo>
                  <a:cubicBezTo>
                    <a:pt x="12" y="26"/>
                    <a:pt x="10" y="24"/>
                    <a:pt x="8" y="21"/>
                  </a:cubicBezTo>
                  <a:cubicBezTo>
                    <a:pt x="6" y="19"/>
                    <a:pt x="4" y="15"/>
                    <a:pt x="3" y="12"/>
                  </a:cubicBezTo>
                  <a:cubicBezTo>
                    <a:pt x="2" y="11"/>
                    <a:pt x="2" y="9"/>
                    <a:pt x="2" y="7"/>
                  </a:cubicBezTo>
                  <a:cubicBezTo>
                    <a:pt x="2" y="6"/>
                    <a:pt x="2" y="6"/>
                    <a:pt x="3" y="6"/>
                  </a:cubicBezTo>
                  <a:cubicBezTo>
                    <a:pt x="3" y="6"/>
                    <a:pt x="3" y="5"/>
                    <a:pt x="3" y="5"/>
                  </a:cubicBezTo>
                  <a:cubicBezTo>
                    <a:pt x="3" y="5"/>
                    <a:pt x="3" y="6"/>
                    <a:pt x="4" y="6"/>
                  </a:cubicBezTo>
                  <a:cubicBezTo>
                    <a:pt x="4" y="6"/>
                    <a:pt x="4" y="6"/>
                    <a:pt x="4" y="7"/>
                  </a:cubicBezTo>
                  <a:cubicBezTo>
                    <a:pt x="4" y="7"/>
                    <a:pt x="3" y="7"/>
                    <a:pt x="3" y="8"/>
                  </a:cubicBezTo>
                  <a:cubicBezTo>
                    <a:pt x="3" y="10"/>
                    <a:pt x="3" y="11"/>
                    <a:pt x="4" y="13"/>
                  </a:cubicBezTo>
                  <a:cubicBezTo>
                    <a:pt x="4" y="15"/>
                    <a:pt x="5" y="17"/>
                    <a:pt x="6" y="18"/>
                  </a:cubicBezTo>
                  <a:cubicBezTo>
                    <a:pt x="7" y="20"/>
                    <a:pt x="8" y="21"/>
                    <a:pt x="9" y="22"/>
                  </a:cubicBezTo>
                  <a:cubicBezTo>
                    <a:pt x="10" y="24"/>
                    <a:pt x="11" y="25"/>
                    <a:pt x="12" y="26"/>
                  </a:cubicBezTo>
                  <a:cubicBezTo>
                    <a:pt x="14" y="28"/>
                    <a:pt x="17" y="30"/>
                    <a:pt x="20" y="31"/>
                  </a:cubicBezTo>
                  <a:cubicBezTo>
                    <a:pt x="23" y="31"/>
                    <a:pt x="26" y="31"/>
                    <a:pt x="29" y="29"/>
                  </a:cubicBezTo>
                  <a:cubicBezTo>
                    <a:pt x="31" y="27"/>
                    <a:pt x="33" y="25"/>
                    <a:pt x="34" y="22"/>
                  </a:cubicBezTo>
                  <a:cubicBezTo>
                    <a:pt x="34" y="20"/>
                    <a:pt x="34" y="18"/>
                    <a:pt x="33" y="16"/>
                  </a:cubicBezTo>
                  <a:cubicBezTo>
                    <a:pt x="33" y="15"/>
                    <a:pt x="33" y="14"/>
                    <a:pt x="32" y="13"/>
                  </a:cubicBezTo>
                  <a:cubicBezTo>
                    <a:pt x="32" y="12"/>
                    <a:pt x="32" y="11"/>
                    <a:pt x="31" y="11"/>
                  </a:cubicBezTo>
                  <a:cubicBezTo>
                    <a:pt x="31" y="10"/>
                    <a:pt x="31" y="10"/>
                    <a:pt x="30" y="9"/>
                  </a:cubicBezTo>
                  <a:cubicBezTo>
                    <a:pt x="30" y="9"/>
                    <a:pt x="30" y="9"/>
                    <a:pt x="30" y="9"/>
                  </a:cubicBezTo>
                  <a:cubicBezTo>
                    <a:pt x="32" y="13"/>
                    <a:pt x="34" y="17"/>
                    <a:pt x="32" y="21"/>
                  </a:cubicBezTo>
                  <a:cubicBezTo>
                    <a:pt x="31" y="24"/>
                    <a:pt x="29" y="27"/>
                    <a:pt x="26" y="28"/>
                  </a:cubicBezTo>
                  <a:cubicBezTo>
                    <a:pt x="23" y="29"/>
                    <a:pt x="20" y="29"/>
                    <a:pt x="17" y="28"/>
                  </a:cubicBezTo>
                  <a:cubicBezTo>
                    <a:pt x="14" y="27"/>
                    <a:pt x="12" y="25"/>
                    <a:pt x="10" y="23"/>
                  </a:cubicBezTo>
                  <a:cubicBezTo>
                    <a:pt x="6" y="19"/>
                    <a:pt x="3" y="14"/>
                    <a:pt x="2" y="8"/>
                  </a:cubicBezTo>
                  <a:cubicBezTo>
                    <a:pt x="2" y="8"/>
                    <a:pt x="2" y="8"/>
                    <a:pt x="2" y="8"/>
                  </a:cubicBezTo>
                  <a:cubicBezTo>
                    <a:pt x="2" y="8"/>
                    <a:pt x="2" y="8"/>
                    <a:pt x="2" y="8"/>
                  </a:cubicBezTo>
                  <a:cubicBezTo>
                    <a:pt x="4" y="14"/>
                    <a:pt x="6" y="20"/>
                    <a:pt x="11" y="24"/>
                  </a:cubicBezTo>
                  <a:cubicBezTo>
                    <a:pt x="13" y="26"/>
                    <a:pt x="16" y="28"/>
                    <a:pt x="19" y="29"/>
                  </a:cubicBezTo>
                  <a:cubicBezTo>
                    <a:pt x="21" y="30"/>
                    <a:pt x="24" y="30"/>
                    <a:pt x="27" y="29"/>
                  </a:cubicBezTo>
                  <a:cubicBezTo>
                    <a:pt x="30" y="28"/>
                    <a:pt x="31" y="26"/>
                    <a:pt x="31" y="24"/>
                  </a:cubicBezTo>
                  <a:cubicBezTo>
                    <a:pt x="32" y="20"/>
                    <a:pt x="31" y="16"/>
                    <a:pt x="30" y="13"/>
                  </a:cubicBezTo>
                  <a:cubicBezTo>
                    <a:pt x="30" y="13"/>
                    <a:pt x="30" y="13"/>
                    <a:pt x="30" y="13"/>
                  </a:cubicBezTo>
                  <a:cubicBezTo>
                    <a:pt x="30" y="15"/>
                    <a:pt x="31" y="17"/>
                    <a:pt x="31" y="19"/>
                  </a:cubicBezTo>
                  <a:cubicBezTo>
                    <a:pt x="31" y="20"/>
                    <a:pt x="30" y="22"/>
                    <a:pt x="29" y="24"/>
                  </a:cubicBezTo>
                  <a:cubicBezTo>
                    <a:pt x="27" y="26"/>
                    <a:pt x="24" y="27"/>
                    <a:pt x="21" y="28"/>
                  </a:cubicBezTo>
                  <a:cubicBezTo>
                    <a:pt x="19" y="28"/>
                    <a:pt x="18" y="28"/>
                    <a:pt x="16" y="27"/>
                  </a:cubicBezTo>
                  <a:cubicBezTo>
                    <a:pt x="15" y="27"/>
                    <a:pt x="13" y="26"/>
                    <a:pt x="12" y="25"/>
                  </a:cubicBezTo>
                  <a:cubicBezTo>
                    <a:pt x="10" y="23"/>
                    <a:pt x="8" y="21"/>
                    <a:pt x="6" y="18"/>
                  </a:cubicBezTo>
                  <a:cubicBezTo>
                    <a:pt x="5" y="16"/>
                    <a:pt x="5" y="14"/>
                    <a:pt x="4" y="12"/>
                  </a:cubicBezTo>
                  <a:cubicBezTo>
                    <a:pt x="4" y="11"/>
                    <a:pt x="4" y="10"/>
                    <a:pt x="4" y="9"/>
                  </a:cubicBezTo>
                  <a:cubicBezTo>
                    <a:pt x="3" y="8"/>
                    <a:pt x="3" y="7"/>
                    <a:pt x="3" y="7"/>
                  </a:cubicBezTo>
                  <a:cubicBezTo>
                    <a:pt x="3" y="7"/>
                    <a:pt x="2" y="7"/>
                    <a:pt x="2" y="7"/>
                  </a:cubicBezTo>
                  <a:cubicBezTo>
                    <a:pt x="2" y="8"/>
                    <a:pt x="2" y="9"/>
                    <a:pt x="2" y="10"/>
                  </a:cubicBezTo>
                  <a:cubicBezTo>
                    <a:pt x="3" y="12"/>
                    <a:pt x="3" y="13"/>
                    <a:pt x="4" y="14"/>
                  </a:cubicBezTo>
                  <a:cubicBezTo>
                    <a:pt x="6" y="17"/>
                    <a:pt x="7" y="19"/>
                    <a:pt x="10" y="21"/>
                  </a:cubicBezTo>
                  <a:cubicBezTo>
                    <a:pt x="12" y="24"/>
                    <a:pt x="15" y="26"/>
                    <a:pt x="18" y="26"/>
                  </a:cubicBezTo>
                  <a:cubicBezTo>
                    <a:pt x="21" y="27"/>
                    <a:pt x="24" y="26"/>
                    <a:pt x="26" y="24"/>
                  </a:cubicBezTo>
                  <a:cubicBezTo>
                    <a:pt x="29" y="22"/>
                    <a:pt x="30" y="18"/>
                    <a:pt x="30" y="14"/>
                  </a:cubicBezTo>
                  <a:cubicBezTo>
                    <a:pt x="30" y="14"/>
                    <a:pt x="29" y="14"/>
                    <a:pt x="29" y="14"/>
                  </a:cubicBezTo>
                  <a:cubicBezTo>
                    <a:pt x="30" y="16"/>
                    <a:pt x="31" y="18"/>
                    <a:pt x="30" y="20"/>
                  </a:cubicBezTo>
                  <a:cubicBezTo>
                    <a:pt x="29" y="22"/>
                    <a:pt x="27" y="23"/>
                    <a:pt x="26" y="24"/>
                  </a:cubicBezTo>
                  <a:cubicBezTo>
                    <a:pt x="24" y="25"/>
                    <a:pt x="21" y="26"/>
                    <a:pt x="19" y="26"/>
                  </a:cubicBezTo>
                  <a:cubicBezTo>
                    <a:pt x="17" y="26"/>
                    <a:pt x="15" y="26"/>
                    <a:pt x="13" y="25"/>
                  </a:cubicBezTo>
                  <a:cubicBezTo>
                    <a:pt x="10" y="24"/>
                    <a:pt x="8" y="21"/>
                    <a:pt x="6" y="19"/>
                  </a:cubicBezTo>
                  <a:cubicBezTo>
                    <a:pt x="5" y="17"/>
                    <a:pt x="3" y="16"/>
                    <a:pt x="2" y="14"/>
                  </a:cubicBezTo>
                  <a:cubicBezTo>
                    <a:pt x="2" y="13"/>
                    <a:pt x="1" y="11"/>
                    <a:pt x="1" y="9"/>
                  </a:cubicBezTo>
                  <a:cubicBezTo>
                    <a:pt x="0" y="6"/>
                    <a:pt x="3" y="0"/>
                    <a:pt x="8" y="2"/>
                  </a:cubicBezTo>
                  <a:cubicBezTo>
                    <a:pt x="8" y="2"/>
                    <a:pt x="7" y="2"/>
                    <a:pt x="7" y="2"/>
                  </a:cubicBezTo>
                  <a:cubicBezTo>
                    <a:pt x="7" y="2"/>
                    <a:pt x="6" y="3"/>
                    <a:pt x="5" y="4"/>
                  </a:cubicBezTo>
                  <a:cubicBezTo>
                    <a:pt x="5" y="4"/>
                    <a:pt x="4" y="5"/>
                    <a:pt x="4" y="6"/>
                  </a:cubicBezTo>
                  <a:cubicBezTo>
                    <a:pt x="3" y="9"/>
                    <a:pt x="4" y="11"/>
                    <a:pt x="3" y="14"/>
                  </a:cubicBezTo>
                  <a:cubicBezTo>
                    <a:pt x="3" y="14"/>
                    <a:pt x="3" y="14"/>
                    <a:pt x="3" y="14"/>
                  </a:cubicBezTo>
                  <a:cubicBezTo>
                    <a:pt x="2" y="13"/>
                    <a:pt x="2" y="12"/>
                    <a:pt x="2" y="10"/>
                  </a:cubicBezTo>
                  <a:cubicBezTo>
                    <a:pt x="2" y="9"/>
                    <a:pt x="2" y="8"/>
                    <a:pt x="2" y="7"/>
                  </a:cubicBezTo>
                  <a:cubicBezTo>
                    <a:pt x="3" y="5"/>
                    <a:pt x="4" y="4"/>
                    <a:pt x="5" y="3"/>
                  </a:cubicBezTo>
                  <a:cubicBezTo>
                    <a:pt x="5" y="3"/>
                    <a:pt x="6" y="2"/>
                    <a:pt x="7" y="2"/>
                  </a:cubicBezTo>
                  <a:cubicBezTo>
                    <a:pt x="8" y="2"/>
                    <a:pt x="8" y="2"/>
                    <a:pt x="9" y="1"/>
                  </a:cubicBezTo>
                  <a:cubicBezTo>
                    <a:pt x="9" y="1"/>
                    <a:pt x="9" y="1"/>
                    <a:pt x="9" y="1"/>
                  </a:cubicBezTo>
                  <a:cubicBezTo>
                    <a:pt x="6" y="1"/>
                    <a:pt x="4" y="4"/>
                    <a:pt x="3" y="6"/>
                  </a:cubicBezTo>
                  <a:cubicBezTo>
                    <a:pt x="3" y="7"/>
                    <a:pt x="3" y="9"/>
                    <a:pt x="3" y="10"/>
                  </a:cubicBezTo>
                  <a:cubicBezTo>
                    <a:pt x="4" y="11"/>
                    <a:pt x="4" y="13"/>
                    <a:pt x="5" y="14"/>
                  </a:cubicBezTo>
                  <a:cubicBezTo>
                    <a:pt x="5" y="15"/>
                    <a:pt x="6" y="16"/>
                    <a:pt x="7" y="17"/>
                  </a:cubicBezTo>
                  <a:cubicBezTo>
                    <a:pt x="7" y="17"/>
                    <a:pt x="7" y="17"/>
                    <a:pt x="7" y="17"/>
                  </a:cubicBezTo>
                  <a:cubicBezTo>
                    <a:pt x="6" y="14"/>
                    <a:pt x="3" y="10"/>
                    <a:pt x="4" y="7"/>
                  </a:cubicBezTo>
                  <a:cubicBezTo>
                    <a:pt x="5" y="6"/>
                    <a:pt x="6" y="4"/>
                    <a:pt x="7" y="3"/>
                  </a:cubicBezTo>
                  <a:cubicBezTo>
                    <a:pt x="7" y="3"/>
                    <a:pt x="9" y="2"/>
                    <a:pt x="10" y="2"/>
                  </a:cubicBezTo>
                  <a:cubicBezTo>
                    <a:pt x="10" y="2"/>
                    <a:pt x="10" y="2"/>
                    <a:pt x="10" y="2"/>
                  </a:cubicBezTo>
                  <a:cubicBezTo>
                    <a:pt x="9" y="2"/>
                    <a:pt x="7" y="3"/>
                    <a:pt x="6" y="4"/>
                  </a:cubicBezTo>
                  <a:cubicBezTo>
                    <a:pt x="5" y="5"/>
                    <a:pt x="4" y="7"/>
                    <a:pt x="4" y="8"/>
                  </a:cubicBezTo>
                  <a:cubicBezTo>
                    <a:pt x="3" y="10"/>
                    <a:pt x="3" y="12"/>
                    <a:pt x="3" y="14"/>
                  </a:cubicBezTo>
                  <a:cubicBezTo>
                    <a:pt x="3" y="15"/>
                    <a:pt x="4" y="17"/>
                    <a:pt x="5" y="19"/>
                  </a:cubicBezTo>
                  <a:cubicBezTo>
                    <a:pt x="6" y="20"/>
                    <a:pt x="6" y="21"/>
                    <a:pt x="7" y="22"/>
                  </a:cubicBezTo>
                  <a:cubicBezTo>
                    <a:pt x="7" y="22"/>
                    <a:pt x="7" y="22"/>
                    <a:pt x="7" y="21"/>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8244920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1. Kết quả đạt đ</a:t>
            </a:r>
            <a:r>
              <a:rPr lang="vi-VN" altLang="zh-CN" sz="4400" b="1">
                <a:solidFill>
                  <a:srgbClr val="0057A6"/>
                </a:solidFill>
                <a:latin typeface="Helvetica" panose="020B0604020202030204" pitchFamily="34" charset="0"/>
                <a:ea typeface="幼圆" panose="02010509060101010101" pitchFamily="49" charset="-122"/>
              </a:rPr>
              <a:t>ư</a:t>
            </a:r>
            <a:r>
              <a:rPr lang="en-US" altLang="zh-CN" sz="4400" b="1">
                <a:solidFill>
                  <a:srgbClr val="0057A6"/>
                </a:solidFill>
                <a:latin typeface="Helvetica" panose="020B0604020202030204" pitchFamily="34" charset="0"/>
                <a:ea typeface="幼圆" panose="02010509060101010101" pitchFamily="49" charset="-122"/>
              </a:rPr>
              <a:t>ợc</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1938992"/>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Củng cố các kiến thức đã học, tiếp thu thêm được nhiều kiến thức tìm hiểu qua các tài liệu và mạng Internet.</a:t>
            </a:r>
          </a:p>
          <a:p>
            <a:r>
              <a:rPr lang="en-US" sz="2400">
                <a:latin typeface="Times New Roman" panose="02020603050405020304" pitchFamily="18" charset="0"/>
                <a:cs typeface="Times New Roman" panose="02020603050405020304" pitchFamily="18" charset="0"/>
              </a:rPr>
              <a:t>- Rèn luyện được kỹ năng viết báo cáo, làm slide báo cáo. </a:t>
            </a:r>
          </a:p>
          <a:p>
            <a:r>
              <a:rPr lang="en-US" sz="2400">
                <a:latin typeface="Times New Roman" panose="02020603050405020304" pitchFamily="18" charset="0"/>
                <a:cs typeface="Times New Roman" panose="02020603050405020304" pitchFamily="18" charset="0"/>
              </a:rPr>
              <a:t>- Rèn luyện khả năng phân tích, thiết kế một bài toán thực tế</a:t>
            </a:r>
          </a:p>
          <a:p>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6456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2. Khó khăn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Chương trình viết ra còn chưa được hoàn thiện.</a:t>
            </a:r>
            <a:r>
              <a:rPr lang="en-US" sz="2400" b="1">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36190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623338"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3. H</a:t>
            </a:r>
            <a:r>
              <a:rPr lang="vi-VN" altLang="zh-CN" sz="4400" b="1">
                <a:solidFill>
                  <a:srgbClr val="0057A6"/>
                </a:solidFill>
                <a:latin typeface="Helvetica" panose="020B0604020202030204" pitchFamily="34" charset="0"/>
                <a:ea typeface="幼圆" panose="02010509060101010101" pitchFamily="49" charset="-122"/>
              </a:rPr>
              <a:t>ư</a:t>
            </a:r>
            <a:r>
              <a:rPr lang="en-US" altLang="zh-CN" sz="4400" b="1">
                <a:solidFill>
                  <a:srgbClr val="0057A6"/>
                </a:solidFill>
                <a:latin typeface="Helvetica" panose="020B0604020202030204" pitchFamily="34" charset="0"/>
                <a:ea typeface="幼圆" panose="02010509060101010101" pitchFamily="49" charset="-122"/>
              </a:rPr>
              <a:t>ớng phát triển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Rectangle 78">
            <a:extLst>
              <a:ext uri="{FF2B5EF4-FFF2-40B4-BE49-F238E27FC236}">
                <a16:creationId xmlns:a16="http://schemas.microsoft.com/office/drawing/2014/main" id="{C6803A79-81FE-4726-9992-8861DB115F81}"/>
              </a:ext>
            </a:extLst>
          </p:cNvPr>
          <p:cNvSpPr>
            <a:spLocks noChangeArrowheads="1"/>
          </p:cNvSpPr>
          <p:nvPr/>
        </p:nvSpPr>
        <p:spPr bwMode="auto">
          <a:xfrm>
            <a:off x="1927056" y="-315686"/>
            <a:ext cx="190849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055C3704-9F88-4FFF-A35C-63F1CF621F98}"/>
              </a:ext>
            </a:extLst>
          </p:cNvPr>
          <p:cNvSpPr txBox="1"/>
          <p:nvPr/>
        </p:nvSpPr>
        <p:spPr>
          <a:xfrm>
            <a:off x="1927057" y="1034653"/>
            <a:ext cx="8305514" cy="3046988"/>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Điều chỉnh một số chức năng cho phù hợp với yêu cầu sử dụng của nhiều công ty, doanh nghiệp khác.</a:t>
            </a:r>
          </a:p>
          <a:p>
            <a:r>
              <a:rPr lang="en-US" sz="2400">
                <a:latin typeface="Times New Roman" panose="02020603050405020304" pitchFamily="18" charset="0"/>
                <a:cs typeface="Times New Roman" panose="02020603050405020304" pitchFamily="18" charset="0"/>
              </a:rPr>
              <a:t>- Kết xuất báo cáo tự động hơn.</a:t>
            </a:r>
          </a:p>
          <a:p>
            <a:r>
              <a:rPr lang="en-US" sz="2400">
                <a:latin typeface="Times New Roman" panose="02020603050405020304" pitchFamily="18" charset="0"/>
                <a:cs typeface="Times New Roman" panose="02020603050405020304" pitchFamily="18" charset="0"/>
              </a:rPr>
              <a:t>- Mong rằng trong thời gian tới có thể xây dựng hoàn thiện hơn, thêm các chức năng cần thiết mới cho hệ thống.</a:t>
            </a:r>
          </a:p>
          <a:p>
            <a:r>
              <a:rPr lang="en-US" sz="2400">
                <a:latin typeface="Times New Roman" panose="02020603050405020304" pitchFamily="18" charset="0"/>
                <a:cs typeface="Times New Roman" panose="02020603050405020304" pitchFamily="18" charset="0"/>
              </a:rPr>
              <a:t>- Tương lai hệ thống sẽ có bước phát triển cao hơn ở khâu tính lương đó là chấm ngày công lao động của nhân viên để hệ thống có thể sử dụng rộng rãi trong các công ty lớn nhỏ trong nước.</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5265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27" y="650564"/>
            <a:ext cx="7029556" cy="354534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95" y="4564393"/>
            <a:ext cx="8620247" cy="638264"/>
          </a:xfrm>
          <a:prstGeom prst="rect">
            <a:avLst/>
          </a:prstGeom>
        </p:spPr>
      </p:pic>
      <p:sp>
        <p:nvSpPr>
          <p:cNvPr id="5" name="文本框 5"/>
          <p:cNvSpPr txBox="1">
            <a:spLocks noChangeArrowheads="1"/>
          </p:cNvSpPr>
          <p:nvPr/>
        </p:nvSpPr>
        <p:spPr bwMode="auto">
          <a:xfrm>
            <a:off x="3593108" y="5454083"/>
            <a:ext cx="50022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6000" b="1" dirty="0">
                <a:solidFill>
                  <a:srgbClr val="0057A6"/>
                </a:solidFill>
                <a:latin typeface="Helvetica" panose="020B0604020202030204" pitchFamily="34" charset="0"/>
                <a:ea typeface="创艺简细圆" pitchFamily="2" charset="-122"/>
              </a:rPr>
              <a:t>THANK YOU!</a:t>
            </a:r>
            <a:endParaRPr lang="zh-CN" altLang="en-US" sz="6000" b="1" dirty="0">
              <a:solidFill>
                <a:srgbClr val="0057A6"/>
              </a:solidFill>
              <a:latin typeface="Helvetica" panose="020B0604020202030204" pitchFamily="34" charset="0"/>
              <a:ea typeface="创艺简细圆" pitchFamily="2" charset="-122"/>
            </a:endParaRPr>
          </a:p>
        </p:txBody>
      </p:sp>
      <p:sp>
        <p:nvSpPr>
          <p:cNvPr id="3" name="矩形 2"/>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898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559543"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Ngôn ngữ thực hiện</a:t>
            </a:r>
            <a:endParaRPr lang="zh-CN" altLang="en-US" sz="8000" b="1" dirty="0">
              <a:solidFill>
                <a:srgbClr val="0057A6"/>
              </a:solidFill>
              <a:latin typeface="Helvetica" panose="020B0604020202030204" pitchFamily="34" charset="0"/>
              <a:ea typeface="幼圆" panose="02010509060101010101" pitchFamily="49" charset="-122"/>
            </a:endParaRPr>
          </a:p>
        </p:txBody>
      </p:sp>
      <p:sp>
        <p:nvSpPr>
          <p:cNvPr id="2" name="TextBox 1">
            <a:extLst>
              <a:ext uri="{FF2B5EF4-FFF2-40B4-BE49-F238E27FC236}">
                <a16:creationId xmlns:a16="http://schemas.microsoft.com/office/drawing/2014/main" id="{AD286F7A-2159-44FF-B32D-74007CAEAE69}"/>
              </a:ext>
            </a:extLst>
          </p:cNvPr>
          <p:cNvSpPr txBox="1"/>
          <p:nvPr/>
        </p:nvSpPr>
        <p:spPr>
          <a:xfrm>
            <a:off x="1462109" y="2083981"/>
            <a:ext cx="9419845" cy="1815882"/>
          </a:xfrm>
          <a:prstGeom prst="rect">
            <a:avLst/>
          </a:prstGeom>
          <a:noFill/>
        </p:spPr>
        <p:txBody>
          <a:bodyPr wrap="square" rtlCol="0">
            <a:spAutoFit/>
          </a:bodyPr>
          <a:lstStyle/>
          <a:p>
            <a:r>
              <a:rPr lang="vi-VN" sz="2800">
                <a:latin typeface="+mj-lt"/>
              </a:rPr>
              <a:t>+ Ngôn ngữ lập trình C# </a:t>
            </a:r>
            <a:endParaRPr lang="en-US" sz="2800">
              <a:latin typeface="+mj-lt"/>
            </a:endParaRPr>
          </a:p>
          <a:p>
            <a:r>
              <a:rPr lang="vi-VN" sz="2800">
                <a:latin typeface="+mj-lt"/>
              </a:rPr>
              <a:t>+ Phần mềm lập trình Visual Studio 2019. </a:t>
            </a:r>
            <a:endParaRPr lang="en-US" sz="2800">
              <a:latin typeface="+mj-lt"/>
            </a:endParaRPr>
          </a:p>
          <a:p>
            <a:r>
              <a:rPr lang="vi-VN" sz="2800">
                <a:latin typeface="+mj-lt"/>
              </a:rPr>
              <a:t>+ Cơ sở dữ liệu SQL Server 2017. </a:t>
            </a:r>
            <a:endParaRPr lang="en-US" sz="2800">
              <a:latin typeface="+mj-lt"/>
            </a:endParaRPr>
          </a:p>
          <a:p>
            <a:r>
              <a:rPr lang="vi-VN" sz="2800">
                <a:latin typeface="+mj-lt"/>
              </a:rPr>
              <a:t>+ Nền tảng lập trình</a:t>
            </a:r>
            <a:r>
              <a:rPr lang="en-US" sz="2800">
                <a:latin typeface="+mj-lt"/>
              </a:rPr>
              <a:t> </a:t>
            </a:r>
            <a:r>
              <a:rPr lang="en-US" sz="2800">
                <a:latin typeface="Times New Roman" panose="02020603050405020304" pitchFamily="18" charset="0"/>
                <a:cs typeface="Times New Roman" panose="02020603050405020304" pitchFamily="18" charset="0"/>
              </a:rPr>
              <a:t>WebForm</a:t>
            </a:r>
            <a:r>
              <a:rPr lang="vi-VN" sz="2800">
                <a:latin typeface="+mj-lt"/>
              </a:rPr>
              <a:t> ASP.NET.</a:t>
            </a:r>
          </a:p>
        </p:txBody>
      </p:sp>
    </p:spTree>
    <p:extLst>
      <p:ext uri="{BB962C8B-B14F-4D97-AF65-F5344CB8AC3E}">
        <p14:creationId xmlns:p14="http://schemas.microsoft.com/office/powerpoint/2010/main" val="267201086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Helvetica" panose="020B0604020202030204" pitchFamily="34" charset="0"/>
            </a:endParaRPr>
          </a:p>
        </p:txBody>
      </p:sp>
      <p:sp>
        <p:nvSpPr>
          <p:cNvPr id="4" name="文本框 3"/>
          <p:cNvSpPr txBox="1"/>
          <p:nvPr/>
        </p:nvSpPr>
        <p:spPr>
          <a:xfrm flipH="1">
            <a:off x="1892261" y="203363"/>
            <a:ext cx="8559543" cy="769441"/>
          </a:xfrm>
          <a:prstGeom prst="rect">
            <a:avLst/>
          </a:prstGeom>
          <a:noFill/>
        </p:spPr>
        <p:txBody>
          <a:bodyPr wrap="square" rtlCol="0">
            <a:spAutoFit/>
          </a:bodyPr>
          <a:lstStyle/>
          <a:p>
            <a:r>
              <a:rPr lang="en-US" altLang="zh-CN" sz="4400" b="1">
                <a:solidFill>
                  <a:srgbClr val="0057A6"/>
                </a:solidFill>
                <a:latin typeface="Helvetica" panose="020B0604020202030204" pitchFamily="34" charset="0"/>
                <a:ea typeface="幼圆" panose="02010509060101010101" pitchFamily="49" charset="-122"/>
              </a:rPr>
              <a:t>Mô hình thực hiện: Scrum</a:t>
            </a:r>
            <a:endParaRPr lang="zh-CN" altLang="en-US" sz="8000" b="1" dirty="0">
              <a:solidFill>
                <a:srgbClr val="0057A6"/>
              </a:solidFill>
              <a:latin typeface="Helvetica" panose="020B0604020202030204" pitchFamily="34" charset="0"/>
              <a:ea typeface="幼圆" panose="02010509060101010101" pitchFamily="49" charset="-122"/>
            </a:endParaRPr>
          </a:p>
        </p:txBody>
      </p:sp>
      <p:pic>
        <p:nvPicPr>
          <p:cNvPr id="1026" name="Picture 2" descr="GIỚI THIỆU VỀ MÔ HÌNH PHÁT TRIỂN PHẦN MỀM THEO PHƯƠNG PHÁP AGILE ...">
            <a:extLst>
              <a:ext uri="{FF2B5EF4-FFF2-40B4-BE49-F238E27FC236}">
                <a16:creationId xmlns:a16="http://schemas.microsoft.com/office/drawing/2014/main" id="{9F3053B8-747D-44F7-A723-8CA045B7F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2804"/>
            <a:ext cx="1219200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8682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702" y="3113137"/>
            <a:ext cx="5750159" cy="638264"/>
          </a:xfrm>
          <a:prstGeom prst="rect">
            <a:avLst/>
          </a:prstGeom>
        </p:spPr>
      </p:pic>
      <p:sp>
        <p:nvSpPr>
          <p:cNvPr id="23" name="文本框 5"/>
          <p:cNvSpPr txBox="1">
            <a:spLocks noChangeArrowheads="1"/>
          </p:cNvSpPr>
          <p:nvPr/>
        </p:nvSpPr>
        <p:spPr bwMode="auto">
          <a:xfrm>
            <a:off x="4808835" y="4123272"/>
            <a:ext cx="54779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4800" b="1">
                <a:solidFill>
                  <a:srgbClr val="0057A6"/>
                </a:solidFill>
                <a:latin typeface="Times New Roman" panose="02020603050405020304" pitchFamily="18" charset="0"/>
                <a:ea typeface="幼圆" panose="02010509060101010101" pitchFamily="49" charset="-122"/>
                <a:cs typeface="Times New Roman" panose="02020603050405020304" pitchFamily="18" charset="0"/>
              </a:rPr>
              <a:t>Phân tích – Thiết kế</a:t>
            </a:r>
            <a:endParaRPr lang="zh-CN" altLang="en-US" sz="4800" b="1" dirty="0">
              <a:solidFill>
                <a:srgbClr val="0057A6"/>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4" name="文本框 23"/>
          <p:cNvSpPr txBox="1"/>
          <p:nvPr/>
        </p:nvSpPr>
        <p:spPr>
          <a:xfrm>
            <a:off x="5531495" y="1817170"/>
            <a:ext cx="4517583" cy="1323439"/>
          </a:xfrm>
          <a:prstGeom prst="rect">
            <a:avLst/>
          </a:prstGeom>
          <a:noFill/>
        </p:spPr>
        <p:txBody>
          <a:bodyPr wrap="none" rtlCol="0">
            <a:spAutoFit/>
          </a:bodyPr>
          <a:lstStyle/>
          <a:p>
            <a:r>
              <a:rPr lang="en-US" altLang="zh-CN" sz="8000" b="1">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PHẦN </a:t>
            </a:r>
            <a:r>
              <a:rPr lang="en-US" altLang="zh-CN"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8000" b="1" dirty="0">
              <a:solidFill>
                <a:srgbClr val="0057A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 name="组合 24"/>
          <p:cNvGrpSpPr/>
          <p:nvPr/>
        </p:nvGrpSpPr>
        <p:grpSpPr>
          <a:xfrm rot="1164309">
            <a:off x="1422844" y="2001931"/>
            <a:ext cx="2730501" cy="2860676"/>
            <a:chOff x="1450975" y="2001838"/>
            <a:chExt cx="2730501" cy="2860676"/>
          </a:xfrm>
        </p:grpSpPr>
        <p:sp>
          <p:nvSpPr>
            <p:cNvPr id="6" name="Freeform 5"/>
            <p:cNvSpPr>
              <a:spLocks noEditPoints="1"/>
            </p:cNvSpPr>
            <p:nvPr/>
          </p:nvSpPr>
          <p:spPr bwMode="auto">
            <a:xfrm>
              <a:off x="1450975" y="2001838"/>
              <a:ext cx="2286000" cy="2795588"/>
            </a:xfrm>
            <a:custGeom>
              <a:avLst/>
              <a:gdLst>
                <a:gd name="T0" fmla="*/ 100 w 139"/>
                <a:gd name="T1" fmla="*/ 23 h 170"/>
                <a:gd name="T2" fmla="*/ 80 w 139"/>
                <a:gd name="T3" fmla="*/ 64 h 170"/>
                <a:gd name="T4" fmla="*/ 46 w 139"/>
                <a:gd name="T5" fmla="*/ 98 h 170"/>
                <a:gd name="T6" fmla="*/ 5 w 139"/>
                <a:gd name="T7" fmla="*/ 145 h 170"/>
                <a:gd name="T8" fmla="*/ 26 w 139"/>
                <a:gd name="T9" fmla="*/ 154 h 170"/>
                <a:gd name="T10" fmla="*/ 39 w 139"/>
                <a:gd name="T11" fmla="*/ 151 h 170"/>
                <a:gd name="T12" fmla="*/ 41 w 139"/>
                <a:gd name="T13" fmla="*/ 128 h 170"/>
                <a:gd name="T14" fmla="*/ 66 w 139"/>
                <a:gd name="T15" fmla="*/ 116 h 170"/>
                <a:gd name="T16" fmla="*/ 98 w 139"/>
                <a:gd name="T17" fmla="*/ 87 h 170"/>
                <a:gd name="T18" fmla="*/ 138 w 139"/>
                <a:gd name="T19" fmla="*/ 39 h 170"/>
                <a:gd name="T20" fmla="*/ 101 w 139"/>
                <a:gd name="T21" fmla="*/ 23 h 170"/>
                <a:gd name="T22" fmla="*/ 103 w 139"/>
                <a:gd name="T23" fmla="*/ 21 h 170"/>
                <a:gd name="T24" fmla="*/ 89 w 139"/>
                <a:gd name="T25" fmla="*/ 69 h 170"/>
                <a:gd name="T26" fmla="*/ 60 w 139"/>
                <a:gd name="T27" fmla="*/ 76 h 170"/>
                <a:gd name="T28" fmla="*/ 37 w 139"/>
                <a:gd name="T29" fmla="*/ 98 h 170"/>
                <a:gd name="T30" fmla="*/ 20 w 139"/>
                <a:gd name="T31" fmla="*/ 132 h 170"/>
                <a:gd name="T32" fmla="*/ 8 w 139"/>
                <a:gd name="T33" fmla="*/ 135 h 170"/>
                <a:gd name="T34" fmla="*/ 5 w 139"/>
                <a:gd name="T35" fmla="*/ 167 h 170"/>
                <a:gd name="T36" fmla="*/ 12 w 139"/>
                <a:gd name="T37" fmla="*/ 168 h 170"/>
                <a:gd name="T38" fmla="*/ 13 w 139"/>
                <a:gd name="T39" fmla="*/ 161 h 170"/>
                <a:gd name="T40" fmla="*/ 16 w 139"/>
                <a:gd name="T41" fmla="*/ 162 h 170"/>
                <a:gd name="T42" fmla="*/ 21 w 139"/>
                <a:gd name="T43" fmla="*/ 152 h 170"/>
                <a:gd name="T44" fmla="*/ 29 w 139"/>
                <a:gd name="T45" fmla="*/ 152 h 170"/>
                <a:gd name="T46" fmla="*/ 30 w 139"/>
                <a:gd name="T47" fmla="*/ 155 h 170"/>
                <a:gd name="T48" fmla="*/ 31 w 139"/>
                <a:gd name="T49" fmla="*/ 151 h 170"/>
                <a:gd name="T50" fmla="*/ 33 w 139"/>
                <a:gd name="T51" fmla="*/ 143 h 170"/>
                <a:gd name="T52" fmla="*/ 33 w 139"/>
                <a:gd name="T53" fmla="*/ 138 h 170"/>
                <a:gd name="T54" fmla="*/ 36 w 139"/>
                <a:gd name="T55" fmla="*/ 137 h 170"/>
                <a:gd name="T56" fmla="*/ 39 w 139"/>
                <a:gd name="T57" fmla="*/ 131 h 170"/>
                <a:gd name="T58" fmla="*/ 41 w 139"/>
                <a:gd name="T59" fmla="*/ 124 h 170"/>
                <a:gd name="T60" fmla="*/ 43 w 139"/>
                <a:gd name="T61" fmla="*/ 115 h 170"/>
                <a:gd name="T62" fmla="*/ 39 w 139"/>
                <a:gd name="T63" fmla="*/ 125 h 170"/>
                <a:gd name="T64" fmla="*/ 41 w 139"/>
                <a:gd name="T65" fmla="*/ 109 h 170"/>
                <a:gd name="T66" fmla="*/ 49 w 139"/>
                <a:gd name="T67" fmla="*/ 109 h 170"/>
                <a:gd name="T68" fmla="*/ 57 w 139"/>
                <a:gd name="T69" fmla="*/ 112 h 170"/>
                <a:gd name="T70" fmla="*/ 60 w 139"/>
                <a:gd name="T71" fmla="*/ 113 h 170"/>
                <a:gd name="T72" fmla="*/ 76 w 139"/>
                <a:gd name="T73" fmla="*/ 82 h 170"/>
                <a:gd name="T74" fmla="*/ 71 w 139"/>
                <a:gd name="T75" fmla="*/ 95 h 170"/>
                <a:gd name="T76" fmla="*/ 67 w 139"/>
                <a:gd name="T77" fmla="*/ 111 h 170"/>
                <a:gd name="T78" fmla="*/ 84 w 139"/>
                <a:gd name="T79" fmla="*/ 80 h 170"/>
                <a:gd name="T80" fmla="*/ 81 w 139"/>
                <a:gd name="T81" fmla="*/ 77 h 170"/>
                <a:gd name="T82" fmla="*/ 103 w 139"/>
                <a:gd name="T83" fmla="*/ 87 h 170"/>
                <a:gd name="T84" fmla="*/ 102 w 139"/>
                <a:gd name="T85" fmla="*/ 81 h 170"/>
                <a:gd name="T86" fmla="*/ 104 w 139"/>
                <a:gd name="T87" fmla="*/ 77 h 170"/>
                <a:gd name="T88" fmla="*/ 109 w 139"/>
                <a:gd name="T89" fmla="*/ 73 h 170"/>
                <a:gd name="T90" fmla="*/ 111 w 139"/>
                <a:gd name="T91" fmla="*/ 65 h 170"/>
                <a:gd name="T92" fmla="*/ 115 w 139"/>
                <a:gd name="T93" fmla="*/ 59 h 170"/>
                <a:gd name="T94" fmla="*/ 124 w 139"/>
                <a:gd name="T95" fmla="*/ 33 h 170"/>
                <a:gd name="T96" fmla="*/ 117 w 139"/>
                <a:gd name="T97" fmla="*/ 46 h 170"/>
                <a:gd name="T98" fmla="*/ 111 w 139"/>
                <a:gd name="T99" fmla="*/ 64 h 170"/>
                <a:gd name="T100" fmla="*/ 123 w 139"/>
                <a:gd name="T101" fmla="*/ 32 h 170"/>
                <a:gd name="T102" fmla="*/ 78 w 139"/>
                <a:gd name="T103" fmla="*/ 77 h 170"/>
                <a:gd name="T104" fmla="*/ 36 w 139"/>
                <a:gd name="T105" fmla="*/ 118 h 170"/>
                <a:gd name="T106" fmla="*/ 8 w 139"/>
                <a:gd name="T107" fmla="*/ 141 h 170"/>
                <a:gd name="T108" fmla="*/ 56 w 139"/>
                <a:gd name="T109" fmla="*/ 97 h 170"/>
                <a:gd name="T110" fmla="*/ 96 w 139"/>
                <a:gd name="T111" fmla="*/ 63 h 170"/>
                <a:gd name="T112" fmla="*/ 126 w 139"/>
                <a:gd name="T113" fmla="*/ 4 h 170"/>
                <a:gd name="T114" fmla="*/ 133 w 139"/>
                <a:gd name="T115" fmla="*/ 20 h 170"/>
                <a:gd name="T116" fmla="*/ 128 w 139"/>
                <a:gd name="T117" fmla="*/ 32 h 170"/>
                <a:gd name="T118" fmla="*/ 135 w 139"/>
                <a:gd name="T119" fmla="*/ 34 h 170"/>
                <a:gd name="T120" fmla="*/ 138 w 139"/>
                <a:gd name="T121" fmla="*/ 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170">
                  <a:moveTo>
                    <a:pt x="130" y="4"/>
                  </a:moveTo>
                  <a:cubicBezTo>
                    <a:pt x="129" y="4"/>
                    <a:pt x="129" y="3"/>
                    <a:pt x="129" y="3"/>
                  </a:cubicBezTo>
                  <a:cubicBezTo>
                    <a:pt x="129" y="2"/>
                    <a:pt x="129" y="2"/>
                    <a:pt x="128" y="2"/>
                  </a:cubicBezTo>
                  <a:cubicBezTo>
                    <a:pt x="128" y="2"/>
                    <a:pt x="128" y="2"/>
                    <a:pt x="128" y="2"/>
                  </a:cubicBezTo>
                  <a:cubicBezTo>
                    <a:pt x="127" y="2"/>
                    <a:pt x="127" y="2"/>
                    <a:pt x="126" y="1"/>
                  </a:cubicBezTo>
                  <a:cubicBezTo>
                    <a:pt x="126" y="1"/>
                    <a:pt x="126" y="1"/>
                    <a:pt x="126" y="1"/>
                  </a:cubicBezTo>
                  <a:cubicBezTo>
                    <a:pt x="126" y="1"/>
                    <a:pt x="126" y="1"/>
                    <a:pt x="127" y="1"/>
                  </a:cubicBezTo>
                  <a:cubicBezTo>
                    <a:pt x="127" y="0"/>
                    <a:pt x="127" y="0"/>
                    <a:pt x="126" y="0"/>
                  </a:cubicBezTo>
                  <a:cubicBezTo>
                    <a:pt x="125" y="1"/>
                    <a:pt x="124" y="1"/>
                    <a:pt x="123" y="2"/>
                  </a:cubicBezTo>
                  <a:cubicBezTo>
                    <a:pt x="123" y="3"/>
                    <a:pt x="122" y="3"/>
                    <a:pt x="121" y="4"/>
                  </a:cubicBezTo>
                  <a:cubicBezTo>
                    <a:pt x="119" y="6"/>
                    <a:pt x="117" y="7"/>
                    <a:pt x="114" y="9"/>
                  </a:cubicBezTo>
                  <a:cubicBezTo>
                    <a:pt x="112" y="10"/>
                    <a:pt x="110" y="12"/>
                    <a:pt x="107" y="14"/>
                  </a:cubicBezTo>
                  <a:cubicBezTo>
                    <a:pt x="106" y="14"/>
                    <a:pt x="105" y="15"/>
                    <a:pt x="104" y="16"/>
                  </a:cubicBezTo>
                  <a:cubicBezTo>
                    <a:pt x="103" y="16"/>
                    <a:pt x="102" y="17"/>
                    <a:pt x="101" y="18"/>
                  </a:cubicBezTo>
                  <a:cubicBezTo>
                    <a:pt x="101" y="18"/>
                    <a:pt x="100" y="19"/>
                    <a:pt x="100" y="19"/>
                  </a:cubicBezTo>
                  <a:cubicBezTo>
                    <a:pt x="100" y="19"/>
                    <a:pt x="100" y="19"/>
                    <a:pt x="100" y="20"/>
                  </a:cubicBezTo>
                  <a:cubicBezTo>
                    <a:pt x="100" y="20"/>
                    <a:pt x="99" y="20"/>
                    <a:pt x="99" y="21"/>
                  </a:cubicBezTo>
                  <a:cubicBezTo>
                    <a:pt x="99" y="21"/>
                    <a:pt x="99" y="21"/>
                    <a:pt x="99" y="21"/>
                  </a:cubicBezTo>
                  <a:cubicBezTo>
                    <a:pt x="100" y="22"/>
                    <a:pt x="100" y="22"/>
                    <a:pt x="101" y="23"/>
                  </a:cubicBezTo>
                  <a:cubicBezTo>
                    <a:pt x="101" y="23"/>
                    <a:pt x="101" y="23"/>
                    <a:pt x="101" y="23"/>
                  </a:cubicBezTo>
                  <a:cubicBezTo>
                    <a:pt x="100" y="23"/>
                    <a:pt x="100" y="23"/>
                    <a:pt x="100" y="23"/>
                  </a:cubicBezTo>
                  <a:cubicBezTo>
                    <a:pt x="100" y="23"/>
                    <a:pt x="100" y="24"/>
                    <a:pt x="100" y="24"/>
                  </a:cubicBezTo>
                  <a:cubicBezTo>
                    <a:pt x="100" y="24"/>
                    <a:pt x="100" y="24"/>
                    <a:pt x="100" y="24"/>
                  </a:cubicBezTo>
                  <a:cubicBezTo>
                    <a:pt x="100" y="24"/>
                    <a:pt x="100" y="24"/>
                    <a:pt x="100" y="24"/>
                  </a:cubicBezTo>
                  <a:cubicBezTo>
                    <a:pt x="100" y="25"/>
                    <a:pt x="100" y="25"/>
                    <a:pt x="100" y="25"/>
                  </a:cubicBezTo>
                  <a:cubicBezTo>
                    <a:pt x="100" y="26"/>
                    <a:pt x="100" y="26"/>
                    <a:pt x="100" y="27"/>
                  </a:cubicBezTo>
                  <a:cubicBezTo>
                    <a:pt x="101" y="27"/>
                    <a:pt x="101" y="27"/>
                    <a:pt x="101" y="27"/>
                  </a:cubicBezTo>
                  <a:cubicBezTo>
                    <a:pt x="101" y="27"/>
                    <a:pt x="101" y="27"/>
                    <a:pt x="101" y="27"/>
                  </a:cubicBezTo>
                  <a:cubicBezTo>
                    <a:pt x="101" y="28"/>
                    <a:pt x="101" y="28"/>
                    <a:pt x="102" y="28"/>
                  </a:cubicBezTo>
                  <a:cubicBezTo>
                    <a:pt x="103" y="29"/>
                    <a:pt x="106" y="29"/>
                    <a:pt x="108" y="30"/>
                  </a:cubicBezTo>
                  <a:cubicBezTo>
                    <a:pt x="108" y="30"/>
                    <a:pt x="108" y="30"/>
                    <a:pt x="108" y="30"/>
                  </a:cubicBezTo>
                  <a:cubicBezTo>
                    <a:pt x="107" y="32"/>
                    <a:pt x="107" y="33"/>
                    <a:pt x="106" y="35"/>
                  </a:cubicBezTo>
                  <a:cubicBezTo>
                    <a:pt x="106" y="36"/>
                    <a:pt x="105" y="37"/>
                    <a:pt x="105" y="38"/>
                  </a:cubicBezTo>
                  <a:cubicBezTo>
                    <a:pt x="103" y="41"/>
                    <a:pt x="102" y="44"/>
                    <a:pt x="101" y="47"/>
                  </a:cubicBezTo>
                  <a:cubicBezTo>
                    <a:pt x="101" y="48"/>
                    <a:pt x="100" y="48"/>
                    <a:pt x="100" y="49"/>
                  </a:cubicBezTo>
                  <a:cubicBezTo>
                    <a:pt x="100" y="49"/>
                    <a:pt x="100" y="50"/>
                    <a:pt x="99" y="50"/>
                  </a:cubicBezTo>
                  <a:cubicBezTo>
                    <a:pt x="97" y="55"/>
                    <a:pt x="95" y="59"/>
                    <a:pt x="94" y="64"/>
                  </a:cubicBezTo>
                  <a:cubicBezTo>
                    <a:pt x="93" y="65"/>
                    <a:pt x="92" y="66"/>
                    <a:pt x="91" y="67"/>
                  </a:cubicBezTo>
                  <a:cubicBezTo>
                    <a:pt x="91" y="68"/>
                    <a:pt x="90" y="68"/>
                    <a:pt x="89" y="68"/>
                  </a:cubicBezTo>
                  <a:cubicBezTo>
                    <a:pt x="89" y="67"/>
                    <a:pt x="89" y="67"/>
                    <a:pt x="88" y="67"/>
                  </a:cubicBezTo>
                  <a:cubicBezTo>
                    <a:pt x="87" y="67"/>
                    <a:pt x="86" y="66"/>
                    <a:pt x="85" y="66"/>
                  </a:cubicBezTo>
                  <a:cubicBezTo>
                    <a:pt x="83" y="65"/>
                    <a:pt x="82" y="64"/>
                    <a:pt x="80" y="64"/>
                  </a:cubicBezTo>
                  <a:cubicBezTo>
                    <a:pt x="80" y="64"/>
                    <a:pt x="79" y="65"/>
                    <a:pt x="80" y="65"/>
                  </a:cubicBezTo>
                  <a:cubicBezTo>
                    <a:pt x="80" y="65"/>
                    <a:pt x="80" y="65"/>
                    <a:pt x="80" y="65"/>
                  </a:cubicBezTo>
                  <a:cubicBezTo>
                    <a:pt x="79" y="65"/>
                    <a:pt x="79" y="65"/>
                    <a:pt x="78" y="65"/>
                  </a:cubicBezTo>
                  <a:cubicBezTo>
                    <a:pt x="78" y="65"/>
                    <a:pt x="77" y="65"/>
                    <a:pt x="77" y="65"/>
                  </a:cubicBezTo>
                  <a:cubicBezTo>
                    <a:pt x="75" y="64"/>
                    <a:pt x="73" y="63"/>
                    <a:pt x="70" y="62"/>
                  </a:cubicBezTo>
                  <a:cubicBezTo>
                    <a:pt x="70" y="62"/>
                    <a:pt x="70" y="62"/>
                    <a:pt x="70" y="62"/>
                  </a:cubicBezTo>
                  <a:cubicBezTo>
                    <a:pt x="69" y="62"/>
                    <a:pt x="68" y="62"/>
                    <a:pt x="67" y="61"/>
                  </a:cubicBezTo>
                  <a:cubicBezTo>
                    <a:pt x="65" y="61"/>
                    <a:pt x="63" y="61"/>
                    <a:pt x="62" y="62"/>
                  </a:cubicBezTo>
                  <a:cubicBezTo>
                    <a:pt x="61" y="64"/>
                    <a:pt x="61" y="66"/>
                    <a:pt x="60" y="67"/>
                  </a:cubicBezTo>
                  <a:cubicBezTo>
                    <a:pt x="60" y="69"/>
                    <a:pt x="60" y="71"/>
                    <a:pt x="60" y="73"/>
                  </a:cubicBezTo>
                  <a:cubicBezTo>
                    <a:pt x="60" y="74"/>
                    <a:pt x="59" y="75"/>
                    <a:pt x="59" y="76"/>
                  </a:cubicBezTo>
                  <a:cubicBezTo>
                    <a:pt x="59" y="77"/>
                    <a:pt x="59" y="79"/>
                    <a:pt x="58" y="80"/>
                  </a:cubicBezTo>
                  <a:cubicBezTo>
                    <a:pt x="58" y="82"/>
                    <a:pt x="57" y="85"/>
                    <a:pt x="57" y="87"/>
                  </a:cubicBezTo>
                  <a:cubicBezTo>
                    <a:pt x="56" y="88"/>
                    <a:pt x="56" y="90"/>
                    <a:pt x="56" y="91"/>
                  </a:cubicBezTo>
                  <a:cubicBezTo>
                    <a:pt x="56" y="92"/>
                    <a:pt x="56" y="92"/>
                    <a:pt x="56" y="93"/>
                  </a:cubicBezTo>
                  <a:cubicBezTo>
                    <a:pt x="56" y="93"/>
                    <a:pt x="56" y="93"/>
                    <a:pt x="56" y="94"/>
                  </a:cubicBezTo>
                  <a:cubicBezTo>
                    <a:pt x="56" y="95"/>
                    <a:pt x="56" y="97"/>
                    <a:pt x="54" y="98"/>
                  </a:cubicBezTo>
                  <a:cubicBezTo>
                    <a:pt x="52" y="99"/>
                    <a:pt x="50" y="99"/>
                    <a:pt x="49" y="98"/>
                  </a:cubicBezTo>
                  <a:cubicBezTo>
                    <a:pt x="48" y="98"/>
                    <a:pt x="48" y="98"/>
                    <a:pt x="47" y="98"/>
                  </a:cubicBezTo>
                  <a:cubicBezTo>
                    <a:pt x="47" y="98"/>
                    <a:pt x="47" y="98"/>
                    <a:pt x="47" y="98"/>
                  </a:cubicBezTo>
                  <a:cubicBezTo>
                    <a:pt x="46" y="98"/>
                    <a:pt x="46" y="98"/>
                    <a:pt x="46" y="98"/>
                  </a:cubicBezTo>
                  <a:cubicBezTo>
                    <a:pt x="44" y="97"/>
                    <a:pt x="42" y="96"/>
                    <a:pt x="40" y="95"/>
                  </a:cubicBezTo>
                  <a:cubicBezTo>
                    <a:pt x="37" y="94"/>
                    <a:pt x="33" y="93"/>
                    <a:pt x="30" y="96"/>
                  </a:cubicBezTo>
                  <a:cubicBezTo>
                    <a:pt x="28" y="98"/>
                    <a:pt x="28" y="102"/>
                    <a:pt x="27" y="105"/>
                  </a:cubicBezTo>
                  <a:cubicBezTo>
                    <a:pt x="27" y="105"/>
                    <a:pt x="27" y="106"/>
                    <a:pt x="27" y="106"/>
                  </a:cubicBezTo>
                  <a:cubicBezTo>
                    <a:pt x="27" y="107"/>
                    <a:pt x="27" y="107"/>
                    <a:pt x="26" y="107"/>
                  </a:cubicBezTo>
                  <a:cubicBezTo>
                    <a:pt x="26" y="109"/>
                    <a:pt x="25" y="111"/>
                    <a:pt x="25" y="113"/>
                  </a:cubicBezTo>
                  <a:cubicBezTo>
                    <a:pt x="24" y="114"/>
                    <a:pt x="24" y="116"/>
                    <a:pt x="24" y="118"/>
                  </a:cubicBezTo>
                  <a:cubicBezTo>
                    <a:pt x="23" y="120"/>
                    <a:pt x="22" y="122"/>
                    <a:pt x="22" y="124"/>
                  </a:cubicBezTo>
                  <a:cubicBezTo>
                    <a:pt x="21" y="125"/>
                    <a:pt x="21" y="126"/>
                    <a:pt x="20" y="128"/>
                  </a:cubicBezTo>
                  <a:cubicBezTo>
                    <a:pt x="20" y="129"/>
                    <a:pt x="20" y="130"/>
                    <a:pt x="20" y="130"/>
                  </a:cubicBezTo>
                  <a:cubicBezTo>
                    <a:pt x="20" y="131"/>
                    <a:pt x="19" y="132"/>
                    <a:pt x="19" y="133"/>
                  </a:cubicBezTo>
                  <a:cubicBezTo>
                    <a:pt x="19" y="133"/>
                    <a:pt x="19" y="133"/>
                    <a:pt x="19" y="133"/>
                  </a:cubicBezTo>
                  <a:cubicBezTo>
                    <a:pt x="19" y="132"/>
                    <a:pt x="19" y="132"/>
                    <a:pt x="19" y="132"/>
                  </a:cubicBezTo>
                  <a:cubicBezTo>
                    <a:pt x="19" y="131"/>
                    <a:pt x="18" y="131"/>
                    <a:pt x="17" y="131"/>
                  </a:cubicBezTo>
                  <a:cubicBezTo>
                    <a:pt x="17" y="131"/>
                    <a:pt x="17" y="131"/>
                    <a:pt x="17" y="131"/>
                  </a:cubicBezTo>
                  <a:cubicBezTo>
                    <a:pt x="15" y="131"/>
                    <a:pt x="13" y="131"/>
                    <a:pt x="11" y="132"/>
                  </a:cubicBezTo>
                  <a:cubicBezTo>
                    <a:pt x="11" y="132"/>
                    <a:pt x="11" y="132"/>
                    <a:pt x="11" y="132"/>
                  </a:cubicBezTo>
                  <a:cubicBezTo>
                    <a:pt x="11" y="132"/>
                    <a:pt x="10" y="132"/>
                    <a:pt x="10" y="132"/>
                  </a:cubicBezTo>
                  <a:cubicBezTo>
                    <a:pt x="9" y="132"/>
                    <a:pt x="8" y="134"/>
                    <a:pt x="7" y="135"/>
                  </a:cubicBezTo>
                  <a:cubicBezTo>
                    <a:pt x="7" y="136"/>
                    <a:pt x="7" y="137"/>
                    <a:pt x="7" y="138"/>
                  </a:cubicBezTo>
                  <a:cubicBezTo>
                    <a:pt x="6" y="141"/>
                    <a:pt x="5" y="143"/>
                    <a:pt x="5" y="145"/>
                  </a:cubicBezTo>
                  <a:cubicBezTo>
                    <a:pt x="4" y="149"/>
                    <a:pt x="2" y="153"/>
                    <a:pt x="1" y="156"/>
                  </a:cubicBezTo>
                  <a:cubicBezTo>
                    <a:pt x="1" y="158"/>
                    <a:pt x="0" y="159"/>
                    <a:pt x="1" y="161"/>
                  </a:cubicBezTo>
                  <a:cubicBezTo>
                    <a:pt x="1" y="162"/>
                    <a:pt x="1" y="162"/>
                    <a:pt x="2" y="162"/>
                  </a:cubicBezTo>
                  <a:cubicBezTo>
                    <a:pt x="2" y="163"/>
                    <a:pt x="2" y="163"/>
                    <a:pt x="2" y="163"/>
                  </a:cubicBezTo>
                  <a:cubicBezTo>
                    <a:pt x="2" y="164"/>
                    <a:pt x="2" y="165"/>
                    <a:pt x="3" y="165"/>
                  </a:cubicBezTo>
                  <a:cubicBezTo>
                    <a:pt x="3" y="166"/>
                    <a:pt x="3" y="167"/>
                    <a:pt x="4" y="168"/>
                  </a:cubicBezTo>
                  <a:cubicBezTo>
                    <a:pt x="4" y="168"/>
                    <a:pt x="5" y="168"/>
                    <a:pt x="5" y="168"/>
                  </a:cubicBezTo>
                  <a:cubicBezTo>
                    <a:pt x="5" y="168"/>
                    <a:pt x="5" y="168"/>
                    <a:pt x="6" y="168"/>
                  </a:cubicBezTo>
                  <a:cubicBezTo>
                    <a:pt x="6" y="169"/>
                    <a:pt x="7" y="169"/>
                    <a:pt x="8" y="169"/>
                  </a:cubicBezTo>
                  <a:cubicBezTo>
                    <a:pt x="9" y="169"/>
                    <a:pt x="9" y="169"/>
                    <a:pt x="10" y="169"/>
                  </a:cubicBezTo>
                  <a:cubicBezTo>
                    <a:pt x="11" y="169"/>
                    <a:pt x="12" y="170"/>
                    <a:pt x="13" y="169"/>
                  </a:cubicBezTo>
                  <a:cubicBezTo>
                    <a:pt x="13" y="169"/>
                    <a:pt x="13" y="168"/>
                    <a:pt x="13" y="167"/>
                  </a:cubicBezTo>
                  <a:cubicBezTo>
                    <a:pt x="14" y="167"/>
                    <a:pt x="14" y="167"/>
                    <a:pt x="15" y="167"/>
                  </a:cubicBezTo>
                  <a:cubicBezTo>
                    <a:pt x="15" y="166"/>
                    <a:pt x="15" y="165"/>
                    <a:pt x="16" y="165"/>
                  </a:cubicBezTo>
                  <a:cubicBezTo>
                    <a:pt x="17" y="162"/>
                    <a:pt x="18" y="159"/>
                    <a:pt x="19" y="157"/>
                  </a:cubicBezTo>
                  <a:cubicBezTo>
                    <a:pt x="19" y="156"/>
                    <a:pt x="20" y="155"/>
                    <a:pt x="20" y="153"/>
                  </a:cubicBezTo>
                  <a:cubicBezTo>
                    <a:pt x="20" y="153"/>
                    <a:pt x="20" y="153"/>
                    <a:pt x="20" y="152"/>
                  </a:cubicBezTo>
                  <a:cubicBezTo>
                    <a:pt x="21" y="153"/>
                    <a:pt x="21" y="153"/>
                    <a:pt x="22" y="153"/>
                  </a:cubicBezTo>
                  <a:cubicBezTo>
                    <a:pt x="23" y="153"/>
                    <a:pt x="23" y="153"/>
                    <a:pt x="23" y="153"/>
                  </a:cubicBezTo>
                  <a:cubicBezTo>
                    <a:pt x="24" y="154"/>
                    <a:pt x="25" y="154"/>
                    <a:pt x="26" y="154"/>
                  </a:cubicBezTo>
                  <a:cubicBezTo>
                    <a:pt x="26" y="154"/>
                    <a:pt x="26" y="154"/>
                    <a:pt x="26" y="154"/>
                  </a:cubicBezTo>
                  <a:cubicBezTo>
                    <a:pt x="25" y="155"/>
                    <a:pt x="24" y="156"/>
                    <a:pt x="24" y="158"/>
                  </a:cubicBezTo>
                  <a:cubicBezTo>
                    <a:pt x="24" y="159"/>
                    <a:pt x="24" y="160"/>
                    <a:pt x="25" y="161"/>
                  </a:cubicBezTo>
                  <a:cubicBezTo>
                    <a:pt x="25" y="162"/>
                    <a:pt x="26" y="163"/>
                    <a:pt x="26" y="164"/>
                  </a:cubicBezTo>
                  <a:cubicBezTo>
                    <a:pt x="26" y="164"/>
                    <a:pt x="26" y="164"/>
                    <a:pt x="27" y="164"/>
                  </a:cubicBezTo>
                  <a:cubicBezTo>
                    <a:pt x="27" y="165"/>
                    <a:pt x="28" y="164"/>
                    <a:pt x="27" y="164"/>
                  </a:cubicBezTo>
                  <a:cubicBezTo>
                    <a:pt x="27" y="164"/>
                    <a:pt x="27" y="164"/>
                    <a:pt x="27" y="164"/>
                  </a:cubicBezTo>
                  <a:cubicBezTo>
                    <a:pt x="27" y="163"/>
                    <a:pt x="27" y="163"/>
                    <a:pt x="27" y="163"/>
                  </a:cubicBezTo>
                  <a:cubicBezTo>
                    <a:pt x="27" y="163"/>
                    <a:pt x="27" y="164"/>
                    <a:pt x="28" y="164"/>
                  </a:cubicBezTo>
                  <a:cubicBezTo>
                    <a:pt x="28" y="165"/>
                    <a:pt x="29" y="165"/>
                    <a:pt x="29" y="164"/>
                  </a:cubicBezTo>
                  <a:cubicBezTo>
                    <a:pt x="29" y="162"/>
                    <a:pt x="27" y="160"/>
                    <a:pt x="27" y="158"/>
                  </a:cubicBezTo>
                  <a:cubicBezTo>
                    <a:pt x="27" y="157"/>
                    <a:pt x="27" y="157"/>
                    <a:pt x="27" y="157"/>
                  </a:cubicBezTo>
                  <a:cubicBezTo>
                    <a:pt x="27" y="156"/>
                    <a:pt x="27" y="156"/>
                    <a:pt x="28" y="156"/>
                  </a:cubicBezTo>
                  <a:cubicBezTo>
                    <a:pt x="28" y="156"/>
                    <a:pt x="29" y="156"/>
                    <a:pt x="30" y="155"/>
                  </a:cubicBezTo>
                  <a:cubicBezTo>
                    <a:pt x="31" y="155"/>
                    <a:pt x="32" y="154"/>
                    <a:pt x="33" y="154"/>
                  </a:cubicBezTo>
                  <a:cubicBezTo>
                    <a:pt x="35" y="153"/>
                    <a:pt x="36" y="153"/>
                    <a:pt x="37" y="152"/>
                  </a:cubicBezTo>
                  <a:cubicBezTo>
                    <a:pt x="37" y="152"/>
                    <a:pt x="38" y="151"/>
                    <a:pt x="39" y="152"/>
                  </a:cubicBezTo>
                  <a:cubicBezTo>
                    <a:pt x="40" y="152"/>
                    <a:pt x="40" y="153"/>
                    <a:pt x="41" y="154"/>
                  </a:cubicBezTo>
                  <a:cubicBezTo>
                    <a:pt x="41" y="155"/>
                    <a:pt x="41" y="156"/>
                    <a:pt x="42" y="157"/>
                  </a:cubicBezTo>
                  <a:cubicBezTo>
                    <a:pt x="42" y="157"/>
                    <a:pt x="43" y="157"/>
                    <a:pt x="42" y="157"/>
                  </a:cubicBezTo>
                  <a:cubicBezTo>
                    <a:pt x="42" y="155"/>
                    <a:pt x="41" y="154"/>
                    <a:pt x="41" y="152"/>
                  </a:cubicBezTo>
                  <a:cubicBezTo>
                    <a:pt x="40" y="152"/>
                    <a:pt x="40" y="151"/>
                    <a:pt x="39" y="151"/>
                  </a:cubicBezTo>
                  <a:cubicBezTo>
                    <a:pt x="40" y="151"/>
                    <a:pt x="41" y="151"/>
                    <a:pt x="41" y="151"/>
                  </a:cubicBezTo>
                  <a:cubicBezTo>
                    <a:pt x="41" y="151"/>
                    <a:pt x="42" y="152"/>
                    <a:pt x="42" y="152"/>
                  </a:cubicBezTo>
                  <a:cubicBezTo>
                    <a:pt x="42" y="153"/>
                    <a:pt x="42" y="154"/>
                    <a:pt x="42" y="154"/>
                  </a:cubicBezTo>
                  <a:cubicBezTo>
                    <a:pt x="43" y="156"/>
                    <a:pt x="43" y="157"/>
                    <a:pt x="43" y="159"/>
                  </a:cubicBezTo>
                  <a:cubicBezTo>
                    <a:pt x="44" y="159"/>
                    <a:pt x="44" y="159"/>
                    <a:pt x="44" y="159"/>
                  </a:cubicBezTo>
                  <a:cubicBezTo>
                    <a:pt x="44" y="157"/>
                    <a:pt x="44" y="155"/>
                    <a:pt x="43" y="154"/>
                  </a:cubicBezTo>
                  <a:cubicBezTo>
                    <a:pt x="43" y="153"/>
                    <a:pt x="43" y="152"/>
                    <a:pt x="43" y="152"/>
                  </a:cubicBezTo>
                  <a:cubicBezTo>
                    <a:pt x="42" y="150"/>
                    <a:pt x="42" y="148"/>
                    <a:pt x="40" y="149"/>
                  </a:cubicBezTo>
                  <a:cubicBezTo>
                    <a:pt x="40" y="149"/>
                    <a:pt x="39" y="149"/>
                    <a:pt x="39" y="149"/>
                  </a:cubicBezTo>
                  <a:cubicBezTo>
                    <a:pt x="38" y="150"/>
                    <a:pt x="38" y="150"/>
                    <a:pt x="38" y="150"/>
                  </a:cubicBezTo>
                  <a:cubicBezTo>
                    <a:pt x="37" y="150"/>
                    <a:pt x="37" y="150"/>
                    <a:pt x="36" y="150"/>
                  </a:cubicBezTo>
                  <a:cubicBezTo>
                    <a:pt x="35" y="151"/>
                    <a:pt x="33" y="151"/>
                    <a:pt x="32" y="152"/>
                  </a:cubicBezTo>
                  <a:cubicBezTo>
                    <a:pt x="32" y="152"/>
                    <a:pt x="32" y="152"/>
                    <a:pt x="32" y="152"/>
                  </a:cubicBezTo>
                  <a:cubicBezTo>
                    <a:pt x="32" y="151"/>
                    <a:pt x="32" y="149"/>
                    <a:pt x="33" y="148"/>
                  </a:cubicBezTo>
                  <a:cubicBezTo>
                    <a:pt x="33" y="148"/>
                    <a:pt x="33" y="148"/>
                    <a:pt x="33" y="148"/>
                  </a:cubicBezTo>
                  <a:cubicBezTo>
                    <a:pt x="33" y="148"/>
                    <a:pt x="33" y="148"/>
                    <a:pt x="33" y="147"/>
                  </a:cubicBezTo>
                  <a:cubicBezTo>
                    <a:pt x="33" y="147"/>
                    <a:pt x="33" y="147"/>
                    <a:pt x="33" y="147"/>
                  </a:cubicBezTo>
                  <a:cubicBezTo>
                    <a:pt x="34" y="146"/>
                    <a:pt x="34" y="146"/>
                    <a:pt x="34" y="145"/>
                  </a:cubicBezTo>
                  <a:cubicBezTo>
                    <a:pt x="35" y="144"/>
                    <a:pt x="35" y="142"/>
                    <a:pt x="36" y="141"/>
                  </a:cubicBezTo>
                  <a:cubicBezTo>
                    <a:pt x="37" y="138"/>
                    <a:pt x="38" y="136"/>
                    <a:pt x="39" y="133"/>
                  </a:cubicBezTo>
                  <a:cubicBezTo>
                    <a:pt x="40" y="131"/>
                    <a:pt x="40" y="129"/>
                    <a:pt x="41" y="128"/>
                  </a:cubicBezTo>
                  <a:cubicBezTo>
                    <a:pt x="41" y="128"/>
                    <a:pt x="41" y="127"/>
                    <a:pt x="41" y="127"/>
                  </a:cubicBezTo>
                  <a:cubicBezTo>
                    <a:pt x="41" y="127"/>
                    <a:pt x="41" y="127"/>
                    <a:pt x="41" y="127"/>
                  </a:cubicBezTo>
                  <a:cubicBezTo>
                    <a:pt x="41" y="126"/>
                    <a:pt x="41" y="126"/>
                    <a:pt x="42" y="125"/>
                  </a:cubicBezTo>
                  <a:cubicBezTo>
                    <a:pt x="42" y="123"/>
                    <a:pt x="43" y="121"/>
                    <a:pt x="43" y="118"/>
                  </a:cubicBezTo>
                  <a:cubicBezTo>
                    <a:pt x="44" y="118"/>
                    <a:pt x="44" y="117"/>
                    <a:pt x="44" y="116"/>
                  </a:cubicBezTo>
                  <a:cubicBezTo>
                    <a:pt x="44" y="115"/>
                    <a:pt x="44" y="115"/>
                    <a:pt x="44" y="114"/>
                  </a:cubicBezTo>
                  <a:cubicBezTo>
                    <a:pt x="44" y="114"/>
                    <a:pt x="44" y="114"/>
                    <a:pt x="44" y="114"/>
                  </a:cubicBezTo>
                  <a:cubicBezTo>
                    <a:pt x="44" y="114"/>
                    <a:pt x="44" y="114"/>
                    <a:pt x="44" y="114"/>
                  </a:cubicBezTo>
                  <a:cubicBezTo>
                    <a:pt x="45" y="113"/>
                    <a:pt x="44" y="113"/>
                    <a:pt x="44" y="113"/>
                  </a:cubicBezTo>
                  <a:cubicBezTo>
                    <a:pt x="44" y="113"/>
                    <a:pt x="44" y="113"/>
                    <a:pt x="44" y="113"/>
                  </a:cubicBezTo>
                  <a:cubicBezTo>
                    <a:pt x="44" y="113"/>
                    <a:pt x="44" y="113"/>
                    <a:pt x="44" y="113"/>
                  </a:cubicBezTo>
                  <a:cubicBezTo>
                    <a:pt x="44" y="113"/>
                    <a:pt x="44" y="113"/>
                    <a:pt x="44" y="113"/>
                  </a:cubicBezTo>
                  <a:cubicBezTo>
                    <a:pt x="44" y="113"/>
                    <a:pt x="44" y="113"/>
                    <a:pt x="44" y="112"/>
                  </a:cubicBezTo>
                  <a:cubicBezTo>
                    <a:pt x="44" y="112"/>
                    <a:pt x="44" y="112"/>
                    <a:pt x="44" y="111"/>
                  </a:cubicBezTo>
                  <a:cubicBezTo>
                    <a:pt x="44" y="112"/>
                    <a:pt x="44" y="112"/>
                    <a:pt x="45" y="112"/>
                  </a:cubicBezTo>
                  <a:cubicBezTo>
                    <a:pt x="46" y="113"/>
                    <a:pt x="47" y="113"/>
                    <a:pt x="48" y="113"/>
                  </a:cubicBezTo>
                  <a:cubicBezTo>
                    <a:pt x="49" y="113"/>
                    <a:pt x="50" y="114"/>
                    <a:pt x="51" y="114"/>
                  </a:cubicBezTo>
                  <a:cubicBezTo>
                    <a:pt x="53" y="115"/>
                    <a:pt x="56" y="115"/>
                    <a:pt x="58" y="115"/>
                  </a:cubicBezTo>
                  <a:cubicBezTo>
                    <a:pt x="59" y="115"/>
                    <a:pt x="60" y="115"/>
                    <a:pt x="61" y="115"/>
                  </a:cubicBezTo>
                  <a:cubicBezTo>
                    <a:pt x="63" y="115"/>
                    <a:pt x="64" y="115"/>
                    <a:pt x="65" y="115"/>
                  </a:cubicBezTo>
                  <a:cubicBezTo>
                    <a:pt x="65" y="115"/>
                    <a:pt x="65" y="116"/>
                    <a:pt x="66" y="116"/>
                  </a:cubicBezTo>
                  <a:cubicBezTo>
                    <a:pt x="66" y="116"/>
                    <a:pt x="66" y="116"/>
                    <a:pt x="66" y="116"/>
                  </a:cubicBezTo>
                  <a:cubicBezTo>
                    <a:pt x="66" y="116"/>
                    <a:pt x="66" y="116"/>
                    <a:pt x="66" y="116"/>
                  </a:cubicBezTo>
                  <a:cubicBezTo>
                    <a:pt x="66" y="116"/>
                    <a:pt x="66" y="116"/>
                    <a:pt x="66" y="116"/>
                  </a:cubicBezTo>
                  <a:cubicBezTo>
                    <a:pt x="68" y="114"/>
                    <a:pt x="69" y="112"/>
                    <a:pt x="69" y="110"/>
                  </a:cubicBezTo>
                  <a:cubicBezTo>
                    <a:pt x="70" y="107"/>
                    <a:pt x="71" y="105"/>
                    <a:pt x="72" y="102"/>
                  </a:cubicBezTo>
                  <a:cubicBezTo>
                    <a:pt x="72" y="100"/>
                    <a:pt x="73" y="99"/>
                    <a:pt x="74" y="97"/>
                  </a:cubicBezTo>
                  <a:cubicBezTo>
                    <a:pt x="74" y="97"/>
                    <a:pt x="74" y="97"/>
                    <a:pt x="74" y="96"/>
                  </a:cubicBezTo>
                  <a:cubicBezTo>
                    <a:pt x="74" y="96"/>
                    <a:pt x="74" y="96"/>
                    <a:pt x="74" y="96"/>
                  </a:cubicBezTo>
                  <a:cubicBezTo>
                    <a:pt x="74" y="95"/>
                    <a:pt x="74" y="95"/>
                    <a:pt x="74" y="95"/>
                  </a:cubicBezTo>
                  <a:cubicBezTo>
                    <a:pt x="75" y="93"/>
                    <a:pt x="76" y="90"/>
                    <a:pt x="77" y="88"/>
                  </a:cubicBezTo>
                  <a:cubicBezTo>
                    <a:pt x="77" y="87"/>
                    <a:pt x="77" y="87"/>
                    <a:pt x="78" y="86"/>
                  </a:cubicBezTo>
                  <a:cubicBezTo>
                    <a:pt x="78" y="85"/>
                    <a:pt x="78" y="84"/>
                    <a:pt x="78" y="83"/>
                  </a:cubicBezTo>
                  <a:cubicBezTo>
                    <a:pt x="78" y="83"/>
                    <a:pt x="78" y="83"/>
                    <a:pt x="78" y="83"/>
                  </a:cubicBezTo>
                  <a:cubicBezTo>
                    <a:pt x="78" y="83"/>
                    <a:pt x="79" y="83"/>
                    <a:pt x="79" y="83"/>
                  </a:cubicBezTo>
                  <a:cubicBezTo>
                    <a:pt x="79" y="82"/>
                    <a:pt x="80" y="82"/>
                    <a:pt x="81" y="83"/>
                  </a:cubicBezTo>
                  <a:cubicBezTo>
                    <a:pt x="81" y="83"/>
                    <a:pt x="81" y="83"/>
                    <a:pt x="81" y="83"/>
                  </a:cubicBezTo>
                  <a:cubicBezTo>
                    <a:pt x="81" y="83"/>
                    <a:pt x="82" y="83"/>
                    <a:pt x="82" y="84"/>
                  </a:cubicBezTo>
                  <a:cubicBezTo>
                    <a:pt x="82" y="84"/>
                    <a:pt x="83" y="84"/>
                    <a:pt x="82" y="83"/>
                  </a:cubicBezTo>
                  <a:cubicBezTo>
                    <a:pt x="82" y="83"/>
                    <a:pt x="82" y="83"/>
                    <a:pt x="82" y="83"/>
                  </a:cubicBezTo>
                  <a:cubicBezTo>
                    <a:pt x="86" y="84"/>
                    <a:pt x="89" y="85"/>
                    <a:pt x="93" y="86"/>
                  </a:cubicBezTo>
                  <a:cubicBezTo>
                    <a:pt x="94" y="86"/>
                    <a:pt x="96" y="87"/>
                    <a:pt x="98" y="87"/>
                  </a:cubicBezTo>
                  <a:cubicBezTo>
                    <a:pt x="99" y="88"/>
                    <a:pt x="100" y="88"/>
                    <a:pt x="102" y="88"/>
                  </a:cubicBezTo>
                  <a:cubicBezTo>
                    <a:pt x="102" y="88"/>
                    <a:pt x="102" y="88"/>
                    <a:pt x="102" y="88"/>
                  </a:cubicBezTo>
                  <a:cubicBezTo>
                    <a:pt x="102" y="88"/>
                    <a:pt x="102" y="89"/>
                    <a:pt x="103" y="89"/>
                  </a:cubicBezTo>
                  <a:cubicBezTo>
                    <a:pt x="103" y="89"/>
                    <a:pt x="103" y="89"/>
                    <a:pt x="103" y="89"/>
                  </a:cubicBezTo>
                  <a:cubicBezTo>
                    <a:pt x="103" y="89"/>
                    <a:pt x="104" y="89"/>
                    <a:pt x="104" y="89"/>
                  </a:cubicBezTo>
                  <a:cubicBezTo>
                    <a:pt x="104" y="89"/>
                    <a:pt x="104" y="89"/>
                    <a:pt x="104" y="88"/>
                  </a:cubicBezTo>
                  <a:cubicBezTo>
                    <a:pt x="104" y="88"/>
                    <a:pt x="105" y="87"/>
                    <a:pt x="105" y="86"/>
                  </a:cubicBezTo>
                  <a:cubicBezTo>
                    <a:pt x="105" y="85"/>
                    <a:pt x="106" y="84"/>
                    <a:pt x="106" y="83"/>
                  </a:cubicBezTo>
                  <a:cubicBezTo>
                    <a:pt x="107" y="82"/>
                    <a:pt x="107" y="81"/>
                    <a:pt x="107" y="79"/>
                  </a:cubicBezTo>
                  <a:cubicBezTo>
                    <a:pt x="108" y="78"/>
                    <a:pt x="108" y="77"/>
                    <a:pt x="109" y="76"/>
                  </a:cubicBezTo>
                  <a:cubicBezTo>
                    <a:pt x="111" y="70"/>
                    <a:pt x="113" y="65"/>
                    <a:pt x="116" y="60"/>
                  </a:cubicBezTo>
                  <a:cubicBezTo>
                    <a:pt x="119" y="52"/>
                    <a:pt x="122" y="45"/>
                    <a:pt x="125" y="37"/>
                  </a:cubicBezTo>
                  <a:cubicBezTo>
                    <a:pt x="125" y="37"/>
                    <a:pt x="126" y="37"/>
                    <a:pt x="126" y="37"/>
                  </a:cubicBezTo>
                  <a:cubicBezTo>
                    <a:pt x="126" y="37"/>
                    <a:pt x="127" y="37"/>
                    <a:pt x="128" y="38"/>
                  </a:cubicBezTo>
                  <a:cubicBezTo>
                    <a:pt x="129" y="38"/>
                    <a:pt x="130" y="38"/>
                    <a:pt x="131" y="38"/>
                  </a:cubicBezTo>
                  <a:cubicBezTo>
                    <a:pt x="131" y="38"/>
                    <a:pt x="132" y="38"/>
                    <a:pt x="132" y="38"/>
                  </a:cubicBezTo>
                  <a:cubicBezTo>
                    <a:pt x="132" y="39"/>
                    <a:pt x="132" y="39"/>
                    <a:pt x="133" y="39"/>
                  </a:cubicBezTo>
                  <a:cubicBezTo>
                    <a:pt x="133" y="39"/>
                    <a:pt x="133" y="39"/>
                    <a:pt x="133" y="39"/>
                  </a:cubicBezTo>
                  <a:cubicBezTo>
                    <a:pt x="133" y="39"/>
                    <a:pt x="133" y="39"/>
                    <a:pt x="133" y="39"/>
                  </a:cubicBezTo>
                  <a:cubicBezTo>
                    <a:pt x="134" y="39"/>
                    <a:pt x="135" y="39"/>
                    <a:pt x="136" y="39"/>
                  </a:cubicBezTo>
                  <a:cubicBezTo>
                    <a:pt x="137" y="40"/>
                    <a:pt x="137" y="40"/>
                    <a:pt x="138" y="39"/>
                  </a:cubicBezTo>
                  <a:cubicBezTo>
                    <a:pt x="139" y="38"/>
                    <a:pt x="139" y="37"/>
                    <a:pt x="138" y="36"/>
                  </a:cubicBezTo>
                  <a:cubicBezTo>
                    <a:pt x="138" y="35"/>
                    <a:pt x="138" y="35"/>
                    <a:pt x="138" y="35"/>
                  </a:cubicBezTo>
                  <a:cubicBezTo>
                    <a:pt x="139" y="35"/>
                    <a:pt x="139" y="34"/>
                    <a:pt x="139" y="33"/>
                  </a:cubicBezTo>
                  <a:cubicBezTo>
                    <a:pt x="139" y="33"/>
                    <a:pt x="139" y="33"/>
                    <a:pt x="139" y="33"/>
                  </a:cubicBezTo>
                  <a:cubicBezTo>
                    <a:pt x="139" y="31"/>
                    <a:pt x="138" y="28"/>
                    <a:pt x="137" y="26"/>
                  </a:cubicBezTo>
                  <a:cubicBezTo>
                    <a:pt x="136" y="23"/>
                    <a:pt x="136" y="21"/>
                    <a:pt x="135" y="18"/>
                  </a:cubicBezTo>
                  <a:cubicBezTo>
                    <a:pt x="134" y="15"/>
                    <a:pt x="133" y="13"/>
                    <a:pt x="132" y="10"/>
                  </a:cubicBezTo>
                  <a:cubicBezTo>
                    <a:pt x="131" y="8"/>
                    <a:pt x="131" y="6"/>
                    <a:pt x="130" y="4"/>
                  </a:cubicBezTo>
                  <a:close/>
                  <a:moveTo>
                    <a:pt x="101" y="20"/>
                  </a:moveTo>
                  <a:cubicBezTo>
                    <a:pt x="101" y="21"/>
                    <a:pt x="101" y="21"/>
                    <a:pt x="101" y="21"/>
                  </a:cubicBezTo>
                  <a:cubicBezTo>
                    <a:pt x="101" y="21"/>
                    <a:pt x="101" y="21"/>
                    <a:pt x="101" y="21"/>
                  </a:cubicBezTo>
                  <a:cubicBezTo>
                    <a:pt x="100" y="21"/>
                    <a:pt x="100" y="21"/>
                    <a:pt x="101" y="20"/>
                  </a:cubicBezTo>
                  <a:close/>
                  <a:moveTo>
                    <a:pt x="106" y="25"/>
                  </a:moveTo>
                  <a:cubicBezTo>
                    <a:pt x="106" y="26"/>
                    <a:pt x="106" y="27"/>
                    <a:pt x="107" y="28"/>
                  </a:cubicBezTo>
                  <a:cubicBezTo>
                    <a:pt x="106" y="28"/>
                    <a:pt x="106" y="28"/>
                    <a:pt x="106" y="28"/>
                  </a:cubicBezTo>
                  <a:cubicBezTo>
                    <a:pt x="105" y="28"/>
                    <a:pt x="104" y="27"/>
                    <a:pt x="103" y="28"/>
                  </a:cubicBezTo>
                  <a:cubicBezTo>
                    <a:pt x="103" y="27"/>
                    <a:pt x="102" y="27"/>
                    <a:pt x="102" y="26"/>
                  </a:cubicBezTo>
                  <a:cubicBezTo>
                    <a:pt x="102" y="26"/>
                    <a:pt x="102" y="26"/>
                    <a:pt x="102" y="25"/>
                  </a:cubicBezTo>
                  <a:cubicBezTo>
                    <a:pt x="102" y="25"/>
                    <a:pt x="102" y="25"/>
                    <a:pt x="102" y="25"/>
                  </a:cubicBezTo>
                  <a:cubicBezTo>
                    <a:pt x="102" y="24"/>
                    <a:pt x="101" y="24"/>
                    <a:pt x="101" y="23"/>
                  </a:cubicBezTo>
                  <a:cubicBezTo>
                    <a:pt x="101" y="23"/>
                    <a:pt x="101" y="23"/>
                    <a:pt x="101" y="23"/>
                  </a:cubicBezTo>
                  <a:cubicBezTo>
                    <a:pt x="103" y="24"/>
                    <a:pt x="104" y="24"/>
                    <a:pt x="106" y="25"/>
                  </a:cubicBezTo>
                  <a:cubicBezTo>
                    <a:pt x="106" y="25"/>
                    <a:pt x="105" y="25"/>
                    <a:pt x="106" y="25"/>
                  </a:cubicBezTo>
                  <a:close/>
                  <a:moveTo>
                    <a:pt x="107" y="28"/>
                  </a:moveTo>
                  <a:cubicBezTo>
                    <a:pt x="107" y="28"/>
                    <a:pt x="108" y="28"/>
                    <a:pt x="107" y="28"/>
                  </a:cubicBezTo>
                  <a:cubicBezTo>
                    <a:pt x="107" y="27"/>
                    <a:pt x="107" y="26"/>
                    <a:pt x="106" y="25"/>
                  </a:cubicBezTo>
                  <a:cubicBezTo>
                    <a:pt x="106" y="25"/>
                    <a:pt x="106" y="25"/>
                    <a:pt x="106" y="25"/>
                  </a:cubicBezTo>
                  <a:cubicBezTo>
                    <a:pt x="106" y="25"/>
                    <a:pt x="107" y="25"/>
                    <a:pt x="107" y="25"/>
                  </a:cubicBezTo>
                  <a:cubicBezTo>
                    <a:pt x="107" y="25"/>
                    <a:pt x="107" y="24"/>
                    <a:pt x="107" y="24"/>
                  </a:cubicBezTo>
                  <a:cubicBezTo>
                    <a:pt x="106" y="24"/>
                    <a:pt x="105" y="23"/>
                    <a:pt x="104" y="23"/>
                  </a:cubicBezTo>
                  <a:cubicBezTo>
                    <a:pt x="105" y="23"/>
                    <a:pt x="106" y="24"/>
                    <a:pt x="106" y="24"/>
                  </a:cubicBezTo>
                  <a:cubicBezTo>
                    <a:pt x="108" y="24"/>
                    <a:pt x="110" y="25"/>
                    <a:pt x="111" y="26"/>
                  </a:cubicBezTo>
                  <a:cubicBezTo>
                    <a:pt x="112" y="26"/>
                    <a:pt x="112" y="25"/>
                    <a:pt x="112" y="25"/>
                  </a:cubicBezTo>
                  <a:cubicBezTo>
                    <a:pt x="110" y="24"/>
                    <a:pt x="108" y="23"/>
                    <a:pt x="106" y="23"/>
                  </a:cubicBezTo>
                  <a:cubicBezTo>
                    <a:pt x="105" y="22"/>
                    <a:pt x="104" y="22"/>
                    <a:pt x="103" y="22"/>
                  </a:cubicBezTo>
                  <a:cubicBezTo>
                    <a:pt x="103" y="22"/>
                    <a:pt x="102" y="21"/>
                    <a:pt x="102" y="21"/>
                  </a:cubicBezTo>
                  <a:cubicBezTo>
                    <a:pt x="101" y="20"/>
                    <a:pt x="102" y="20"/>
                    <a:pt x="102" y="20"/>
                  </a:cubicBezTo>
                  <a:cubicBezTo>
                    <a:pt x="103" y="19"/>
                    <a:pt x="105" y="18"/>
                    <a:pt x="106" y="17"/>
                  </a:cubicBezTo>
                  <a:cubicBezTo>
                    <a:pt x="107" y="17"/>
                    <a:pt x="108" y="16"/>
                    <a:pt x="108" y="16"/>
                  </a:cubicBezTo>
                  <a:cubicBezTo>
                    <a:pt x="109" y="15"/>
                    <a:pt x="109" y="15"/>
                    <a:pt x="110" y="15"/>
                  </a:cubicBezTo>
                  <a:cubicBezTo>
                    <a:pt x="108" y="16"/>
                    <a:pt x="106" y="18"/>
                    <a:pt x="104" y="19"/>
                  </a:cubicBezTo>
                  <a:cubicBezTo>
                    <a:pt x="104" y="20"/>
                    <a:pt x="103" y="20"/>
                    <a:pt x="103" y="21"/>
                  </a:cubicBezTo>
                  <a:cubicBezTo>
                    <a:pt x="103" y="21"/>
                    <a:pt x="103" y="22"/>
                    <a:pt x="104" y="22"/>
                  </a:cubicBezTo>
                  <a:cubicBezTo>
                    <a:pt x="105" y="22"/>
                    <a:pt x="106" y="22"/>
                    <a:pt x="107" y="22"/>
                  </a:cubicBezTo>
                  <a:cubicBezTo>
                    <a:pt x="108" y="23"/>
                    <a:pt x="109" y="23"/>
                    <a:pt x="110" y="24"/>
                  </a:cubicBezTo>
                  <a:cubicBezTo>
                    <a:pt x="111" y="24"/>
                    <a:pt x="112" y="25"/>
                    <a:pt x="112" y="26"/>
                  </a:cubicBezTo>
                  <a:cubicBezTo>
                    <a:pt x="111" y="27"/>
                    <a:pt x="111" y="28"/>
                    <a:pt x="110" y="29"/>
                  </a:cubicBezTo>
                  <a:cubicBezTo>
                    <a:pt x="110" y="29"/>
                    <a:pt x="110" y="30"/>
                    <a:pt x="109" y="30"/>
                  </a:cubicBezTo>
                  <a:cubicBezTo>
                    <a:pt x="109" y="30"/>
                    <a:pt x="110" y="30"/>
                    <a:pt x="110" y="30"/>
                  </a:cubicBezTo>
                  <a:cubicBezTo>
                    <a:pt x="110" y="29"/>
                    <a:pt x="110" y="29"/>
                    <a:pt x="110" y="29"/>
                  </a:cubicBezTo>
                  <a:cubicBezTo>
                    <a:pt x="109" y="29"/>
                    <a:pt x="109" y="29"/>
                    <a:pt x="109" y="29"/>
                  </a:cubicBezTo>
                  <a:cubicBezTo>
                    <a:pt x="109" y="29"/>
                    <a:pt x="109" y="29"/>
                    <a:pt x="108" y="29"/>
                  </a:cubicBezTo>
                  <a:cubicBezTo>
                    <a:pt x="108" y="29"/>
                    <a:pt x="108" y="28"/>
                    <a:pt x="107" y="28"/>
                  </a:cubicBezTo>
                  <a:close/>
                  <a:moveTo>
                    <a:pt x="97" y="58"/>
                  </a:moveTo>
                  <a:cubicBezTo>
                    <a:pt x="97" y="58"/>
                    <a:pt x="96" y="59"/>
                    <a:pt x="96" y="59"/>
                  </a:cubicBezTo>
                  <a:cubicBezTo>
                    <a:pt x="96" y="60"/>
                    <a:pt x="96" y="60"/>
                    <a:pt x="96" y="60"/>
                  </a:cubicBezTo>
                  <a:cubicBezTo>
                    <a:pt x="96" y="59"/>
                    <a:pt x="97" y="59"/>
                    <a:pt x="97" y="58"/>
                  </a:cubicBezTo>
                  <a:close/>
                  <a:moveTo>
                    <a:pt x="82" y="66"/>
                  </a:moveTo>
                  <a:cubicBezTo>
                    <a:pt x="82" y="66"/>
                    <a:pt x="83" y="67"/>
                    <a:pt x="83" y="67"/>
                  </a:cubicBezTo>
                  <a:cubicBezTo>
                    <a:pt x="83" y="67"/>
                    <a:pt x="84" y="67"/>
                    <a:pt x="84" y="67"/>
                  </a:cubicBezTo>
                  <a:cubicBezTo>
                    <a:pt x="83" y="67"/>
                    <a:pt x="82" y="67"/>
                    <a:pt x="82" y="66"/>
                  </a:cubicBezTo>
                  <a:cubicBezTo>
                    <a:pt x="82" y="66"/>
                    <a:pt x="82" y="66"/>
                    <a:pt x="82" y="66"/>
                  </a:cubicBezTo>
                  <a:close/>
                  <a:moveTo>
                    <a:pt x="89" y="69"/>
                  </a:moveTo>
                  <a:cubicBezTo>
                    <a:pt x="89" y="69"/>
                    <a:pt x="89" y="69"/>
                    <a:pt x="89" y="69"/>
                  </a:cubicBezTo>
                  <a:cubicBezTo>
                    <a:pt x="89" y="69"/>
                    <a:pt x="89" y="69"/>
                    <a:pt x="89" y="69"/>
                  </a:cubicBezTo>
                  <a:cubicBezTo>
                    <a:pt x="89" y="69"/>
                    <a:pt x="89" y="69"/>
                    <a:pt x="89" y="69"/>
                  </a:cubicBezTo>
                  <a:cubicBezTo>
                    <a:pt x="90" y="69"/>
                    <a:pt x="90" y="69"/>
                    <a:pt x="90" y="68"/>
                  </a:cubicBezTo>
                  <a:cubicBezTo>
                    <a:pt x="90" y="68"/>
                    <a:pt x="90" y="68"/>
                    <a:pt x="91" y="68"/>
                  </a:cubicBezTo>
                  <a:cubicBezTo>
                    <a:pt x="92" y="68"/>
                    <a:pt x="93" y="67"/>
                    <a:pt x="94" y="65"/>
                  </a:cubicBezTo>
                  <a:cubicBezTo>
                    <a:pt x="93" y="67"/>
                    <a:pt x="92" y="69"/>
                    <a:pt x="91" y="70"/>
                  </a:cubicBezTo>
                  <a:cubicBezTo>
                    <a:pt x="89" y="70"/>
                    <a:pt x="87" y="69"/>
                    <a:pt x="85" y="69"/>
                  </a:cubicBezTo>
                  <a:cubicBezTo>
                    <a:pt x="84" y="68"/>
                    <a:pt x="83" y="68"/>
                    <a:pt x="82" y="67"/>
                  </a:cubicBezTo>
                  <a:cubicBezTo>
                    <a:pt x="84" y="68"/>
                    <a:pt x="87" y="69"/>
                    <a:pt x="89" y="69"/>
                  </a:cubicBezTo>
                  <a:close/>
                  <a:moveTo>
                    <a:pt x="61" y="71"/>
                  </a:moveTo>
                  <a:cubicBezTo>
                    <a:pt x="61" y="68"/>
                    <a:pt x="61" y="61"/>
                    <a:pt x="66" y="62"/>
                  </a:cubicBezTo>
                  <a:cubicBezTo>
                    <a:pt x="67" y="62"/>
                    <a:pt x="67" y="62"/>
                    <a:pt x="68" y="63"/>
                  </a:cubicBezTo>
                  <a:cubicBezTo>
                    <a:pt x="67" y="63"/>
                    <a:pt x="66" y="63"/>
                    <a:pt x="66" y="63"/>
                  </a:cubicBezTo>
                  <a:cubicBezTo>
                    <a:pt x="64" y="64"/>
                    <a:pt x="64" y="65"/>
                    <a:pt x="63" y="67"/>
                  </a:cubicBezTo>
                  <a:cubicBezTo>
                    <a:pt x="63" y="67"/>
                    <a:pt x="63" y="68"/>
                    <a:pt x="63" y="68"/>
                  </a:cubicBezTo>
                  <a:cubicBezTo>
                    <a:pt x="63" y="68"/>
                    <a:pt x="63" y="68"/>
                    <a:pt x="63" y="68"/>
                  </a:cubicBezTo>
                  <a:cubicBezTo>
                    <a:pt x="62" y="69"/>
                    <a:pt x="61" y="71"/>
                    <a:pt x="61" y="72"/>
                  </a:cubicBezTo>
                  <a:cubicBezTo>
                    <a:pt x="61" y="72"/>
                    <a:pt x="61" y="71"/>
                    <a:pt x="61" y="71"/>
                  </a:cubicBezTo>
                  <a:close/>
                  <a:moveTo>
                    <a:pt x="60" y="76"/>
                  </a:moveTo>
                  <a:cubicBezTo>
                    <a:pt x="60" y="76"/>
                    <a:pt x="60" y="76"/>
                    <a:pt x="60" y="76"/>
                  </a:cubicBezTo>
                  <a:cubicBezTo>
                    <a:pt x="61" y="74"/>
                    <a:pt x="62" y="72"/>
                    <a:pt x="62" y="70"/>
                  </a:cubicBezTo>
                  <a:cubicBezTo>
                    <a:pt x="62" y="70"/>
                    <a:pt x="62" y="71"/>
                    <a:pt x="62" y="71"/>
                  </a:cubicBezTo>
                  <a:cubicBezTo>
                    <a:pt x="62" y="72"/>
                    <a:pt x="62" y="73"/>
                    <a:pt x="61" y="74"/>
                  </a:cubicBezTo>
                  <a:cubicBezTo>
                    <a:pt x="61" y="76"/>
                    <a:pt x="60" y="77"/>
                    <a:pt x="60" y="79"/>
                  </a:cubicBezTo>
                  <a:cubicBezTo>
                    <a:pt x="60" y="78"/>
                    <a:pt x="60" y="77"/>
                    <a:pt x="60" y="76"/>
                  </a:cubicBezTo>
                  <a:close/>
                  <a:moveTo>
                    <a:pt x="54" y="99"/>
                  </a:moveTo>
                  <a:cubicBezTo>
                    <a:pt x="53" y="99"/>
                    <a:pt x="53" y="99"/>
                    <a:pt x="52" y="99"/>
                  </a:cubicBezTo>
                  <a:cubicBezTo>
                    <a:pt x="52" y="99"/>
                    <a:pt x="52" y="99"/>
                    <a:pt x="51" y="99"/>
                  </a:cubicBezTo>
                  <a:cubicBezTo>
                    <a:pt x="52" y="99"/>
                    <a:pt x="53" y="99"/>
                    <a:pt x="54" y="99"/>
                  </a:cubicBezTo>
                  <a:close/>
                  <a:moveTo>
                    <a:pt x="47" y="99"/>
                  </a:moveTo>
                  <a:cubicBezTo>
                    <a:pt x="47" y="99"/>
                    <a:pt x="48" y="99"/>
                    <a:pt x="48" y="100"/>
                  </a:cubicBezTo>
                  <a:cubicBezTo>
                    <a:pt x="48" y="100"/>
                    <a:pt x="49" y="100"/>
                    <a:pt x="49" y="100"/>
                  </a:cubicBezTo>
                  <a:cubicBezTo>
                    <a:pt x="47" y="100"/>
                    <a:pt x="46" y="99"/>
                    <a:pt x="45" y="99"/>
                  </a:cubicBezTo>
                  <a:cubicBezTo>
                    <a:pt x="46" y="99"/>
                    <a:pt x="46" y="99"/>
                    <a:pt x="47" y="99"/>
                  </a:cubicBezTo>
                  <a:close/>
                  <a:moveTo>
                    <a:pt x="33" y="95"/>
                  </a:moveTo>
                  <a:cubicBezTo>
                    <a:pt x="34" y="95"/>
                    <a:pt x="37" y="95"/>
                    <a:pt x="39" y="96"/>
                  </a:cubicBezTo>
                  <a:cubicBezTo>
                    <a:pt x="39" y="96"/>
                    <a:pt x="39" y="96"/>
                    <a:pt x="40" y="96"/>
                  </a:cubicBezTo>
                  <a:cubicBezTo>
                    <a:pt x="39" y="96"/>
                    <a:pt x="39" y="96"/>
                    <a:pt x="39" y="96"/>
                  </a:cubicBezTo>
                  <a:cubicBezTo>
                    <a:pt x="38" y="96"/>
                    <a:pt x="37" y="96"/>
                    <a:pt x="36" y="96"/>
                  </a:cubicBezTo>
                  <a:cubicBezTo>
                    <a:pt x="35" y="96"/>
                    <a:pt x="35" y="97"/>
                    <a:pt x="36" y="97"/>
                  </a:cubicBezTo>
                  <a:cubicBezTo>
                    <a:pt x="36" y="97"/>
                    <a:pt x="36" y="97"/>
                    <a:pt x="37" y="98"/>
                  </a:cubicBezTo>
                  <a:cubicBezTo>
                    <a:pt x="36" y="98"/>
                    <a:pt x="35" y="97"/>
                    <a:pt x="34" y="97"/>
                  </a:cubicBezTo>
                  <a:cubicBezTo>
                    <a:pt x="33" y="97"/>
                    <a:pt x="32" y="97"/>
                    <a:pt x="31" y="97"/>
                  </a:cubicBezTo>
                  <a:cubicBezTo>
                    <a:pt x="31" y="97"/>
                    <a:pt x="31" y="97"/>
                    <a:pt x="30" y="97"/>
                  </a:cubicBezTo>
                  <a:cubicBezTo>
                    <a:pt x="31" y="96"/>
                    <a:pt x="32" y="96"/>
                    <a:pt x="33" y="95"/>
                  </a:cubicBezTo>
                  <a:close/>
                  <a:moveTo>
                    <a:pt x="40" y="97"/>
                  </a:moveTo>
                  <a:cubicBezTo>
                    <a:pt x="40" y="97"/>
                    <a:pt x="39" y="97"/>
                    <a:pt x="39" y="97"/>
                  </a:cubicBezTo>
                  <a:cubicBezTo>
                    <a:pt x="38" y="97"/>
                    <a:pt x="38" y="97"/>
                    <a:pt x="37" y="97"/>
                  </a:cubicBezTo>
                  <a:cubicBezTo>
                    <a:pt x="38" y="97"/>
                    <a:pt x="38" y="97"/>
                    <a:pt x="39" y="97"/>
                  </a:cubicBezTo>
                  <a:cubicBezTo>
                    <a:pt x="39" y="97"/>
                    <a:pt x="40" y="97"/>
                    <a:pt x="40" y="97"/>
                  </a:cubicBezTo>
                  <a:close/>
                  <a:moveTo>
                    <a:pt x="22" y="127"/>
                  </a:moveTo>
                  <a:cubicBezTo>
                    <a:pt x="22" y="126"/>
                    <a:pt x="22" y="125"/>
                    <a:pt x="23" y="124"/>
                  </a:cubicBezTo>
                  <a:cubicBezTo>
                    <a:pt x="23" y="124"/>
                    <a:pt x="23" y="124"/>
                    <a:pt x="23" y="125"/>
                  </a:cubicBezTo>
                  <a:cubicBezTo>
                    <a:pt x="23" y="125"/>
                    <a:pt x="22" y="125"/>
                    <a:pt x="22" y="126"/>
                  </a:cubicBezTo>
                  <a:cubicBezTo>
                    <a:pt x="22" y="127"/>
                    <a:pt x="22" y="128"/>
                    <a:pt x="21" y="128"/>
                  </a:cubicBezTo>
                  <a:cubicBezTo>
                    <a:pt x="21" y="129"/>
                    <a:pt x="21" y="130"/>
                    <a:pt x="21" y="130"/>
                  </a:cubicBezTo>
                  <a:cubicBezTo>
                    <a:pt x="21" y="129"/>
                    <a:pt x="22" y="128"/>
                    <a:pt x="22" y="127"/>
                  </a:cubicBezTo>
                  <a:close/>
                  <a:moveTo>
                    <a:pt x="20" y="132"/>
                  </a:moveTo>
                  <a:cubicBezTo>
                    <a:pt x="20" y="132"/>
                    <a:pt x="20" y="132"/>
                    <a:pt x="20" y="132"/>
                  </a:cubicBezTo>
                  <a:cubicBezTo>
                    <a:pt x="20" y="132"/>
                    <a:pt x="20" y="132"/>
                    <a:pt x="20" y="132"/>
                  </a:cubicBezTo>
                  <a:cubicBezTo>
                    <a:pt x="20" y="132"/>
                    <a:pt x="20" y="132"/>
                    <a:pt x="20" y="132"/>
                  </a:cubicBezTo>
                  <a:cubicBezTo>
                    <a:pt x="20" y="132"/>
                    <a:pt x="20" y="132"/>
                    <a:pt x="20" y="132"/>
                  </a:cubicBezTo>
                  <a:close/>
                  <a:moveTo>
                    <a:pt x="18" y="132"/>
                  </a:moveTo>
                  <a:cubicBezTo>
                    <a:pt x="18" y="133"/>
                    <a:pt x="18" y="133"/>
                    <a:pt x="19" y="133"/>
                  </a:cubicBezTo>
                  <a:cubicBezTo>
                    <a:pt x="17" y="133"/>
                    <a:pt x="16" y="133"/>
                    <a:pt x="14" y="132"/>
                  </a:cubicBezTo>
                  <a:cubicBezTo>
                    <a:pt x="14" y="132"/>
                    <a:pt x="14" y="132"/>
                    <a:pt x="14" y="132"/>
                  </a:cubicBezTo>
                  <a:cubicBezTo>
                    <a:pt x="15" y="132"/>
                    <a:pt x="17" y="132"/>
                    <a:pt x="18" y="132"/>
                  </a:cubicBezTo>
                  <a:close/>
                  <a:moveTo>
                    <a:pt x="14" y="132"/>
                  </a:moveTo>
                  <a:cubicBezTo>
                    <a:pt x="14" y="132"/>
                    <a:pt x="14" y="132"/>
                    <a:pt x="14" y="133"/>
                  </a:cubicBezTo>
                  <a:cubicBezTo>
                    <a:pt x="15" y="134"/>
                    <a:pt x="17" y="135"/>
                    <a:pt x="19" y="134"/>
                  </a:cubicBezTo>
                  <a:cubicBezTo>
                    <a:pt x="19" y="134"/>
                    <a:pt x="19" y="134"/>
                    <a:pt x="19" y="134"/>
                  </a:cubicBezTo>
                  <a:cubicBezTo>
                    <a:pt x="20" y="134"/>
                    <a:pt x="20" y="134"/>
                    <a:pt x="20" y="134"/>
                  </a:cubicBezTo>
                  <a:cubicBezTo>
                    <a:pt x="20" y="134"/>
                    <a:pt x="20" y="134"/>
                    <a:pt x="20" y="134"/>
                  </a:cubicBezTo>
                  <a:cubicBezTo>
                    <a:pt x="20" y="134"/>
                    <a:pt x="20" y="134"/>
                    <a:pt x="20" y="134"/>
                  </a:cubicBezTo>
                  <a:cubicBezTo>
                    <a:pt x="20" y="134"/>
                    <a:pt x="21" y="134"/>
                    <a:pt x="21" y="134"/>
                  </a:cubicBezTo>
                  <a:cubicBezTo>
                    <a:pt x="21" y="134"/>
                    <a:pt x="21" y="135"/>
                    <a:pt x="21" y="135"/>
                  </a:cubicBezTo>
                  <a:cubicBezTo>
                    <a:pt x="20" y="137"/>
                    <a:pt x="16" y="134"/>
                    <a:pt x="15" y="134"/>
                  </a:cubicBezTo>
                  <a:cubicBezTo>
                    <a:pt x="14" y="133"/>
                    <a:pt x="13" y="132"/>
                    <a:pt x="12" y="132"/>
                  </a:cubicBezTo>
                  <a:cubicBezTo>
                    <a:pt x="13" y="132"/>
                    <a:pt x="13" y="132"/>
                    <a:pt x="14" y="132"/>
                  </a:cubicBezTo>
                  <a:close/>
                  <a:moveTo>
                    <a:pt x="9" y="133"/>
                  </a:moveTo>
                  <a:cubicBezTo>
                    <a:pt x="9" y="133"/>
                    <a:pt x="9" y="133"/>
                    <a:pt x="9" y="133"/>
                  </a:cubicBezTo>
                  <a:cubicBezTo>
                    <a:pt x="9" y="134"/>
                    <a:pt x="9" y="134"/>
                    <a:pt x="9" y="135"/>
                  </a:cubicBezTo>
                  <a:cubicBezTo>
                    <a:pt x="9" y="135"/>
                    <a:pt x="9" y="135"/>
                    <a:pt x="8" y="135"/>
                  </a:cubicBezTo>
                  <a:cubicBezTo>
                    <a:pt x="9" y="134"/>
                    <a:pt x="9" y="134"/>
                    <a:pt x="9" y="133"/>
                  </a:cubicBezTo>
                  <a:close/>
                  <a:moveTo>
                    <a:pt x="5" y="148"/>
                  </a:moveTo>
                  <a:cubicBezTo>
                    <a:pt x="5" y="149"/>
                    <a:pt x="5" y="149"/>
                    <a:pt x="5" y="149"/>
                  </a:cubicBezTo>
                  <a:cubicBezTo>
                    <a:pt x="4" y="150"/>
                    <a:pt x="4" y="151"/>
                    <a:pt x="4" y="151"/>
                  </a:cubicBezTo>
                  <a:cubicBezTo>
                    <a:pt x="4" y="152"/>
                    <a:pt x="3" y="153"/>
                    <a:pt x="3" y="154"/>
                  </a:cubicBezTo>
                  <a:cubicBezTo>
                    <a:pt x="3" y="152"/>
                    <a:pt x="4" y="150"/>
                    <a:pt x="5" y="148"/>
                  </a:cubicBezTo>
                  <a:close/>
                  <a:moveTo>
                    <a:pt x="2" y="161"/>
                  </a:moveTo>
                  <a:cubicBezTo>
                    <a:pt x="2" y="161"/>
                    <a:pt x="2" y="161"/>
                    <a:pt x="2" y="161"/>
                  </a:cubicBezTo>
                  <a:cubicBezTo>
                    <a:pt x="2" y="160"/>
                    <a:pt x="2" y="160"/>
                    <a:pt x="2" y="160"/>
                  </a:cubicBezTo>
                  <a:cubicBezTo>
                    <a:pt x="2" y="160"/>
                    <a:pt x="2" y="161"/>
                    <a:pt x="2" y="162"/>
                  </a:cubicBezTo>
                  <a:cubicBezTo>
                    <a:pt x="2" y="161"/>
                    <a:pt x="2" y="161"/>
                    <a:pt x="2" y="161"/>
                  </a:cubicBezTo>
                  <a:close/>
                  <a:moveTo>
                    <a:pt x="3" y="164"/>
                  </a:moveTo>
                  <a:cubicBezTo>
                    <a:pt x="4" y="164"/>
                    <a:pt x="4" y="164"/>
                    <a:pt x="4" y="164"/>
                  </a:cubicBezTo>
                  <a:cubicBezTo>
                    <a:pt x="4" y="164"/>
                    <a:pt x="4" y="164"/>
                    <a:pt x="3" y="164"/>
                  </a:cubicBezTo>
                  <a:cubicBezTo>
                    <a:pt x="3" y="164"/>
                    <a:pt x="3" y="164"/>
                    <a:pt x="3" y="164"/>
                  </a:cubicBezTo>
                  <a:close/>
                  <a:moveTo>
                    <a:pt x="5" y="167"/>
                  </a:moveTo>
                  <a:cubicBezTo>
                    <a:pt x="5" y="167"/>
                    <a:pt x="5" y="167"/>
                    <a:pt x="5" y="167"/>
                  </a:cubicBezTo>
                  <a:cubicBezTo>
                    <a:pt x="4" y="167"/>
                    <a:pt x="4" y="166"/>
                    <a:pt x="3" y="165"/>
                  </a:cubicBezTo>
                  <a:cubicBezTo>
                    <a:pt x="3" y="165"/>
                    <a:pt x="3" y="165"/>
                    <a:pt x="3" y="165"/>
                  </a:cubicBezTo>
                  <a:cubicBezTo>
                    <a:pt x="4" y="165"/>
                    <a:pt x="4" y="165"/>
                    <a:pt x="5" y="165"/>
                  </a:cubicBezTo>
                  <a:cubicBezTo>
                    <a:pt x="5" y="166"/>
                    <a:pt x="5" y="166"/>
                    <a:pt x="5" y="167"/>
                  </a:cubicBezTo>
                  <a:close/>
                  <a:moveTo>
                    <a:pt x="8" y="165"/>
                  </a:moveTo>
                  <a:cubicBezTo>
                    <a:pt x="9" y="166"/>
                    <a:pt x="9" y="167"/>
                    <a:pt x="9" y="167"/>
                  </a:cubicBezTo>
                  <a:cubicBezTo>
                    <a:pt x="9" y="167"/>
                    <a:pt x="8" y="167"/>
                    <a:pt x="8" y="167"/>
                  </a:cubicBezTo>
                  <a:cubicBezTo>
                    <a:pt x="8" y="167"/>
                    <a:pt x="7" y="166"/>
                    <a:pt x="7" y="166"/>
                  </a:cubicBezTo>
                  <a:cubicBezTo>
                    <a:pt x="7" y="165"/>
                    <a:pt x="6" y="165"/>
                    <a:pt x="6" y="166"/>
                  </a:cubicBezTo>
                  <a:cubicBezTo>
                    <a:pt x="7" y="166"/>
                    <a:pt x="7" y="167"/>
                    <a:pt x="7" y="167"/>
                  </a:cubicBezTo>
                  <a:cubicBezTo>
                    <a:pt x="7" y="167"/>
                    <a:pt x="6" y="167"/>
                    <a:pt x="6" y="167"/>
                  </a:cubicBezTo>
                  <a:cubicBezTo>
                    <a:pt x="6" y="166"/>
                    <a:pt x="6" y="165"/>
                    <a:pt x="6" y="165"/>
                  </a:cubicBezTo>
                  <a:cubicBezTo>
                    <a:pt x="6" y="165"/>
                    <a:pt x="7" y="165"/>
                    <a:pt x="8" y="165"/>
                  </a:cubicBezTo>
                  <a:cubicBezTo>
                    <a:pt x="8" y="165"/>
                    <a:pt x="8" y="165"/>
                    <a:pt x="9" y="165"/>
                  </a:cubicBezTo>
                  <a:cubicBezTo>
                    <a:pt x="9" y="165"/>
                    <a:pt x="8" y="165"/>
                    <a:pt x="8" y="165"/>
                  </a:cubicBezTo>
                  <a:close/>
                  <a:moveTo>
                    <a:pt x="12" y="169"/>
                  </a:moveTo>
                  <a:cubicBezTo>
                    <a:pt x="12" y="169"/>
                    <a:pt x="12" y="169"/>
                    <a:pt x="11" y="169"/>
                  </a:cubicBezTo>
                  <a:cubicBezTo>
                    <a:pt x="11" y="168"/>
                    <a:pt x="11" y="168"/>
                    <a:pt x="10" y="168"/>
                  </a:cubicBezTo>
                  <a:cubicBezTo>
                    <a:pt x="10" y="168"/>
                    <a:pt x="10" y="168"/>
                    <a:pt x="10" y="168"/>
                  </a:cubicBezTo>
                  <a:cubicBezTo>
                    <a:pt x="10" y="168"/>
                    <a:pt x="10" y="168"/>
                    <a:pt x="10" y="168"/>
                  </a:cubicBezTo>
                  <a:cubicBezTo>
                    <a:pt x="10" y="167"/>
                    <a:pt x="9" y="166"/>
                    <a:pt x="9" y="165"/>
                  </a:cubicBezTo>
                  <a:cubicBezTo>
                    <a:pt x="9" y="165"/>
                    <a:pt x="9" y="165"/>
                    <a:pt x="9" y="165"/>
                  </a:cubicBezTo>
                  <a:cubicBezTo>
                    <a:pt x="10" y="165"/>
                    <a:pt x="10" y="165"/>
                    <a:pt x="11" y="165"/>
                  </a:cubicBezTo>
                  <a:cubicBezTo>
                    <a:pt x="11" y="165"/>
                    <a:pt x="11" y="165"/>
                    <a:pt x="11" y="166"/>
                  </a:cubicBezTo>
                  <a:cubicBezTo>
                    <a:pt x="11" y="166"/>
                    <a:pt x="11" y="167"/>
                    <a:pt x="12" y="168"/>
                  </a:cubicBezTo>
                  <a:cubicBezTo>
                    <a:pt x="12" y="168"/>
                    <a:pt x="12" y="168"/>
                    <a:pt x="12" y="168"/>
                  </a:cubicBezTo>
                  <a:cubicBezTo>
                    <a:pt x="13" y="168"/>
                    <a:pt x="13" y="168"/>
                    <a:pt x="12" y="169"/>
                  </a:cubicBezTo>
                  <a:close/>
                  <a:moveTo>
                    <a:pt x="10" y="164"/>
                  </a:moveTo>
                  <a:cubicBezTo>
                    <a:pt x="10" y="164"/>
                    <a:pt x="10" y="164"/>
                    <a:pt x="11" y="164"/>
                  </a:cubicBezTo>
                  <a:cubicBezTo>
                    <a:pt x="10" y="164"/>
                    <a:pt x="10" y="164"/>
                    <a:pt x="10" y="164"/>
                  </a:cubicBezTo>
                  <a:cubicBezTo>
                    <a:pt x="10" y="164"/>
                    <a:pt x="10" y="164"/>
                    <a:pt x="10" y="164"/>
                  </a:cubicBezTo>
                  <a:close/>
                  <a:moveTo>
                    <a:pt x="14" y="166"/>
                  </a:moveTo>
                  <a:cubicBezTo>
                    <a:pt x="14" y="166"/>
                    <a:pt x="14" y="166"/>
                    <a:pt x="14" y="167"/>
                  </a:cubicBezTo>
                  <a:cubicBezTo>
                    <a:pt x="13" y="167"/>
                    <a:pt x="13" y="166"/>
                    <a:pt x="13" y="166"/>
                  </a:cubicBezTo>
                  <a:cubicBezTo>
                    <a:pt x="13" y="166"/>
                    <a:pt x="12" y="165"/>
                    <a:pt x="12" y="164"/>
                  </a:cubicBezTo>
                  <a:cubicBezTo>
                    <a:pt x="12" y="164"/>
                    <a:pt x="12" y="164"/>
                    <a:pt x="12" y="164"/>
                  </a:cubicBezTo>
                  <a:cubicBezTo>
                    <a:pt x="12" y="164"/>
                    <a:pt x="12" y="163"/>
                    <a:pt x="13" y="162"/>
                  </a:cubicBezTo>
                  <a:cubicBezTo>
                    <a:pt x="13" y="162"/>
                    <a:pt x="13" y="162"/>
                    <a:pt x="13" y="162"/>
                  </a:cubicBezTo>
                  <a:cubicBezTo>
                    <a:pt x="13" y="163"/>
                    <a:pt x="13" y="164"/>
                    <a:pt x="13" y="166"/>
                  </a:cubicBezTo>
                  <a:cubicBezTo>
                    <a:pt x="13" y="166"/>
                    <a:pt x="14" y="166"/>
                    <a:pt x="14" y="166"/>
                  </a:cubicBezTo>
                  <a:cubicBezTo>
                    <a:pt x="14" y="166"/>
                    <a:pt x="14" y="166"/>
                    <a:pt x="14" y="166"/>
                  </a:cubicBezTo>
                  <a:cubicBezTo>
                    <a:pt x="14" y="166"/>
                    <a:pt x="14" y="166"/>
                    <a:pt x="14" y="166"/>
                  </a:cubicBezTo>
                  <a:close/>
                  <a:moveTo>
                    <a:pt x="15" y="162"/>
                  </a:moveTo>
                  <a:cubicBezTo>
                    <a:pt x="14" y="163"/>
                    <a:pt x="14" y="163"/>
                    <a:pt x="14" y="164"/>
                  </a:cubicBezTo>
                  <a:cubicBezTo>
                    <a:pt x="14" y="163"/>
                    <a:pt x="14" y="162"/>
                    <a:pt x="13" y="161"/>
                  </a:cubicBezTo>
                  <a:cubicBezTo>
                    <a:pt x="13" y="161"/>
                    <a:pt x="13" y="161"/>
                    <a:pt x="13" y="161"/>
                  </a:cubicBezTo>
                  <a:cubicBezTo>
                    <a:pt x="14" y="161"/>
                    <a:pt x="14" y="160"/>
                    <a:pt x="14" y="159"/>
                  </a:cubicBezTo>
                  <a:cubicBezTo>
                    <a:pt x="14" y="160"/>
                    <a:pt x="15" y="161"/>
                    <a:pt x="15" y="162"/>
                  </a:cubicBezTo>
                  <a:close/>
                  <a:moveTo>
                    <a:pt x="19" y="152"/>
                  </a:moveTo>
                  <a:cubicBezTo>
                    <a:pt x="19" y="152"/>
                    <a:pt x="19" y="152"/>
                    <a:pt x="19" y="152"/>
                  </a:cubicBezTo>
                  <a:cubicBezTo>
                    <a:pt x="19" y="152"/>
                    <a:pt x="19" y="153"/>
                    <a:pt x="19" y="153"/>
                  </a:cubicBezTo>
                  <a:cubicBezTo>
                    <a:pt x="18" y="152"/>
                    <a:pt x="18" y="151"/>
                    <a:pt x="18" y="150"/>
                  </a:cubicBezTo>
                  <a:cubicBezTo>
                    <a:pt x="18" y="150"/>
                    <a:pt x="17" y="150"/>
                    <a:pt x="17" y="150"/>
                  </a:cubicBezTo>
                  <a:cubicBezTo>
                    <a:pt x="17" y="152"/>
                    <a:pt x="18" y="153"/>
                    <a:pt x="18" y="154"/>
                  </a:cubicBezTo>
                  <a:cubicBezTo>
                    <a:pt x="18" y="154"/>
                    <a:pt x="19" y="154"/>
                    <a:pt x="19" y="154"/>
                  </a:cubicBezTo>
                  <a:cubicBezTo>
                    <a:pt x="19" y="154"/>
                    <a:pt x="19" y="155"/>
                    <a:pt x="18" y="155"/>
                  </a:cubicBezTo>
                  <a:cubicBezTo>
                    <a:pt x="18" y="154"/>
                    <a:pt x="17" y="152"/>
                    <a:pt x="17" y="151"/>
                  </a:cubicBezTo>
                  <a:cubicBezTo>
                    <a:pt x="17" y="151"/>
                    <a:pt x="16" y="151"/>
                    <a:pt x="16" y="151"/>
                  </a:cubicBezTo>
                  <a:cubicBezTo>
                    <a:pt x="17" y="153"/>
                    <a:pt x="17" y="154"/>
                    <a:pt x="18" y="156"/>
                  </a:cubicBezTo>
                  <a:cubicBezTo>
                    <a:pt x="18" y="156"/>
                    <a:pt x="18" y="156"/>
                    <a:pt x="18" y="156"/>
                  </a:cubicBezTo>
                  <a:cubicBezTo>
                    <a:pt x="18" y="156"/>
                    <a:pt x="18" y="156"/>
                    <a:pt x="18" y="157"/>
                  </a:cubicBezTo>
                  <a:cubicBezTo>
                    <a:pt x="17" y="158"/>
                    <a:pt x="17" y="159"/>
                    <a:pt x="17" y="160"/>
                  </a:cubicBezTo>
                  <a:cubicBezTo>
                    <a:pt x="17" y="159"/>
                    <a:pt x="16" y="158"/>
                    <a:pt x="16" y="158"/>
                  </a:cubicBezTo>
                  <a:cubicBezTo>
                    <a:pt x="16" y="157"/>
                    <a:pt x="15" y="158"/>
                    <a:pt x="15" y="158"/>
                  </a:cubicBezTo>
                  <a:cubicBezTo>
                    <a:pt x="16" y="159"/>
                    <a:pt x="16" y="160"/>
                    <a:pt x="16" y="161"/>
                  </a:cubicBezTo>
                  <a:cubicBezTo>
                    <a:pt x="16" y="161"/>
                    <a:pt x="16" y="161"/>
                    <a:pt x="16" y="161"/>
                  </a:cubicBezTo>
                  <a:cubicBezTo>
                    <a:pt x="16" y="161"/>
                    <a:pt x="16" y="162"/>
                    <a:pt x="16" y="162"/>
                  </a:cubicBezTo>
                  <a:cubicBezTo>
                    <a:pt x="16" y="162"/>
                    <a:pt x="16" y="161"/>
                    <a:pt x="16" y="161"/>
                  </a:cubicBezTo>
                  <a:cubicBezTo>
                    <a:pt x="16" y="160"/>
                    <a:pt x="16" y="160"/>
                    <a:pt x="15" y="161"/>
                  </a:cubicBezTo>
                  <a:cubicBezTo>
                    <a:pt x="15" y="161"/>
                    <a:pt x="15" y="161"/>
                    <a:pt x="15" y="161"/>
                  </a:cubicBezTo>
                  <a:cubicBezTo>
                    <a:pt x="15" y="160"/>
                    <a:pt x="15" y="159"/>
                    <a:pt x="15" y="159"/>
                  </a:cubicBezTo>
                  <a:cubicBezTo>
                    <a:pt x="15" y="159"/>
                    <a:pt x="14" y="158"/>
                    <a:pt x="14" y="158"/>
                  </a:cubicBezTo>
                  <a:cubicBezTo>
                    <a:pt x="14" y="158"/>
                    <a:pt x="14" y="158"/>
                    <a:pt x="14" y="158"/>
                  </a:cubicBezTo>
                  <a:cubicBezTo>
                    <a:pt x="15" y="156"/>
                    <a:pt x="15" y="154"/>
                    <a:pt x="16" y="152"/>
                  </a:cubicBezTo>
                  <a:cubicBezTo>
                    <a:pt x="16" y="151"/>
                    <a:pt x="17" y="149"/>
                    <a:pt x="17" y="148"/>
                  </a:cubicBezTo>
                  <a:cubicBezTo>
                    <a:pt x="17" y="148"/>
                    <a:pt x="18" y="148"/>
                    <a:pt x="18" y="147"/>
                  </a:cubicBezTo>
                  <a:cubicBezTo>
                    <a:pt x="18" y="148"/>
                    <a:pt x="18" y="149"/>
                    <a:pt x="19" y="150"/>
                  </a:cubicBezTo>
                  <a:cubicBezTo>
                    <a:pt x="19" y="150"/>
                    <a:pt x="19" y="151"/>
                    <a:pt x="19" y="152"/>
                  </a:cubicBezTo>
                  <a:close/>
                  <a:moveTo>
                    <a:pt x="18" y="147"/>
                  </a:moveTo>
                  <a:cubicBezTo>
                    <a:pt x="17" y="147"/>
                    <a:pt x="17" y="148"/>
                    <a:pt x="16" y="149"/>
                  </a:cubicBezTo>
                  <a:cubicBezTo>
                    <a:pt x="16" y="148"/>
                    <a:pt x="16" y="148"/>
                    <a:pt x="16" y="147"/>
                  </a:cubicBezTo>
                  <a:cubicBezTo>
                    <a:pt x="16" y="147"/>
                    <a:pt x="16" y="147"/>
                    <a:pt x="17" y="146"/>
                  </a:cubicBezTo>
                  <a:cubicBezTo>
                    <a:pt x="17" y="146"/>
                    <a:pt x="17" y="146"/>
                    <a:pt x="18" y="146"/>
                  </a:cubicBezTo>
                  <a:cubicBezTo>
                    <a:pt x="18" y="146"/>
                    <a:pt x="18" y="147"/>
                    <a:pt x="18" y="147"/>
                  </a:cubicBezTo>
                  <a:close/>
                  <a:moveTo>
                    <a:pt x="22" y="149"/>
                  </a:moveTo>
                  <a:cubicBezTo>
                    <a:pt x="22" y="150"/>
                    <a:pt x="22" y="151"/>
                    <a:pt x="23" y="152"/>
                  </a:cubicBezTo>
                  <a:cubicBezTo>
                    <a:pt x="22" y="151"/>
                    <a:pt x="22" y="151"/>
                    <a:pt x="22" y="151"/>
                  </a:cubicBezTo>
                  <a:cubicBezTo>
                    <a:pt x="21" y="151"/>
                    <a:pt x="21" y="152"/>
                    <a:pt x="21" y="152"/>
                  </a:cubicBezTo>
                  <a:cubicBezTo>
                    <a:pt x="21" y="152"/>
                    <a:pt x="21" y="152"/>
                    <a:pt x="21" y="152"/>
                  </a:cubicBezTo>
                  <a:cubicBezTo>
                    <a:pt x="21" y="152"/>
                    <a:pt x="21" y="152"/>
                    <a:pt x="21" y="152"/>
                  </a:cubicBezTo>
                  <a:cubicBezTo>
                    <a:pt x="20" y="150"/>
                    <a:pt x="20" y="149"/>
                    <a:pt x="19" y="147"/>
                  </a:cubicBezTo>
                  <a:cubicBezTo>
                    <a:pt x="20" y="148"/>
                    <a:pt x="21" y="148"/>
                    <a:pt x="22" y="149"/>
                  </a:cubicBezTo>
                  <a:cubicBezTo>
                    <a:pt x="22" y="149"/>
                    <a:pt x="22" y="149"/>
                    <a:pt x="22" y="149"/>
                  </a:cubicBezTo>
                  <a:close/>
                  <a:moveTo>
                    <a:pt x="26" y="153"/>
                  </a:moveTo>
                  <a:cubicBezTo>
                    <a:pt x="25" y="152"/>
                    <a:pt x="24" y="152"/>
                    <a:pt x="23" y="152"/>
                  </a:cubicBezTo>
                  <a:cubicBezTo>
                    <a:pt x="23" y="152"/>
                    <a:pt x="24" y="151"/>
                    <a:pt x="23" y="151"/>
                  </a:cubicBezTo>
                  <a:cubicBezTo>
                    <a:pt x="23" y="150"/>
                    <a:pt x="23" y="150"/>
                    <a:pt x="22" y="149"/>
                  </a:cubicBezTo>
                  <a:cubicBezTo>
                    <a:pt x="23" y="149"/>
                    <a:pt x="23" y="149"/>
                    <a:pt x="23" y="149"/>
                  </a:cubicBezTo>
                  <a:cubicBezTo>
                    <a:pt x="24" y="149"/>
                    <a:pt x="24" y="150"/>
                    <a:pt x="25" y="150"/>
                  </a:cubicBezTo>
                  <a:cubicBezTo>
                    <a:pt x="26" y="151"/>
                    <a:pt x="26" y="151"/>
                    <a:pt x="26" y="151"/>
                  </a:cubicBezTo>
                  <a:cubicBezTo>
                    <a:pt x="26" y="152"/>
                    <a:pt x="27" y="152"/>
                    <a:pt x="27" y="151"/>
                  </a:cubicBezTo>
                  <a:cubicBezTo>
                    <a:pt x="26" y="150"/>
                    <a:pt x="26" y="150"/>
                    <a:pt x="26" y="150"/>
                  </a:cubicBezTo>
                  <a:cubicBezTo>
                    <a:pt x="26" y="150"/>
                    <a:pt x="26" y="150"/>
                    <a:pt x="26" y="150"/>
                  </a:cubicBezTo>
                  <a:cubicBezTo>
                    <a:pt x="26" y="151"/>
                    <a:pt x="27" y="151"/>
                    <a:pt x="27" y="152"/>
                  </a:cubicBezTo>
                  <a:cubicBezTo>
                    <a:pt x="27" y="152"/>
                    <a:pt x="28" y="152"/>
                    <a:pt x="28" y="151"/>
                  </a:cubicBezTo>
                  <a:cubicBezTo>
                    <a:pt x="27" y="151"/>
                    <a:pt x="27" y="150"/>
                    <a:pt x="27" y="150"/>
                  </a:cubicBezTo>
                  <a:cubicBezTo>
                    <a:pt x="27" y="150"/>
                    <a:pt x="28" y="150"/>
                    <a:pt x="28" y="150"/>
                  </a:cubicBezTo>
                  <a:cubicBezTo>
                    <a:pt x="28" y="150"/>
                    <a:pt x="28" y="149"/>
                    <a:pt x="28" y="149"/>
                  </a:cubicBezTo>
                  <a:cubicBezTo>
                    <a:pt x="28" y="150"/>
                    <a:pt x="29" y="151"/>
                    <a:pt x="29" y="152"/>
                  </a:cubicBezTo>
                  <a:cubicBezTo>
                    <a:pt x="29" y="152"/>
                    <a:pt x="29" y="152"/>
                    <a:pt x="29" y="152"/>
                  </a:cubicBezTo>
                  <a:cubicBezTo>
                    <a:pt x="28" y="153"/>
                    <a:pt x="27" y="153"/>
                    <a:pt x="26" y="153"/>
                  </a:cubicBezTo>
                  <a:close/>
                  <a:moveTo>
                    <a:pt x="27" y="154"/>
                  </a:moveTo>
                  <a:cubicBezTo>
                    <a:pt x="27" y="154"/>
                    <a:pt x="27" y="154"/>
                    <a:pt x="27" y="154"/>
                  </a:cubicBezTo>
                  <a:cubicBezTo>
                    <a:pt x="27" y="154"/>
                    <a:pt x="27" y="154"/>
                    <a:pt x="27" y="154"/>
                  </a:cubicBezTo>
                  <a:cubicBezTo>
                    <a:pt x="27" y="154"/>
                    <a:pt x="27" y="154"/>
                    <a:pt x="27" y="154"/>
                  </a:cubicBezTo>
                  <a:close/>
                  <a:moveTo>
                    <a:pt x="25" y="157"/>
                  </a:moveTo>
                  <a:cubicBezTo>
                    <a:pt x="25" y="156"/>
                    <a:pt x="26" y="155"/>
                    <a:pt x="26" y="155"/>
                  </a:cubicBezTo>
                  <a:cubicBezTo>
                    <a:pt x="26" y="155"/>
                    <a:pt x="27" y="155"/>
                    <a:pt x="27" y="155"/>
                  </a:cubicBezTo>
                  <a:cubicBezTo>
                    <a:pt x="27" y="155"/>
                    <a:pt x="26" y="155"/>
                    <a:pt x="26" y="156"/>
                  </a:cubicBezTo>
                  <a:cubicBezTo>
                    <a:pt x="26" y="156"/>
                    <a:pt x="26" y="156"/>
                    <a:pt x="26" y="156"/>
                  </a:cubicBezTo>
                  <a:cubicBezTo>
                    <a:pt x="26" y="156"/>
                    <a:pt x="26" y="156"/>
                    <a:pt x="26" y="156"/>
                  </a:cubicBezTo>
                  <a:cubicBezTo>
                    <a:pt x="25" y="157"/>
                    <a:pt x="25" y="157"/>
                    <a:pt x="25" y="158"/>
                  </a:cubicBezTo>
                  <a:cubicBezTo>
                    <a:pt x="24" y="157"/>
                    <a:pt x="25" y="157"/>
                    <a:pt x="25" y="157"/>
                  </a:cubicBezTo>
                  <a:close/>
                  <a:moveTo>
                    <a:pt x="27" y="160"/>
                  </a:moveTo>
                  <a:cubicBezTo>
                    <a:pt x="27" y="161"/>
                    <a:pt x="28" y="162"/>
                    <a:pt x="28" y="163"/>
                  </a:cubicBezTo>
                  <a:cubicBezTo>
                    <a:pt x="27" y="162"/>
                    <a:pt x="26" y="160"/>
                    <a:pt x="26" y="159"/>
                  </a:cubicBezTo>
                  <a:cubicBezTo>
                    <a:pt x="25" y="158"/>
                    <a:pt x="25" y="158"/>
                    <a:pt x="26" y="157"/>
                  </a:cubicBezTo>
                  <a:cubicBezTo>
                    <a:pt x="26" y="157"/>
                    <a:pt x="26" y="157"/>
                    <a:pt x="26" y="157"/>
                  </a:cubicBezTo>
                  <a:cubicBezTo>
                    <a:pt x="26" y="158"/>
                    <a:pt x="26" y="159"/>
                    <a:pt x="27" y="160"/>
                  </a:cubicBezTo>
                  <a:close/>
                  <a:moveTo>
                    <a:pt x="30" y="155"/>
                  </a:moveTo>
                  <a:cubicBezTo>
                    <a:pt x="29" y="155"/>
                    <a:pt x="28" y="155"/>
                    <a:pt x="27" y="155"/>
                  </a:cubicBezTo>
                  <a:cubicBezTo>
                    <a:pt x="28" y="155"/>
                    <a:pt x="29" y="154"/>
                    <a:pt x="30" y="154"/>
                  </a:cubicBezTo>
                  <a:cubicBezTo>
                    <a:pt x="30" y="154"/>
                    <a:pt x="30" y="154"/>
                    <a:pt x="31" y="153"/>
                  </a:cubicBezTo>
                  <a:cubicBezTo>
                    <a:pt x="31" y="153"/>
                    <a:pt x="31" y="153"/>
                    <a:pt x="31" y="153"/>
                  </a:cubicBezTo>
                  <a:cubicBezTo>
                    <a:pt x="32" y="153"/>
                    <a:pt x="34" y="153"/>
                    <a:pt x="35" y="152"/>
                  </a:cubicBezTo>
                  <a:cubicBezTo>
                    <a:pt x="35" y="152"/>
                    <a:pt x="34" y="152"/>
                    <a:pt x="34" y="153"/>
                  </a:cubicBezTo>
                  <a:cubicBezTo>
                    <a:pt x="32" y="153"/>
                    <a:pt x="31" y="154"/>
                    <a:pt x="30" y="155"/>
                  </a:cubicBezTo>
                  <a:close/>
                  <a:moveTo>
                    <a:pt x="41" y="150"/>
                  </a:moveTo>
                  <a:cubicBezTo>
                    <a:pt x="41" y="150"/>
                    <a:pt x="41" y="150"/>
                    <a:pt x="41" y="150"/>
                  </a:cubicBezTo>
                  <a:cubicBezTo>
                    <a:pt x="41" y="150"/>
                    <a:pt x="41" y="150"/>
                    <a:pt x="41" y="150"/>
                  </a:cubicBezTo>
                  <a:cubicBezTo>
                    <a:pt x="41" y="150"/>
                    <a:pt x="40" y="150"/>
                    <a:pt x="40" y="150"/>
                  </a:cubicBezTo>
                  <a:cubicBezTo>
                    <a:pt x="40" y="150"/>
                    <a:pt x="40" y="150"/>
                    <a:pt x="41" y="150"/>
                  </a:cubicBezTo>
                  <a:close/>
                  <a:moveTo>
                    <a:pt x="31" y="151"/>
                  </a:moveTo>
                  <a:cubicBezTo>
                    <a:pt x="31" y="151"/>
                    <a:pt x="31" y="152"/>
                    <a:pt x="30" y="152"/>
                  </a:cubicBezTo>
                  <a:cubicBezTo>
                    <a:pt x="30" y="152"/>
                    <a:pt x="30" y="151"/>
                    <a:pt x="30" y="150"/>
                  </a:cubicBezTo>
                  <a:cubicBezTo>
                    <a:pt x="30" y="150"/>
                    <a:pt x="29" y="149"/>
                    <a:pt x="29" y="149"/>
                  </a:cubicBezTo>
                  <a:cubicBezTo>
                    <a:pt x="29" y="148"/>
                    <a:pt x="29" y="148"/>
                    <a:pt x="30" y="148"/>
                  </a:cubicBezTo>
                  <a:cubicBezTo>
                    <a:pt x="30" y="147"/>
                    <a:pt x="30" y="147"/>
                    <a:pt x="30" y="147"/>
                  </a:cubicBezTo>
                  <a:cubicBezTo>
                    <a:pt x="30" y="148"/>
                    <a:pt x="31" y="149"/>
                    <a:pt x="31" y="149"/>
                  </a:cubicBezTo>
                  <a:cubicBezTo>
                    <a:pt x="31" y="149"/>
                    <a:pt x="31" y="150"/>
                    <a:pt x="31" y="150"/>
                  </a:cubicBezTo>
                  <a:cubicBezTo>
                    <a:pt x="31" y="150"/>
                    <a:pt x="31" y="150"/>
                    <a:pt x="31" y="151"/>
                  </a:cubicBezTo>
                  <a:close/>
                  <a:moveTo>
                    <a:pt x="32" y="148"/>
                  </a:moveTo>
                  <a:cubicBezTo>
                    <a:pt x="32" y="148"/>
                    <a:pt x="32" y="148"/>
                    <a:pt x="31" y="148"/>
                  </a:cubicBezTo>
                  <a:cubicBezTo>
                    <a:pt x="31" y="147"/>
                    <a:pt x="31" y="147"/>
                    <a:pt x="31" y="146"/>
                  </a:cubicBezTo>
                  <a:cubicBezTo>
                    <a:pt x="31" y="146"/>
                    <a:pt x="31" y="146"/>
                    <a:pt x="30" y="146"/>
                  </a:cubicBezTo>
                  <a:cubicBezTo>
                    <a:pt x="31" y="146"/>
                    <a:pt x="31" y="145"/>
                    <a:pt x="31" y="145"/>
                  </a:cubicBezTo>
                  <a:cubicBezTo>
                    <a:pt x="31" y="145"/>
                    <a:pt x="31" y="145"/>
                    <a:pt x="31" y="144"/>
                  </a:cubicBezTo>
                  <a:cubicBezTo>
                    <a:pt x="31" y="145"/>
                    <a:pt x="32" y="146"/>
                    <a:pt x="32" y="146"/>
                  </a:cubicBezTo>
                  <a:cubicBezTo>
                    <a:pt x="32" y="147"/>
                    <a:pt x="32" y="147"/>
                    <a:pt x="32" y="148"/>
                  </a:cubicBezTo>
                  <a:close/>
                  <a:moveTo>
                    <a:pt x="33" y="146"/>
                  </a:moveTo>
                  <a:cubicBezTo>
                    <a:pt x="33" y="146"/>
                    <a:pt x="33" y="146"/>
                    <a:pt x="33" y="146"/>
                  </a:cubicBezTo>
                  <a:cubicBezTo>
                    <a:pt x="33" y="146"/>
                    <a:pt x="33" y="146"/>
                    <a:pt x="33" y="146"/>
                  </a:cubicBezTo>
                  <a:cubicBezTo>
                    <a:pt x="33" y="145"/>
                    <a:pt x="33" y="145"/>
                    <a:pt x="33" y="144"/>
                  </a:cubicBezTo>
                  <a:cubicBezTo>
                    <a:pt x="33" y="145"/>
                    <a:pt x="33" y="145"/>
                    <a:pt x="33" y="145"/>
                  </a:cubicBezTo>
                  <a:cubicBezTo>
                    <a:pt x="33" y="145"/>
                    <a:pt x="33" y="145"/>
                    <a:pt x="33" y="145"/>
                  </a:cubicBezTo>
                  <a:cubicBezTo>
                    <a:pt x="33" y="145"/>
                    <a:pt x="33" y="145"/>
                    <a:pt x="33" y="146"/>
                  </a:cubicBezTo>
                  <a:close/>
                  <a:moveTo>
                    <a:pt x="33" y="143"/>
                  </a:moveTo>
                  <a:cubicBezTo>
                    <a:pt x="33" y="144"/>
                    <a:pt x="32" y="144"/>
                    <a:pt x="32" y="145"/>
                  </a:cubicBezTo>
                  <a:cubicBezTo>
                    <a:pt x="32" y="144"/>
                    <a:pt x="32" y="144"/>
                    <a:pt x="32" y="143"/>
                  </a:cubicBezTo>
                  <a:cubicBezTo>
                    <a:pt x="32" y="143"/>
                    <a:pt x="32" y="143"/>
                    <a:pt x="32" y="143"/>
                  </a:cubicBezTo>
                  <a:cubicBezTo>
                    <a:pt x="32" y="143"/>
                    <a:pt x="32" y="142"/>
                    <a:pt x="32" y="142"/>
                  </a:cubicBezTo>
                  <a:cubicBezTo>
                    <a:pt x="32" y="142"/>
                    <a:pt x="33" y="143"/>
                    <a:pt x="33" y="143"/>
                  </a:cubicBezTo>
                  <a:close/>
                  <a:moveTo>
                    <a:pt x="33" y="140"/>
                  </a:moveTo>
                  <a:cubicBezTo>
                    <a:pt x="33" y="140"/>
                    <a:pt x="33" y="140"/>
                    <a:pt x="33" y="139"/>
                  </a:cubicBezTo>
                  <a:cubicBezTo>
                    <a:pt x="33" y="140"/>
                    <a:pt x="33" y="140"/>
                    <a:pt x="34" y="140"/>
                  </a:cubicBezTo>
                  <a:cubicBezTo>
                    <a:pt x="33" y="141"/>
                    <a:pt x="33" y="141"/>
                    <a:pt x="33" y="142"/>
                  </a:cubicBezTo>
                  <a:cubicBezTo>
                    <a:pt x="33" y="141"/>
                    <a:pt x="33" y="141"/>
                    <a:pt x="33" y="140"/>
                  </a:cubicBezTo>
                  <a:cubicBezTo>
                    <a:pt x="33" y="140"/>
                    <a:pt x="33" y="140"/>
                    <a:pt x="33" y="140"/>
                  </a:cubicBezTo>
                  <a:close/>
                  <a:moveTo>
                    <a:pt x="31" y="139"/>
                  </a:moveTo>
                  <a:cubicBezTo>
                    <a:pt x="31" y="140"/>
                    <a:pt x="31" y="140"/>
                    <a:pt x="31" y="141"/>
                  </a:cubicBezTo>
                  <a:cubicBezTo>
                    <a:pt x="31" y="139"/>
                    <a:pt x="32" y="136"/>
                    <a:pt x="33" y="134"/>
                  </a:cubicBezTo>
                  <a:cubicBezTo>
                    <a:pt x="33" y="132"/>
                    <a:pt x="34" y="129"/>
                    <a:pt x="35" y="126"/>
                  </a:cubicBezTo>
                  <a:cubicBezTo>
                    <a:pt x="35" y="124"/>
                    <a:pt x="36" y="121"/>
                    <a:pt x="37" y="119"/>
                  </a:cubicBezTo>
                  <a:cubicBezTo>
                    <a:pt x="36" y="122"/>
                    <a:pt x="35" y="126"/>
                    <a:pt x="34" y="129"/>
                  </a:cubicBezTo>
                  <a:cubicBezTo>
                    <a:pt x="33" y="133"/>
                    <a:pt x="32" y="136"/>
                    <a:pt x="31" y="139"/>
                  </a:cubicBezTo>
                  <a:close/>
                  <a:moveTo>
                    <a:pt x="34" y="144"/>
                  </a:moveTo>
                  <a:cubicBezTo>
                    <a:pt x="34" y="144"/>
                    <a:pt x="34" y="143"/>
                    <a:pt x="34" y="143"/>
                  </a:cubicBezTo>
                  <a:cubicBezTo>
                    <a:pt x="34" y="143"/>
                    <a:pt x="34" y="143"/>
                    <a:pt x="34" y="143"/>
                  </a:cubicBezTo>
                  <a:cubicBezTo>
                    <a:pt x="34" y="142"/>
                    <a:pt x="34" y="142"/>
                    <a:pt x="34" y="142"/>
                  </a:cubicBezTo>
                  <a:cubicBezTo>
                    <a:pt x="34" y="142"/>
                    <a:pt x="34" y="142"/>
                    <a:pt x="34" y="142"/>
                  </a:cubicBezTo>
                  <a:cubicBezTo>
                    <a:pt x="34" y="143"/>
                    <a:pt x="34" y="143"/>
                    <a:pt x="34" y="143"/>
                  </a:cubicBezTo>
                  <a:cubicBezTo>
                    <a:pt x="34" y="143"/>
                    <a:pt x="34" y="143"/>
                    <a:pt x="34" y="144"/>
                  </a:cubicBezTo>
                  <a:close/>
                  <a:moveTo>
                    <a:pt x="33" y="138"/>
                  </a:moveTo>
                  <a:cubicBezTo>
                    <a:pt x="34" y="137"/>
                    <a:pt x="34" y="136"/>
                    <a:pt x="34" y="135"/>
                  </a:cubicBezTo>
                  <a:cubicBezTo>
                    <a:pt x="34" y="136"/>
                    <a:pt x="34" y="136"/>
                    <a:pt x="34" y="136"/>
                  </a:cubicBezTo>
                  <a:cubicBezTo>
                    <a:pt x="34" y="136"/>
                    <a:pt x="35" y="137"/>
                    <a:pt x="35" y="137"/>
                  </a:cubicBezTo>
                  <a:cubicBezTo>
                    <a:pt x="34" y="138"/>
                    <a:pt x="34" y="138"/>
                    <a:pt x="34" y="139"/>
                  </a:cubicBezTo>
                  <a:cubicBezTo>
                    <a:pt x="34" y="139"/>
                    <a:pt x="34" y="138"/>
                    <a:pt x="34" y="138"/>
                  </a:cubicBezTo>
                  <a:cubicBezTo>
                    <a:pt x="34" y="138"/>
                    <a:pt x="33" y="138"/>
                    <a:pt x="33" y="138"/>
                  </a:cubicBezTo>
                  <a:close/>
                  <a:moveTo>
                    <a:pt x="35" y="142"/>
                  </a:moveTo>
                  <a:cubicBezTo>
                    <a:pt x="35" y="141"/>
                    <a:pt x="35" y="141"/>
                    <a:pt x="34" y="140"/>
                  </a:cubicBezTo>
                  <a:cubicBezTo>
                    <a:pt x="35" y="140"/>
                    <a:pt x="35" y="139"/>
                    <a:pt x="35" y="139"/>
                  </a:cubicBezTo>
                  <a:cubicBezTo>
                    <a:pt x="35" y="139"/>
                    <a:pt x="35" y="139"/>
                    <a:pt x="35" y="139"/>
                  </a:cubicBezTo>
                  <a:cubicBezTo>
                    <a:pt x="35" y="139"/>
                    <a:pt x="36" y="139"/>
                    <a:pt x="36" y="139"/>
                  </a:cubicBezTo>
                  <a:cubicBezTo>
                    <a:pt x="35" y="140"/>
                    <a:pt x="35" y="141"/>
                    <a:pt x="35" y="142"/>
                  </a:cubicBezTo>
                  <a:close/>
                  <a:moveTo>
                    <a:pt x="34" y="135"/>
                  </a:moveTo>
                  <a:cubicBezTo>
                    <a:pt x="34" y="134"/>
                    <a:pt x="35" y="134"/>
                    <a:pt x="35" y="133"/>
                  </a:cubicBezTo>
                  <a:cubicBezTo>
                    <a:pt x="35" y="133"/>
                    <a:pt x="35" y="134"/>
                    <a:pt x="36" y="134"/>
                  </a:cubicBezTo>
                  <a:cubicBezTo>
                    <a:pt x="35" y="135"/>
                    <a:pt x="35" y="135"/>
                    <a:pt x="35" y="136"/>
                  </a:cubicBezTo>
                  <a:cubicBezTo>
                    <a:pt x="35" y="135"/>
                    <a:pt x="35" y="135"/>
                    <a:pt x="35" y="135"/>
                  </a:cubicBezTo>
                  <a:cubicBezTo>
                    <a:pt x="35" y="135"/>
                    <a:pt x="34" y="135"/>
                    <a:pt x="34" y="135"/>
                  </a:cubicBezTo>
                  <a:close/>
                  <a:moveTo>
                    <a:pt x="36" y="138"/>
                  </a:moveTo>
                  <a:cubicBezTo>
                    <a:pt x="36" y="138"/>
                    <a:pt x="36" y="138"/>
                    <a:pt x="36" y="138"/>
                  </a:cubicBezTo>
                  <a:cubicBezTo>
                    <a:pt x="36" y="138"/>
                    <a:pt x="36" y="137"/>
                    <a:pt x="36" y="137"/>
                  </a:cubicBezTo>
                  <a:cubicBezTo>
                    <a:pt x="36" y="137"/>
                    <a:pt x="36" y="136"/>
                    <a:pt x="36" y="135"/>
                  </a:cubicBezTo>
                  <a:cubicBezTo>
                    <a:pt x="36" y="135"/>
                    <a:pt x="36" y="135"/>
                    <a:pt x="36" y="136"/>
                  </a:cubicBezTo>
                  <a:cubicBezTo>
                    <a:pt x="36" y="136"/>
                    <a:pt x="36" y="136"/>
                    <a:pt x="36" y="136"/>
                  </a:cubicBezTo>
                  <a:cubicBezTo>
                    <a:pt x="36" y="136"/>
                    <a:pt x="36" y="136"/>
                    <a:pt x="37" y="136"/>
                  </a:cubicBezTo>
                  <a:cubicBezTo>
                    <a:pt x="37" y="136"/>
                    <a:pt x="37" y="136"/>
                    <a:pt x="37" y="136"/>
                  </a:cubicBezTo>
                  <a:cubicBezTo>
                    <a:pt x="37" y="137"/>
                    <a:pt x="36" y="138"/>
                    <a:pt x="36" y="138"/>
                  </a:cubicBezTo>
                  <a:close/>
                  <a:moveTo>
                    <a:pt x="37" y="135"/>
                  </a:moveTo>
                  <a:cubicBezTo>
                    <a:pt x="37" y="135"/>
                    <a:pt x="37" y="135"/>
                    <a:pt x="37" y="135"/>
                  </a:cubicBezTo>
                  <a:cubicBezTo>
                    <a:pt x="37" y="135"/>
                    <a:pt x="37" y="135"/>
                    <a:pt x="37" y="135"/>
                  </a:cubicBezTo>
                  <a:cubicBezTo>
                    <a:pt x="37" y="135"/>
                    <a:pt x="37" y="135"/>
                    <a:pt x="37" y="135"/>
                  </a:cubicBezTo>
                  <a:cubicBezTo>
                    <a:pt x="37" y="135"/>
                    <a:pt x="37" y="135"/>
                    <a:pt x="37" y="134"/>
                  </a:cubicBezTo>
                  <a:cubicBezTo>
                    <a:pt x="37" y="134"/>
                    <a:pt x="37" y="134"/>
                    <a:pt x="37" y="134"/>
                  </a:cubicBezTo>
                  <a:cubicBezTo>
                    <a:pt x="37" y="134"/>
                    <a:pt x="37" y="133"/>
                    <a:pt x="37" y="133"/>
                  </a:cubicBezTo>
                  <a:cubicBezTo>
                    <a:pt x="37" y="133"/>
                    <a:pt x="37" y="134"/>
                    <a:pt x="38" y="134"/>
                  </a:cubicBezTo>
                  <a:cubicBezTo>
                    <a:pt x="38" y="134"/>
                    <a:pt x="38" y="134"/>
                    <a:pt x="38" y="134"/>
                  </a:cubicBezTo>
                  <a:cubicBezTo>
                    <a:pt x="38" y="134"/>
                    <a:pt x="37" y="135"/>
                    <a:pt x="37" y="135"/>
                  </a:cubicBezTo>
                  <a:close/>
                  <a:moveTo>
                    <a:pt x="38" y="133"/>
                  </a:moveTo>
                  <a:cubicBezTo>
                    <a:pt x="38" y="133"/>
                    <a:pt x="37" y="132"/>
                    <a:pt x="37" y="132"/>
                  </a:cubicBezTo>
                  <a:cubicBezTo>
                    <a:pt x="38" y="131"/>
                    <a:pt x="38" y="130"/>
                    <a:pt x="38" y="129"/>
                  </a:cubicBezTo>
                  <a:cubicBezTo>
                    <a:pt x="38" y="130"/>
                    <a:pt x="38" y="130"/>
                    <a:pt x="39" y="131"/>
                  </a:cubicBezTo>
                  <a:cubicBezTo>
                    <a:pt x="39" y="131"/>
                    <a:pt x="39" y="131"/>
                    <a:pt x="39" y="131"/>
                  </a:cubicBezTo>
                  <a:cubicBezTo>
                    <a:pt x="39" y="132"/>
                    <a:pt x="38" y="132"/>
                    <a:pt x="38" y="133"/>
                  </a:cubicBezTo>
                  <a:close/>
                  <a:moveTo>
                    <a:pt x="39" y="130"/>
                  </a:moveTo>
                  <a:cubicBezTo>
                    <a:pt x="39" y="129"/>
                    <a:pt x="39" y="129"/>
                    <a:pt x="39" y="129"/>
                  </a:cubicBezTo>
                  <a:cubicBezTo>
                    <a:pt x="39" y="129"/>
                    <a:pt x="39" y="128"/>
                    <a:pt x="39" y="128"/>
                  </a:cubicBezTo>
                  <a:cubicBezTo>
                    <a:pt x="39" y="127"/>
                    <a:pt x="39" y="127"/>
                    <a:pt x="39" y="127"/>
                  </a:cubicBezTo>
                  <a:cubicBezTo>
                    <a:pt x="39" y="126"/>
                    <a:pt x="39" y="126"/>
                    <a:pt x="39" y="126"/>
                  </a:cubicBezTo>
                  <a:cubicBezTo>
                    <a:pt x="40" y="126"/>
                    <a:pt x="40" y="127"/>
                    <a:pt x="40" y="127"/>
                  </a:cubicBezTo>
                  <a:cubicBezTo>
                    <a:pt x="40" y="128"/>
                    <a:pt x="39" y="129"/>
                    <a:pt x="39" y="130"/>
                  </a:cubicBezTo>
                  <a:close/>
                  <a:moveTo>
                    <a:pt x="41" y="125"/>
                  </a:moveTo>
                  <a:cubicBezTo>
                    <a:pt x="40" y="125"/>
                    <a:pt x="40" y="125"/>
                    <a:pt x="40" y="125"/>
                  </a:cubicBezTo>
                  <a:cubicBezTo>
                    <a:pt x="40" y="125"/>
                    <a:pt x="40" y="125"/>
                    <a:pt x="40" y="125"/>
                  </a:cubicBezTo>
                  <a:cubicBezTo>
                    <a:pt x="40" y="124"/>
                    <a:pt x="40" y="124"/>
                    <a:pt x="40" y="124"/>
                  </a:cubicBezTo>
                  <a:cubicBezTo>
                    <a:pt x="40" y="124"/>
                    <a:pt x="40" y="124"/>
                    <a:pt x="40" y="124"/>
                  </a:cubicBezTo>
                  <a:cubicBezTo>
                    <a:pt x="41" y="124"/>
                    <a:pt x="41" y="124"/>
                    <a:pt x="41" y="124"/>
                  </a:cubicBezTo>
                  <a:cubicBezTo>
                    <a:pt x="41" y="125"/>
                    <a:pt x="41" y="125"/>
                    <a:pt x="41" y="125"/>
                  </a:cubicBezTo>
                  <a:close/>
                  <a:moveTo>
                    <a:pt x="41" y="124"/>
                  </a:moveTo>
                  <a:cubicBezTo>
                    <a:pt x="41" y="123"/>
                    <a:pt x="41" y="123"/>
                    <a:pt x="41" y="123"/>
                  </a:cubicBezTo>
                  <a:cubicBezTo>
                    <a:pt x="41" y="122"/>
                    <a:pt x="41" y="122"/>
                    <a:pt x="41" y="121"/>
                  </a:cubicBezTo>
                  <a:cubicBezTo>
                    <a:pt x="41" y="121"/>
                    <a:pt x="41" y="121"/>
                    <a:pt x="42" y="121"/>
                  </a:cubicBezTo>
                  <a:cubicBezTo>
                    <a:pt x="42" y="121"/>
                    <a:pt x="42" y="121"/>
                    <a:pt x="42" y="121"/>
                  </a:cubicBezTo>
                  <a:cubicBezTo>
                    <a:pt x="42" y="122"/>
                    <a:pt x="41" y="123"/>
                    <a:pt x="41" y="124"/>
                  </a:cubicBezTo>
                  <a:close/>
                  <a:moveTo>
                    <a:pt x="42" y="119"/>
                  </a:moveTo>
                  <a:cubicBezTo>
                    <a:pt x="42" y="119"/>
                    <a:pt x="42" y="120"/>
                    <a:pt x="42" y="121"/>
                  </a:cubicBezTo>
                  <a:cubicBezTo>
                    <a:pt x="42" y="121"/>
                    <a:pt x="42" y="121"/>
                    <a:pt x="42" y="121"/>
                  </a:cubicBezTo>
                  <a:cubicBezTo>
                    <a:pt x="42" y="121"/>
                    <a:pt x="42" y="121"/>
                    <a:pt x="42" y="120"/>
                  </a:cubicBezTo>
                  <a:cubicBezTo>
                    <a:pt x="42" y="120"/>
                    <a:pt x="42" y="120"/>
                    <a:pt x="42" y="120"/>
                  </a:cubicBezTo>
                  <a:cubicBezTo>
                    <a:pt x="42" y="120"/>
                    <a:pt x="42" y="120"/>
                    <a:pt x="42" y="120"/>
                  </a:cubicBezTo>
                  <a:cubicBezTo>
                    <a:pt x="42" y="120"/>
                    <a:pt x="42" y="120"/>
                    <a:pt x="42" y="120"/>
                  </a:cubicBezTo>
                  <a:cubicBezTo>
                    <a:pt x="42" y="119"/>
                    <a:pt x="42" y="119"/>
                    <a:pt x="42" y="119"/>
                  </a:cubicBezTo>
                  <a:cubicBezTo>
                    <a:pt x="42" y="119"/>
                    <a:pt x="42" y="119"/>
                    <a:pt x="42" y="119"/>
                  </a:cubicBezTo>
                  <a:cubicBezTo>
                    <a:pt x="42" y="119"/>
                    <a:pt x="42" y="119"/>
                    <a:pt x="42" y="119"/>
                  </a:cubicBezTo>
                  <a:close/>
                  <a:moveTo>
                    <a:pt x="43" y="118"/>
                  </a:moveTo>
                  <a:cubicBezTo>
                    <a:pt x="43" y="118"/>
                    <a:pt x="43" y="118"/>
                    <a:pt x="43" y="118"/>
                  </a:cubicBezTo>
                  <a:cubicBezTo>
                    <a:pt x="43" y="118"/>
                    <a:pt x="42" y="118"/>
                    <a:pt x="42" y="118"/>
                  </a:cubicBezTo>
                  <a:cubicBezTo>
                    <a:pt x="43" y="118"/>
                    <a:pt x="43" y="117"/>
                    <a:pt x="43" y="117"/>
                  </a:cubicBezTo>
                  <a:cubicBezTo>
                    <a:pt x="43" y="118"/>
                    <a:pt x="43" y="118"/>
                    <a:pt x="43" y="118"/>
                  </a:cubicBezTo>
                  <a:close/>
                  <a:moveTo>
                    <a:pt x="42" y="110"/>
                  </a:moveTo>
                  <a:cubicBezTo>
                    <a:pt x="42" y="111"/>
                    <a:pt x="43" y="112"/>
                    <a:pt x="43" y="112"/>
                  </a:cubicBezTo>
                  <a:cubicBezTo>
                    <a:pt x="43" y="112"/>
                    <a:pt x="43" y="112"/>
                    <a:pt x="42" y="111"/>
                  </a:cubicBezTo>
                  <a:cubicBezTo>
                    <a:pt x="42" y="111"/>
                    <a:pt x="41" y="111"/>
                    <a:pt x="42" y="112"/>
                  </a:cubicBezTo>
                  <a:cubicBezTo>
                    <a:pt x="42" y="112"/>
                    <a:pt x="42" y="113"/>
                    <a:pt x="43" y="114"/>
                  </a:cubicBezTo>
                  <a:cubicBezTo>
                    <a:pt x="43" y="114"/>
                    <a:pt x="43" y="114"/>
                    <a:pt x="43" y="115"/>
                  </a:cubicBezTo>
                  <a:cubicBezTo>
                    <a:pt x="42" y="112"/>
                    <a:pt x="42" y="112"/>
                    <a:pt x="42" y="112"/>
                  </a:cubicBezTo>
                  <a:cubicBezTo>
                    <a:pt x="42" y="112"/>
                    <a:pt x="41" y="112"/>
                    <a:pt x="41" y="113"/>
                  </a:cubicBezTo>
                  <a:cubicBezTo>
                    <a:pt x="42" y="116"/>
                    <a:pt x="42" y="116"/>
                    <a:pt x="42" y="116"/>
                  </a:cubicBezTo>
                  <a:cubicBezTo>
                    <a:pt x="42" y="116"/>
                    <a:pt x="42" y="117"/>
                    <a:pt x="42" y="117"/>
                  </a:cubicBezTo>
                  <a:cubicBezTo>
                    <a:pt x="42" y="117"/>
                    <a:pt x="42" y="116"/>
                    <a:pt x="41" y="116"/>
                  </a:cubicBezTo>
                  <a:cubicBezTo>
                    <a:pt x="41" y="115"/>
                    <a:pt x="40" y="116"/>
                    <a:pt x="41" y="116"/>
                  </a:cubicBezTo>
                  <a:cubicBezTo>
                    <a:pt x="41" y="117"/>
                    <a:pt x="41" y="117"/>
                    <a:pt x="42" y="118"/>
                  </a:cubicBezTo>
                  <a:cubicBezTo>
                    <a:pt x="41" y="118"/>
                    <a:pt x="41" y="119"/>
                    <a:pt x="41" y="119"/>
                  </a:cubicBezTo>
                  <a:cubicBezTo>
                    <a:pt x="41" y="118"/>
                    <a:pt x="41" y="118"/>
                    <a:pt x="41" y="118"/>
                  </a:cubicBezTo>
                  <a:cubicBezTo>
                    <a:pt x="41" y="117"/>
                    <a:pt x="40" y="117"/>
                    <a:pt x="40" y="118"/>
                  </a:cubicBezTo>
                  <a:cubicBezTo>
                    <a:pt x="40" y="119"/>
                    <a:pt x="40" y="119"/>
                    <a:pt x="41" y="120"/>
                  </a:cubicBezTo>
                  <a:cubicBezTo>
                    <a:pt x="41" y="120"/>
                    <a:pt x="41" y="120"/>
                    <a:pt x="41" y="120"/>
                  </a:cubicBezTo>
                  <a:cubicBezTo>
                    <a:pt x="40" y="120"/>
                    <a:pt x="40" y="121"/>
                    <a:pt x="40" y="121"/>
                  </a:cubicBezTo>
                  <a:cubicBezTo>
                    <a:pt x="40" y="121"/>
                    <a:pt x="40" y="121"/>
                    <a:pt x="40" y="121"/>
                  </a:cubicBezTo>
                  <a:cubicBezTo>
                    <a:pt x="40" y="120"/>
                    <a:pt x="39" y="121"/>
                    <a:pt x="39" y="121"/>
                  </a:cubicBezTo>
                  <a:cubicBezTo>
                    <a:pt x="39" y="122"/>
                    <a:pt x="39" y="122"/>
                    <a:pt x="40" y="123"/>
                  </a:cubicBezTo>
                  <a:cubicBezTo>
                    <a:pt x="40" y="123"/>
                    <a:pt x="40" y="123"/>
                    <a:pt x="40" y="123"/>
                  </a:cubicBezTo>
                  <a:cubicBezTo>
                    <a:pt x="39" y="123"/>
                    <a:pt x="39" y="123"/>
                    <a:pt x="39" y="124"/>
                  </a:cubicBezTo>
                  <a:cubicBezTo>
                    <a:pt x="39" y="124"/>
                    <a:pt x="39" y="123"/>
                    <a:pt x="39" y="123"/>
                  </a:cubicBezTo>
                  <a:cubicBezTo>
                    <a:pt x="39" y="123"/>
                    <a:pt x="38" y="123"/>
                    <a:pt x="38" y="124"/>
                  </a:cubicBezTo>
                  <a:cubicBezTo>
                    <a:pt x="39" y="124"/>
                    <a:pt x="39" y="125"/>
                    <a:pt x="39" y="125"/>
                  </a:cubicBezTo>
                  <a:cubicBezTo>
                    <a:pt x="39" y="125"/>
                    <a:pt x="39" y="126"/>
                    <a:pt x="38" y="126"/>
                  </a:cubicBezTo>
                  <a:cubicBezTo>
                    <a:pt x="38" y="126"/>
                    <a:pt x="38" y="125"/>
                    <a:pt x="38" y="125"/>
                  </a:cubicBezTo>
                  <a:cubicBezTo>
                    <a:pt x="38" y="124"/>
                    <a:pt x="37" y="125"/>
                    <a:pt x="37" y="125"/>
                  </a:cubicBezTo>
                  <a:cubicBezTo>
                    <a:pt x="37" y="126"/>
                    <a:pt x="38" y="127"/>
                    <a:pt x="38" y="128"/>
                  </a:cubicBezTo>
                  <a:cubicBezTo>
                    <a:pt x="37" y="129"/>
                    <a:pt x="37" y="130"/>
                    <a:pt x="37" y="131"/>
                  </a:cubicBezTo>
                  <a:cubicBezTo>
                    <a:pt x="37" y="131"/>
                    <a:pt x="37" y="131"/>
                    <a:pt x="37" y="130"/>
                  </a:cubicBezTo>
                  <a:cubicBezTo>
                    <a:pt x="37" y="130"/>
                    <a:pt x="36" y="130"/>
                    <a:pt x="36" y="131"/>
                  </a:cubicBezTo>
                  <a:cubicBezTo>
                    <a:pt x="36" y="131"/>
                    <a:pt x="36" y="132"/>
                    <a:pt x="36" y="132"/>
                  </a:cubicBezTo>
                  <a:cubicBezTo>
                    <a:pt x="36" y="132"/>
                    <a:pt x="36" y="133"/>
                    <a:pt x="36" y="133"/>
                  </a:cubicBezTo>
                  <a:cubicBezTo>
                    <a:pt x="36" y="133"/>
                    <a:pt x="36" y="133"/>
                    <a:pt x="36" y="133"/>
                  </a:cubicBezTo>
                  <a:cubicBezTo>
                    <a:pt x="36" y="132"/>
                    <a:pt x="35" y="132"/>
                    <a:pt x="35" y="132"/>
                  </a:cubicBezTo>
                  <a:cubicBezTo>
                    <a:pt x="36" y="130"/>
                    <a:pt x="36" y="128"/>
                    <a:pt x="37" y="125"/>
                  </a:cubicBezTo>
                  <a:cubicBezTo>
                    <a:pt x="37" y="125"/>
                    <a:pt x="37" y="124"/>
                    <a:pt x="37" y="124"/>
                  </a:cubicBezTo>
                  <a:cubicBezTo>
                    <a:pt x="37" y="122"/>
                    <a:pt x="38" y="121"/>
                    <a:pt x="38" y="120"/>
                  </a:cubicBezTo>
                  <a:cubicBezTo>
                    <a:pt x="39" y="118"/>
                    <a:pt x="39" y="116"/>
                    <a:pt x="40" y="113"/>
                  </a:cubicBezTo>
                  <a:cubicBezTo>
                    <a:pt x="40" y="112"/>
                    <a:pt x="40" y="111"/>
                    <a:pt x="41" y="110"/>
                  </a:cubicBezTo>
                  <a:cubicBezTo>
                    <a:pt x="41" y="109"/>
                    <a:pt x="41" y="109"/>
                    <a:pt x="42" y="109"/>
                  </a:cubicBezTo>
                  <a:cubicBezTo>
                    <a:pt x="42" y="109"/>
                    <a:pt x="42" y="110"/>
                    <a:pt x="42" y="110"/>
                  </a:cubicBezTo>
                  <a:close/>
                  <a:moveTo>
                    <a:pt x="42" y="108"/>
                  </a:moveTo>
                  <a:cubicBezTo>
                    <a:pt x="42" y="108"/>
                    <a:pt x="42" y="108"/>
                    <a:pt x="42" y="108"/>
                  </a:cubicBezTo>
                  <a:cubicBezTo>
                    <a:pt x="41" y="108"/>
                    <a:pt x="41" y="108"/>
                    <a:pt x="41" y="109"/>
                  </a:cubicBezTo>
                  <a:cubicBezTo>
                    <a:pt x="40" y="109"/>
                    <a:pt x="40" y="109"/>
                    <a:pt x="40" y="109"/>
                  </a:cubicBezTo>
                  <a:cubicBezTo>
                    <a:pt x="40" y="109"/>
                    <a:pt x="40" y="109"/>
                    <a:pt x="39" y="109"/>
                  </a:cubicBezTo>
                  <a:cubicBezTo>
                    <a:pt x="39" y="110"/>
                    <a:pt x="39" y="110"/>
                    <a:pt x="39" y="110"/>
                  </a:cubicBezTo>
                  <a:cubicBezTo>
                    <a:pt x="39" y="109"/>
                    <a:pt x="40" y="109"/>
                    <a:pt x="40" y="108"/>
                  </a:cubicBezTo>
                  <a:cubicBezTo>
                    <a:pt x="40" y="107"/>
                    <a:pt x="41" y="107"/>
                    <a:pt x="42" y="107"/>
                  </a:cubicBezTo>
                  <a:cubicBezTo>
                    <a:pt x="42" y="107"/>
                    <a:pt x="42" y="107"/>
                    <a:pt x="42" y="107"/>
                  </a:cubicBezTo>
                  <a:cubicBezTo>
                    <a:pt x="42" y="107"/>
                    <a:pt x="42" y="107"/>
                    <a:pt x="42" y="108"/>
                  </a:cubicBezTo>
                  <a:cubicBezTo>
                    <a:pt x="42" y="108"/>
                    <a:pt x="42" y="108"/>
                    <a:pt x="42" y="108"/>
                  </a:cubicBezTo>
                  <a:close/>
                  <a:moveTo>
                    <a:pt x="43" y="108"/>
                  </a:moveTo>
                  <a:cubicBezTo>
                    <a:pt x="43" y="108"/>
                    <a:pt x="43" y="108"/>
                    <a:pt x="43" y="108"/>
                  </a:cubicBezTo>
                  <a:cubicBezTo>
                    <a:pt x="43" y="108"/>
                    <a:pt x="43" y="108"/>
                    <a:pt x="43" y="108"/>
                  </a:cubicBezTo>
                  <a:cubicBezTo>
                    <a:pt x="43" y="108"/>
                    <a:pt x="43" y="108"/>
                    <a:pt x="43" y="108"/>
                  </a:cubicBezTo>
                  <a:close/>
                  <a:moveTo>
                    <a:pt x="48" y="112"/>
                  </a:moveTo>
                  <a:cubicBezTo>
                    <a:pt x="47" y="111"/>
                    <a:pt x="46" y="111"/>
                    <a:pt x="45" y="110"/>
                  </a:cubicBezTo>
                  <a:cubicBezTo>
                    <a:pt x="44" y="110"/>
                    <a:pt x="44" y="109"/>
                    <a:pt x="43" y="109"/>
                  </a:cubicBezTo>
                  <a:cubicBezTo>
                    <a:pt x="45" y="109"/>
                    <a:pt x="47" y="109"/>
                    <a:pt x="48" y="109"/>
                  </a:cubicBezTo>
                  <a:cubicBezTo>
                    <a:pt x="48" y="109"/>
                    <a:pt x="48" y="110"/>
                    <a:pt x="48" y="110"/>
                  </a:cubicBezTo>
                  <a:cubicBezTo>
                    <a:pt x="49" y="111"/>
                    <a:pt x="49" y="111"/>
                    <a:pt x="49" y="112"/>
                  </a:cubicBezTo>
                  <a:cubicBezTo>
                    <a:pt x="49" y="112"/>
                    <a:pt x="48" y="112"/>
                    <a:pt x="48" y="112"/>
                  </a:cubicBezTo>
                  <a:close/>
                  <a:moveTo>
                    <a:pt x="50" y="112"/>
                  </a:moveTo>
                  <a:cubicBezTo>
                    <a:pt x="50" y="111"/>
                    <a:pt x="49" y="110"/>
                    <a:pt x="49" y="109"/>
                  </a:cubicBezTo>
                  <a:cubicBezTo>
                    <a:pt x="50" y="110"/>
                    <a:pt x="51" y="110"/>
                    <a:pt x="52" y="110"/>
                  </a:cubicBezTo>
                  <a:cubicBezTo>
                    <a:pt x="51" y="110"/>
                    <a:pt x="51" y="110"/>
                    <a:pt x="52" y="110"/>
                  </a:cubicBezTo>
                  <a:cubicBezTo>
                    <a:pt x="52" y="111"/>
                    <a:pt x="52" y="112"/>
                    <a:pt x="53" y="113"/>
                  </a:cubicBezTo>
                  <a:cubicBezTo>
                    <a:pt x="52" y="113"/>
                    <a:pt x="51" y="112"/>
                    <a:pt x="51" y="112"/>
                  </a:cubicBezTo>
                  <a:cubicBezTo>
                    <a:pt x="51" y="112"/>
                    <a:pt x="51" y="112"/>
                    <a:pt x="50" y="112"/>
                  </a:cubicBezTo>
                  <a:close/>
                  <a:moveTo>
                    <a:pt x="58" y="114"/>
                  </a:moveTo>
                  <a:cubicBezTo>
                    <a:pt x="56" y="114"/>
                    <a:pt x="54" y="114"/>
                    <a:pt x="52" y="113"/>
                  </a:cubicBezTo>
                  <a:cubicBezTo>
                    <a:pt x="52" y="113"/>
                    <a:pt x="52" y="113"/>
                    <a:pt x="52" y="113"/>
                  </a:cubicBezTo>
                  <a:cubicBezTo>
                    <a:pt x="52" y="113"/>
                    <a:pt x="53" y="114"/>
                    <a:pt x="53" y="114"/>
                  </a:cubicBezTo>
                  <a:cubicBezTo>
                    <a:pt x="55" y="114"/>
                    <a:pt x="57" y="114"/>
                    <a:pt x="59" y="114"/>
                  </a:cubicBezTo>
                  <a:cubicBezTo>
                    <a:pt x="59" y="114"/>
                    <a:pt x="59" y="114"/>
                    <a:pt x="58" y="114"/>
                  </a:cubicBezTo>
                  <a:close/>
                  <a:moveTo>
                    <a:pt x="58" y="112"/>
                  </a:moveTo>
                  <a:cubicBezTo>
                    <a:pt x="58" y="113"/>
                    <a:pt x="59" y="113"/>
                    <a:pt x="59" y="113"/>
                  </a:cubicBezTo>
                  <a:cubicBezTo>
                    <a:pt x="57" y="113"/>
                    <a:pt x="55" y="113"/>
                    <a:pt x="54" y="113"/>
                  </a:cubicBezTo>
                  <a:cubicBezTo>
                    <a:pt x="54" y="113"/>
                    <a:pt x="54" y="113"/>
                    <a:pt x="54" y="112"/>
                  </a:cubicBezTo>
                  <a:cubicBezTo>
                    <a:pt x="53" y="112"/>
                    <a:pt x="53" y="111"/>
                    <a:pt x="52" y="110"/>
                  </a:cubicBezTo>
                  <a:cubicBezTo>
                    <a:pt x="53" y="110"/>
                    <a:pt x="55" y="111"/>
                    <a:pt x="56" y="111"/>
                  </a:cubicBezTo>
                  <a:cubicBezTo>
                    <a:pt x="55" y="111"/>
                    <a:pt x="55" y="111"/>
                    <a:pt x="56" y="111"/>
                  </a:cubicBezTo>
                  <a:cubicBezTo>
                    <a:pt x="56" y="112"/>
                    <a:pt x="56" y="112"/>
                    <a:pt x="56" y="112"/>
                  </a:cubicBezTo>
                  <a:cubicBezTo>
                    <a:pt x="56" y="113"/>
                    <a:pt x="56" y="113"/>
                    <a:pt x="57" y="113"/>
                  </a:cubicBezTo>
                  <a:cubicBezTo>
                    <a:pt x="57" y="112"/>
                    <a:pt x="57" y="112"/>
                    <a:pt x="57" y="112"/>
                  </a:cubicBezTo>
                  <a:cubicBezTo>
                    <a:pt x="56" y="111"/>
                    <a:pt x="56" y="111"/>
                    <a:pt x="56" y="111"/>
                  </a:cubicBezTo>
                  <a:cubicBezTo>
                    <a:pt x="56" y="111"/>
                    <a:pt x="56" y="111"/>
                    <a:pt x="57" y="111"/>
                  </a:cubicBezTo>
                  <a:cubicBezTo>
                    <a:pt x="57" y="111"/>
                    <a:pt x="57" y="111"/>
                    <a:pt x="58" y="112"/>
                  </a:cubicBezTo>
                  <a:cubicBezTo>
                    <a:pt x="58" y="112"/>
                    <a:pt x="58" y="112"/>
                    <a:pt x="58" y="112"/>
                  </a:cubicBezTo>
                  <a:cubicBezTo>
                    <a:pt x="58" y="112"/>
                    <a:pt x="58" y="112"/>
                    <a:pt x="58" y="112"/>
                  </a:cubicBezTo>
                  <a:close/>
                  <a:moveTo>
                    <a:pt x="60" y="113"/>
                  </a:moveTo>
                  <a:cubicBezTo>
                    <a:pt x="60" y="113"/>
                    <a:pt x="59" y="112"/>
                    <a:pt x="59" y="112"/>
                  </a:cubicBezTo>
                  <a:cubicBezTo>
                    <a:pt x="59" y="112"/>
                    <a:pt x="59" y="112"/>
                    <a:pt x="59" y="112"/>
                  </a:cubicBezTo>
                  <a:cubicBezTo>
                    <a:pt x="59" y="112"/>
                    <a:pt x="59" y="112"/>
                    <a:pt x="59" y="112"/>
                  </a:cubicBezTo>
                  <a:cubicBezTo>
                    <a:pt x="60" y="112"/>
                    <a:pt x="60" y="112"/>
                    <a:pt x="60" y="112"/>
                  </a:cubicBezTo>
                  <a:cubicBezTo>
                    <a:pt x="61" y="112"/>
                    <a:pt x="61" y="113"/>
                    <a:pt x="62" y="113"/>
                  </a:cubicBezTo>
                  <a:cubicBezTo>
                    <a:pt x="62" y="113"/>
                    <a:pt x="63" y="113"/>
                    <a:pt x="63" y="113"/>
                  </a:cubicBezTo>
                  <a:cubicBezTo>
                    <a:pt x="63" y="114"/>
                    <a:pt x="64" y="114"/>
                    <a:pt x="63" y="113"/>
                  </a:cubicBezTo>
                  <a:cubicBezTo>
                    <a:pt x="63" y="113"/>
                    <a:pt x="63" y="113"/>
                    <a:pt x="63" y="113"/>
                  </a:cubicBezTo>
                  <a:cubicBezTo>
                    <a:pt x="63" y="113"/>
                    <a:pt x="63" y="112"/>
                    <a:pt x="63" y="112"/>
                  </a:cubicBezTo>
                  <a:cubicBezTo>
                    <a:pt x="64" y="112"/>
                    <a:pt x="64" y="112"/>
                    <a:pt x="64" y="112"/>
                  </a:cubicBezTo>
                  <a:cubicBezTo>
                    <a:pt x="64" y="113"/>
                    <a:pt x="64" y="113"/>
                    <a:pt x="64" y="113"/>
                  </a:cubicBezTo>
                  <a:cubicBezTo>
                    <a:pt x="64" y="113"/>
                    <a:pt x="64" y="114"/>
                    <a:pt x="64" y="114"/>
                  </a:cubicBezTo>
                  <a:cubicBezTo>
                    <a:pt x="64" y="114"/>
                    <a:pt x="64" y="114"/>
                    <a:pt x="64" y="114"/>
                  </a:cubicBezTo>
                  <a:cubicBezTo>
                    <a:pt x="64" y="114"/>
                    <a:pt x="64" y="114"/>
                    <a:pt x="64" y="114"/>
                  </a:cubicBezTo>
                  <a:cubicBezTo>
                    <a:pt x="63" y="114"/>
                    <a:pt x="61" y="114"/>
                    <a:pt x="60" y="113"/>
                  </a:cubicBezTo>
                  <a:close/>
                  <a:moveTo>
                    <a:pt x="67" y="113"/>
                  </a:moveTo>
                  <a:cubicBezTo>
                    <a:pt x="67" y="113"/>
                    <a:pt x="67" y="113"/>
                    <a:pt x="68" y="112"/>
                  </a:cubicBezTo>
                  <a:cubicBezTo>
                    <a:pt x="67" y="113"/>
                    <a:pt x="67" y="113"/>
                    <a:pt x="67" y="113"/>
                  </a:cubicBezTo>
                  <a:close/>
                  <a:moveTo>
                    <a:pt x="89" y="84"/>
                  </a:moveTo>
                  <a:cubicBezTo>
                    <a:pt x="89" y="84"/>
                    <a:pt x="88" y="84"/>
                    <a:pt x="88" y="84"/>
                  </a:cubicBezTo>
                  <a:cubicBezTo>
                    <a:pt x="87" y="84"/>
                    <a:pt x="87" y="83"/>
                    <a:pt x="86" y="83"/>
                  </a:cubicBezTo>
                  <a:cubicBezTo>
                    <a:pt x="85" y="83"/>
                    <a:pt x="84" y="82"/>
                    <a:pt x="82" y="82"/>
                  </a:cubicBezTo>
                  <a:cubicBezTo>
                    <a:pt x="82" y="82"/>
                    <a:pt x="82" y="82"/>
                    <a:pt x="82" y="82"/>
                  </a:cubicBezTo>
                  <a:cubicBezTo>
                    <a:pt x="81" y="81"/>
                    <a:pt x="81" y="80"/>
                    <a:pt x="80" y="78"/>
                  </a:cubicBezTo>
                  <a:cubicBezTo>
                    <a:pt x="80" y="78"/>
                    <a:pt x="79" y="79"/>
                    <a:pt x="79" y="79"/>
                  </a:cubicBezTo>
                  <a:cubicBezTo>
                    <a:pt x="80" y="80"/>
                    <a:pt x="81" y="81"/>
                    <a:pt x="81" y="82"/>
                  </a:cubicBezTo>
                  <a:cubicBezTo>
                    <a:pt x="80" y="82"/>
                    <a:pt x="79" y="82"/>
                    <a:pt x="79" y="82"/>
                  </a:cubicBezTo>
                  <a:cubicBezTo>
                    <a:pt x="78" y="81"/>
                    <a:pt x="78" y="81"/>
                    <a:pt x="78" y="80"/>
                  </a:cubicBezTo>
                  <a:cubicBezTo>
                    <a:pt x="78" y="79"/>
                    <a:pt x="77" y="78"/>
                    <a:pt x="77" y="78"/>
                  </a:cubicBezTo>
                  <a:cubicBezTo>
                    <a:pt x="76" y="77"/>
                    <a:pt x="76" y="78"/>
                    <a:pt x="76" y="78"/>
                  </a:cubicBezTo>
                  <a:cubicBezTo>
                    <a:pt x="76" y="79"/>
                    <a:pt x="77" y="80"/>
                    <a:pt x="77" y="81"/>
                  </a:cubicBezTo>
                  <a:cubicBezTo>
                    <a:pt x="77" y="81"/>
                    <a:pt x="77" y="82"/>
                    <a:pt x="77" y="82"/>
                  </a:cubicBezTo>
                  <a:cubicBezTo>
                    <a:pt x="77" y="82"/>
                    <a:pt x="77" y="82"/>
                    <a:pt x="77" y="82"/>
                  </a:cubicBezTo>
                  <a:cubicBezTo>
                    <a:pt x="78" y="83"/>
                    <a:pt x="77" y="84"/>
                    <a:pt x="77" y="84"/>
                  </a:cubicBezTo>
                  <a:cubicBezTo>
                    <a:pt x="77" y="84"/>
                    <a:pt x="77" y="84"/>
                    <a:pt x="77" y="85"/>
                  </a:cubicBezTo>
                  <a:cubicBezTo>
                    <a:pt x="77" y="84"/>
                    <a:pt x="76" y="83"/>
                    <a:pt x="76" y="82"/>
                  </a:cubicBezTo>
                  <a:cubicBezTo>
                    <a:pt x="76" y="82"/>
                    <a:pt x="75" y="82"/>
                    <a:pt x="75" y="82"/>
                  </a:cubicBezTo>
                  <a:cubicBezTo>
                    <a:pt x="76" y="83"/>
                    <a:pt x="76" y="85"/>
                    <a:pt x="77" y="86"/>
                  </a:cubicBezTo>
                  <a:cubicBezTo>
                    <a:pt x="77" y="86"/>
                    <a:pt x="77" y="86"/>
                    <a:pt x="77" y="86"/>
                  </a:cubicBezTo>
                  <a:cubicBezTo>
                    <a:pt x="76" y="87"/>
                    <a:pt x="76" y="87"/>
                    <a:pt x="76" y="88"/>
                  </a:cubicBezTo>
                  <a:cubicBezTo>
                    <a:pt x="76" y="88"/>
                    <a:pt x="76" y="89"/>
                    <a:pt x="75" y="89"/>
                  </a:cubicBezTo>
                  <a:cubicBezTo>
                    <a:pt x="74" y="85"/>
                    <a:pt x="74" y="85"/>
                    <a:pt x="74" y="85"/>
                  </a:cubicBezTo>
                  <a:cubicBezTo>
                    <a:pt x="74" y="85"/>
                    <a:pt x="73" y="85"/>
                    <a:pt x="73" y="85"/>
                  </a:cubicBezTo>
                  <a:cubicBezTo>
                    <a:pt x="75" y="90"/>
                    <a:pt x="75" y="90"/>
                    <a:pt x="75" y="90"/>
                  </a:cubicBezTo>
                  <a:cubicBezTo>
                    <a:pt x="75" y="90"/>
                    <a:pt x="75" y="90"/>
                    <a:pt x="75" y="90"/>
                  </a:cubicBezTo>
                  <a:cubicBezTo>
                    <a:pt x="75" y="91"/>
                    <a:pt x="75" y="91"/>
                    <a:pt x="75" y="91"/>
                  </a:cubicBezTo>
                  <a:cubicBezTo>
                    <a:pt x="74" y="90"/>
                    <a:pt x="74" y="90"/>
                    <a:pt x="73" y="89"/>
                  </a:cubicBezTo>
                  <a:cubicBezTo>
                    <a:pt x="73" y="88"/>
                    <a:pt x="72" y="89"/>
                    <a:pt x="73" y="89"/>
                  </a:cubicBezTo>
                  <a:cubicBezTo>
                    <a:pt x="73" y="90"/>
                    <a:pt x="74" y="91"/>
                    <a:pt x="74" y="93"/>
                  </a:cubicBezTo>
                  <a:cubicBezTo>
                    <a:pt x="74" y="93"/>
                    <a:pt x="74" y="94"/>
                    <a:pt x="74" y="94"/>
                  </a:cubicBezTo>
                  <a:cubicBezTo>
                    <a:pt x="73" y="95"/>
                    <a:pt x="73" y="95"/>
                    <a:pt x="73" y="95"/>
                  </a:cubicBezTo>
                  <a:cubicBezTo>
                    <a:pt x="73" y="94"/>
                    <a:pt x="72" y="93"/>
                    <a:pt x="72" y="92"/>
                  </a:cubicBezTo>
                  <a:cubicBezTo>
                    <a:pt x="71" y="92"/>
                    <a:pt x="70" y="92"/>
                    <a:pt x="71" y="93"/>
                  </a:cubicBezTo>
                  <a:cubicBezTo>
                    <a:pt x="72" y="94"/>
                    <a:pt x="72" y="95"/>
                    <a:pt x="73" y="96"/>
                  </a:cubicBezTo>
                  <a:cubicBezTo>
                    <a:pt x="73" y="97"/>
                    <a:pt x="72" y="97"/>
                    <a:pt x="72" y="98"/>
                  </a:cubicBezTo>
                  <a:cubicBezTo>
                    <a:pt x="72" y="98"/>
                    <a:pt x="72" y="98"/>
                    <a:pt x="72" y="97"/>
                  </a:cubicBezTo>
                  <a:cubicBezTo>
                    <a:pt x="72" y="97"/>
                    <a:pt x="71" y="96"/>
                    <a:pt x="71" y="95"/>
                  </a:cubicBezTo>
                  <a:cubicBezTo>
                    <a:pt x="70" y="95"/>
                    <a:pt x="70" y="95"/>
                    <a:pt x="70" y="96"/>
                  </a:cubicBezTo>
                  <a:cubicBezTo>
                    <a:pt x="70" y="96"/>
                    <a:pt x="71" y="97"/>
                    <a:pt x="71" y="98"/>
                  </a:cubicBezTo>
                  <a:cubicBezTo>
                    <a:pt x="71" y="98"/>
                    <a:pt x="72" y="99"/>
                    <a:pt x="72" y="99"/>
                  </a:cubicBezTo>
                  <a:cubicBezTo>
                    <a:pt x="72" y="99"/>
                    <a:pt x="72" y="99"/>
                    <a:pt x="72" y="99"/>
                  </a:cubicBezTo>
                  <a:cubicBezTo>
                    <a:pt x="71" y="100"/>
                    <a:pt x="71" y="101"/>
                    <a:pt x="71" y="102"/>
                  </a:cubicBezTo>
                  <a:cubicBezTo>
                    <a:pt x="70" y="101"/>
                    <a:pt x="70" y="100"/>
                    <a:pt x="69" y="99"/>
                  </a:cubicBezTo>
                  <a:cubicBezTo>
                    <a:pt x="69" y="98"/>
                    <a:pt x="68" y="99"/>
                    <a:pt x="68" y="99"/>
                  </a:cubicBezTo>
                  <a:cubicBezTo>
                    <a:pt x="69" y="100"/>
                    <a:pt x="70" y="102"/>
                    <a:pt x="70" y="103"/>
                  </a:cubicBezTo>
                  <a:cubicBezTo>
                    <a:pt x="70" y="103"/>
                    <a:pt x="70" y="103"/>
                    <a:pt x="70" y="103"/>
                  </a:cubicBezTo>
                  <a:cubicBezTo>
                    <a:pt x="70" y="104"/>
                    <a:pt x="70" y="104"/>
                    <a:pt x="70" y="105"/>
                  </a:cubicBezTo>
                  <a:cubicBezTo>
                    <a:pt x="70" y="105"/>
                    <a:pt x="69" y="105"/>
                    <a:pt x="69" y="106"/>
                  </a:cubicBezTo>
                  <a:cubicBezTo>
                    <a:pt x="69" y="105"/>
                    <a:pt x="68" y="103"/>
                    <a:pt x="68" y="102"/>
                  </a:cubicBezTo>
                  <a:cubicBezTo>
                    <a:pt x="67" y="102"/>
                    <a:pt x="67" y="102"/>
                    <a:pt x="67" y="103"/>
                  </a:cubicBezTo>
                  <a:cubicBezTo>
                    <a:pt x="67" y="104"/>
                    <a:pt x="68" y="105"/>
                    <a:pt x="68" y="106"/>
                  </a:cubicBezTo>
                  <a:cubicBezTo>
                    <a:pt x="68" y="106"/>
                    <a:pt x="68" y="106"/>
                    <a:pt x="69" y="106"/>
                  </a:cubicBezTo>
                  <a:cubicBezTo>
                    <a:pt x="69" y="106"/>
                    <a:pt x="69" y="107"/>
                    <a:pt x="69" y="107"/>
                  </a:cubicBezTo>
                  <a:cubicBezTo>
                    <a:pt x="69" y="107"/>
                    <a:pt x="69" y="107"/>
                    <a:pt x="69" y="107"/>
                  </a:cubicBezTo>
                  <a:cubicBezTo>
                    <a:pt x="69" y="108"/>
                    <a:pt x="68" y="109"/>
                    <a:pt x="68" y="110"/>
                  </a:cubicBezTo>
                  <a:cubicBezTo>
                    <a:pt x="67" y="109"/>
                    <a:pt x="67" y="108"/>
                    <a:pt x="66" y="107"/>
                  </a:cubicBezTo>
                  <a:cubicBezTo>
                    <a:pt x="66" y="106"/>
                    <a:pt x="65" y="107"/>
                    <a:pt x="65" y="107"/>
                  </a:cubicBezTo>
                  <a:cubicBezTo>
                    <a:pt x="66" y="108"/>
                    <a:pt x="67" y="110"/>
                    <a:pt x="67" y="111"/>
                  </a:cubicBezTo>
                  <a:cubicBezTo>
                    <a:pt x="67" y="111"/>
                    <a:pt x="67" y="111"/>
                    <a:pt x="67" y="111"/>
                  </a:cubicBezTo>
                  <a:cubicBezTo>
                    <a:pt x="67" y="111"/>
                    <a:pt x="67" y="112"/>
                    <a:pt x="67" y="112"/>
                  </a:cubicBezTo>
                  <a:cubicBezTo>
                    <a:pt x="66" y="113"/>
                    <a:pt x="66" y="113"/>
                    <a:pt x="66" y="114"/>
                  </a:cubicBezTo>
                  <a:cubicBezTo>
                    <a:pt x="66" y="114"/>
                    <a:pt x="65" y="114"/>
                    <a:pt x="65" y="113"/>
                  </a:cubicBezTo>
                  <a:cubicBezTo>
                    <a:pt x="65" y="113"/>
                    <a:pt x="64" y="112"/>
                    <a:pt x="64" y="111"/>
                  </a:cubicBezTo>
                  <a:cubicBezTo>
                    <a:pt x="64" y="111"/>
                    <a:pt x="63" y="111"/>
                    <a:pt x="63" y="112"/>
                  </a:cubicBezTo>
                  <a:cubicBezTo>
                    <a:pt x="63" y="112"/>
                    <a:pt x="63" y="111"/>
                    <a:pt x="63" y="111"/>
                  </a:cubicBezTo>
                  <a:cubicBezTo>
                    <a:pt x="64" y="111"/>
                    <a:pt x="64" y="110"/>
                    <a:pt x="65" y="109"/>
                  </a:cubicBezTo>
                  <a:cubicBezTo>
                    <a:pt x="65" y="108"/>
                    <a:pt x="65" y="108"/>
                    <a:pt x="65" y="107"/>
                  </a:cubicBezTo>
                  <a:cubicBezTo>
                    <a:pt x="65" y="107"/>
                    <a:pt x="65" y="106"/>
                    <a:pt x="65" y="106"/>
                  </a:cubicBezTo>
                  <a:cubicBezTo>
                    <a:pt x="66" y="105"/>
                    <a:pt x="66" y="105"/>
                    <a:pt x="66" y="105"/>
                  </a:cubicBezTo>
                  <a:cubicBezTo>
                    <a:pt x="66" y="104"/>
                    <a:pt x="66" y="103"/>
                    <a:pt x="67" y="102"/>
                  </a:cubicBezTo>
                  <a:cubicBezTo>
                    <a:pt x="67" y="101"/>
                    <a:pt x="67" y="100"/>
                    <a:pt x="68" y="99"/>
                  </a:cubicBezTo>
                  <a:cubicBezTo>
                    <a:pt x="69" y="97"/>
                    <a:pt x="69" y="95"/>
                    <a:pt x="70" y="93"/>
                  </a:cubicBezTo>
                  <a:cubicBezTo>
                    <a:pt x="71" y="90"/>
                    <a:pt x="73" y="86"/>
                    <a:pt x="74" y="83"/>
                  </a:cubicBezTo>
                  <a:cubicBezTo>
                    <a:pt x="74" y="82"/>
                    <a:pt x="74" y="81"/>
                    <a:pt x="75" y="80"/>
                  </a:cubicBezTo>
                  <a:cubicBezTo>
                    <a:pt x="75" y="79"/>
                    <a:pt x="75" y="79"/>
                    <a:pt x="76" y="78"/>
                  </a:cubicBezTo>
                  <a:cubicBezTo>
                    <a:pt x="76" y="78"/>
                    <a:pt x="76" y="78"/>
                    <a:pt x="76" y="78"/>
                  </a:cubicBezTo>
                  <a:cubicBezTo>
                    <a:pt x="77" y="77"/>
                    <a:pt x="77" y="77"/>
                    <a:pt x="78" y="77"/>
                  </a:cubicBezTo>
                  <a:cubicBezTo>
                    <a:pt x="80" y="78"/>
                    <a:pt x="82" y="79"/>
                    <a:pt x="84" y="79"/>
                  </a:cubicBezTo>
                  <a:cubicBezTo>
                    <a:pt x="84" y="79"/>
                    <a:pt x="84" y="80"/>
                    <a:pt x="84" y="80"/>
                  </a:cubicBezTo>
                  <a:cubicBezTo>
                    <a:pt x="85" y="81"/>
                    <a:pt x="86" y="82"/>
                    <a:pt x="87" y="83"/>
                  </a:cubicBezTo>
                  <a:cubicBezTo>
                    <a:pt x="87" y="83"/>
                    <a:pt x="88" y="82"/>
                    <a:pt x="87" y="82"/>
                  </a:cubicBezTo>
                  <a:cubicBezTo>
                    <a:pt x="87" y="81"/>
                    <a:pt x="86" y="81"/>
                    <a:pt x="86" y="80"/>
                  </a:cubicBezTo>
                  <a:cubicBezTo>
                    <a:pt x="87" y="80"/>
                    <a:pt x="88" y="81"/>
                    <a:pt x="89" y="81"/>
                  </a:cubicBezTo>
                  <a:cubicBezTo>
                    <a:pt x="89" y="81"/>
                    <a:pt x="89" y="81"/>
                    <a:pt x="89" y="81"/>
                  </a:cubicBezTo>
                  <a:cubicBezTo>
                    <a:pt x="89" y="82"/>
                    <a:pt x="90" y="83"/>
                    <a:pt x="90" y="84"/>
                  </a:cubicBezTo>
                  <a:cubicBezTo>
                    <a:pt x="90" y="84"/>
                    <a:pt x="89" y="84"/>
                    <a:pt x="89" y="84"/>
                  </a:cubicBezTo>
                  <a:close/>
                  <a:moveTo>
                    <a:pt x="72" y="82"/>
                  </a:moveTo>
                  <a:cubicBezTo>
                    <a:pt x="73" y="81"/>
                    <a:pt x="73" y="81"/>
                    <a:pt x="73" y="80"/>
                  </a:cubicBezTo>
                  <a:cubicBezTo>
                    <a:pt x="73" y="79"/>
                    <a:pt x="73" y="78"/>
                    <a:pt x="73" y="78"/>
                  </a:cubicBezTo>
                  <a:cubicBezTo>
                    <a:pt x="74" y="77"/>
                    <a:pt x="74" y="77"/>
                    <a:pt x="75" y="77"/>
                  </a:cubicBezTo>
                  <a:cubicBezTo>
                    <a:pt x="74" y="78"/>
                    <a:pt x="73" y="80"/>
                    <a:pt x="72" y="82"/>
                  </a:cubicBezTo>
                  <a:close/>
                  <a:moveTo>
                    <a:pt x="76" y="77"/>
                  </a:moveTo>
                  <a:cubicBezTo>
                    <a:pt x="76" y="77"/>
                    <a:pt x="76" y="77"/>
                    <a:pt x="76" y="77"/>
                  </a:cubicBezTo>
                  <a:cubicBezTo>
                    <a:pt x="76" y="77"/>
                    <a:pt x="76" y="77"/>
                    <a:pt x="76" y="77"/>
                  </a:cubicBezTo>
                  <a:cubicBezTo>
                    <a:pt x="76" y="77"/>
                    <a:pt x="76" y="77"/>
                    <a:pt x="76" y="77"/>
                  </a:cubicBezTo>
                  <a:close/>
                  <a:moveTo>
                    <a:pt x="86" y="79"/>
                  </a:moveTo>
                  <a:cubicBezTo>
                    <a:pt x="86" y="79"/>
                    <a:pt x="86" y="79"/>
                    <a:pt x="86" y="79"/>
                  </a:cubicBezTo>
                  <a:cubicBezTo>
                    <a:pt x="85" y="78"/>
                    <a:pt x="84" y="78"/>
                    <a:pt x="82" y="77"/>
                  </a:cubicBezTo>
                  <a:cubicBezTo>
                    <a:pt x="82" y="77"/>
                    <a:pt x="81" y="77"/>
                    <a:pt x="81" y="77"/>
                  </a:cubicBezTo>
                  <a:cubicBezTo>
                    <a:pt x="81" y="77"/>
                    <a:pt x="81" y="77"/>
                    <a:pt x="81" y="77"/>
                  </a:cubicBezTo>
                  <a:cubicBezTo>
                    <a:pt x="82" y="77"/>
                    <a:pt x="83" y="77"/>
                    <a:pt x="84" y="77"/>
                  </a:cubicBezTo>
                  <a:cubicBezTo>
                    <a:pt x="86" y="78"/>
                    <a:pt x="88" y="79"/>
                    <a:pt x="91" y="79"/>
                  </a:cubicBezTo>
                  <a:cubicBezTo>
                    <a:pt x="94" y="80"/>
                    <a:pt x="97" y="81"/>
                    <a:pt x="100" y="82"/>
                  </a:cubicBezTo>
                  <a:cubicBezTo>
                    <a:pt x="99" y="83"/>
                    <a:pt x="99" y="83"/>
                    <a:pt x="99" y="83"/>
                  </a:cubicBezTo>
                  <a:cubicBezTo>
                    <a:pt x="99" y="83"/>
                    <a:pt x="99" y="83"/>
                    <a:pt x="99" y="83"/>
                  </a:cubicBezTo>
                  <a:cubicBezTo>
                    <a:pt x="98" y="82"/>
                    <a:pt x="97" y="82"/>
                    <a:pt x="96" y="82"/>
                  </a:cubicBezTo>
                  <a:cubicBezTo>
                    <a:pt x="94" y="81"/>
                    <a:pt x="91" y="80"/>
                    <a:pt x="89" y="80"/>
                  </a:cubicBezTo>
                  <a:cubicBezTo>
                    <a:pt x="88" y="79"/>
                    <a:pt x="87" y="79"/>
                    <a:pt x="86" y="79"/>
                  </a:cubicBezTo>
                  <a:close/>
                  <a:moveTo>
                    <a:pt x="95" y="85"/>
                  </a:moveTo>
                  <a:cubicBezTo>
                    <a:pt x="94" y="85"/>
                    <a:pt x="94" y="85"/>
                    <a:pt x="93" y="85"/>
                  </a:cubicBezTo>
                  <a:cubicBezTo>
                    <a:pt x="92" y="85"/>
                    <a:pt x="92" y="84"/>
                    <a:pt x="91" y="84"/>
                  </a:cubicBezTo>
                  <a:cubicBezTo>
                    <a:pt x="91" y="83"/>
                    <a:pt x="90" y="82"/>
                    <a:pt x="90" y="81"/>
                  </a:cubicBezTo>
                  <a:cubicBezTo>
                    <a:pt x="90" y="81"/>
                    <a:pt x="91" y="82"/>
                    <a:pt x="91" y="82"/>
                  </a:cubicBezTo>
                  <a:cubicBezTo>
                    <a:pt x="92" y="82"/>
                    <a:pt x="92" y="82"/>
                    <a:pt x="93" y="82"/>
                  </a:cubicBezTo>
                  <a:cubicBezTo>
                    <a:pt x="93" y="82"/>
                    <a:pt x="94" y="83"/>
                    <a:pt x="94" y="83"/>
                  </a:cubicBezTo>
                  <a:cubicBezTo>
                    <a:pt x="94" y="83"/>
                    <a:pt x="94" y="83"/>
                    <a:pt x="94" y="83"/>
                  </a:cubicBezTo>
                  <a:cubicBezTo>
                    <a:pt x="94" y="84"/>
                    <a:pt x="95" y="84"/>
                    <a:pt x="95" y="85"/>
                  </a:cubicBezTo>
                  <a:cubicBezTo>
                    <a:pt x="95" y="85"/>
                    <a:pt x="95" y="85"/>
                    <a:pt x="95" y="85"/>
                  </a:cubicBezTo>
                  <a:close/>
                  <a:moveTo>
                    <a:pt x="103" y="88"/>
                  </a:moveTo>
                  <a:cubicBezTo>
                    <a:pt x="103" y="88"/>
                    <a:pt x="103" y="88"/>
                    <a:pt x="103" y="87"/>
                  </a:cubicBezTo>
                  <a:cubicBezTo>
                    <a:pt x="103" y="87"/>
                    <a:pt x="103" y="87"/>
                    <a:pt x="103" y="87"/>
                  </a:cubicBezTo>
                  <a:cubicBezTo>
                    <a:pt x="103" y="87"/>
                    <a:pt x="103" y="87"/>
                    <a:pt x="102" y="86"/>
                  </a:cubicBezTo>
                  <a:cubicBezTo>
                    <a:pt x="102" y="86"/>
                    <a:pt x="102" y="85"/>
                    <a:pt x="101" y="84"/>
                  </a:cubicBezTo>
                  <a:cubicBezTo>
                    <a:pt x="101" y="84"/>
                    <a:pt x="100" y="84"/>
                    <a:pt x="100" y="85"/>
                  </a:cubicBezTo>
                  <a:cubicBezTo>
                    <a:pt x="101" y="85"/>
                    <a:pt x="101" y="86"/>
                    <a:pt x="101" y="86"/>
                  </a:cubicBezTo>
                  <a:cubicBezTo>
                    <a:pt x="100" y="86"/>
                    <a:pt x="98" y="86"/>
                    <a:pt x="97" y="85"/>
                  </a:cubicBezTo>
                  <a:cubicBezTo>
                    <a:pt x="96" y="85"/>
                    <a:pt x="96" y="85"/>
                    <a:pt x="96" y="85"/>
                  </a:cubicBezTo>
                  <a:cubicBezTo>
                    <a:pt x="96" y="85"/>
                    <a:pt x="95" y="84"/>
                    <a:pt x="95" y="83"/>
                  </a:cubicBezTo>
                  <a:cubicBezTo>
                    <a:pt x="95" y="83"/>
                    <a:pt x="96" y="83"/>
                    <a:pt x="96" y="83"/>
                  </a:cubicBezTo>
                  <a:cubicBezTo>
                    <a:pt x="97" y="84"/>
                    <a:pt x="97" y="84"/>
                    <a:pt x="97" y="84"/>
                  </a:cubicBezTo>
                  <a:cubicBezTo>
                    <a:pt x="97" y="84"/>
                    <a:pt x="98" y="84"/>
                    <a:pt x="98" y="84"/>
                  </a:cubicBezTo>
                  <a:cubicBezTo>
                    <a:pt x="98" y="84"/>
                    <a:pt x="99" y="84"/>
                    <a:pt x="99" y="84"/>
                  </a:cubicBezTo>
                  <a:cubicBezTo>
                    <a:pt x="100" y="84"/>
                    <a:pt x="101" y="84"/>
                    <a:pt x="102" y="84"/>
                  </a:cubicBezTo>
                  <a:cubicBezTo>
                    <a:pt x="102" y="84"/>
                    <a:pt x="102" y="83"/>
                    <a:pt x="102" y="83"/>
                  </a:cubicBezTo>
                  <a:cubicBezTo>
                    <a:pt x="102" y="83"/>
                    <a:pt x="102" y="83"/>
                    <a:pt x="101" y="83"/>
                  </a:cubicBezTo>
                  <a:cubicBezTo>
                    <a:pt x="101" y="83"/>
                    <a:pt x="101" y="82"/>
                    <a:pt x="101" y="82"/>
                  </a:cubicBezTo>
                  <a:cubicBezTo>
                    <a:pt x="102" y="82"/>
                    <a:pt x="102" y="82"/>
                    <a:pt x="102" y="82"/>
                  </a:cubicBezTo>
                  <a:cubicBezTo>
                    <a:pt x="102" y="83"/>
                    <a:pt x="103" y="84"/>
                    <a:pt x="104" y="85"/>
                  </a:cubicBezTo>
                  <a:cubicBezTo>
                    <a:pt x="104" y="86"/>
                    <a:pt x="104" y="86"/>
                    <a:pt x="104" y="86"/>
                  </a:cubicBezTo>
                  <a:cubicBezTo>
                    <a:pt x="104" y="86"/>
                    <a:pt x="103" y="87"/>
                    <a:pt x="103" y="88"/>
                  </a:cubicBezTo>
                  <a:close/>
                  <a:moveTo>
                    <a:pt x="102" y="81"/>
                  </a:moveTo>
                  <a:cubicBezTo>
                    <a:pt x="102" y="81"/>
                    <a:pt x="102" y="81"/>
                    <a:pt x="102" y="81"/>
                  </a:cubicBezTo>
                  <a:cubicBezTo>
                    <a:pt x="102" y="81"/>
                    <a:pt x="102" y="81"/>
                    <a:pt x="102" y="81"/>
                  </a:cubicBezTo>
                  <a:cubicBezTo>
                    <a:pt x="101" y="81"/>
                    <a:pt x="101" y="82"/>
                    <a:pt x="101" y="82"/>
                  </a:cubicBezTo>
                  <a:cubicBezTo>
                    <a:pt x="101" y="82"/>
                    <a:pt x="101" y="81"/>
                    <a:pt x="101" y="81"/>
                  </a:cubicBezTo>
                  <a:cubicBezTo>
                    <a:pt x="101" y="80"/>
                    <a:pt x="102" y="78"/>
                    <a:pt x="103" y="77"/>
                  </a:cubicBezTo>
                  <a:cubicBezTo>
                    <a:pt x="103" y="77"/>
                    <a:pt x="102" y="78"/>
                    <a:pt x="102" y="78"/>
                  </a:cubicBezTo>
                  <a:cubicBezTo>
                    <a:pt x="102" y="78"/>
                    <a:pt x="103" y="79"/>
                    <a:pt x="103" y="79"/>
                  </a:cubicBezTo>
                  <a:cubicBezTo>
                    <a:pt x="102" y="79"/>
                    <a:pt x="102" y="80"/>
                    <a:pt x="102" y="81"/>
                  </a:cubicBezTo>
                  <a:close/>
                  <a:moveTo>
                    <a:pt x="104" y="85"/>
                  </a:moveTo>
                  <a:cubicBezTo>
                    <a:pt x="103" y="83"/>
                    <a:pt x="103" y="82"/>
                    <a:pt x="102" y="81"/>
                  </a:cubicBezTo>
                  <a:cubicBezTo>
                    <a:pt x="103" y="80"/>
                    <a:pt x="104" y="79"/>
                    <a:pt x="104" y="78"/>
                  </a:cubicBezTo>
                  <a:cubicBezTo>
                    <a:pt x="104" y="79"/>
                    <a:pt x="105" y="79"/>
                    <a:pt x="105" y="80"/>
                  </a:cubicBezTo>
                  <a:cubicBezTo>
                    <a:pt x="105" y="80"/>
                    <a:pt x="105" y="80"/>
                    <a:pt x="105" y="80"/>
                  </a:cubicBezTo>
                  <a:cubicBezTo>
                    <a:pt x="105" y="82"/>
                    <a:pt x="104" y="83"/>
                    <a:pt x="104" y="85"/>
                  </a:cubicBezTo>
                  <a:close/>
                  <a:moveTo>
                    <a:pt x="104" y="77"/>
                  </a:moveTo>
                  <a:cubicBezTo>
                    <a:pt x="104" y="77"/>
                    <a:pt x="104" y="77"/>
                    <a:pt x="104" y="77"/>
                  </a:cubicBezTo>
                  <a:cubicBezTo>
                    <a:pt x="104" y="77"/>
                    <a:pt x="104" y="77"/>
                    <a:pt x="104" y="77"/>
                  </a:cubicBezTo>
                  <a:cubicBezTo>
                    <a:pt x="105" y="76"/>
                    <a:pt x="105" y="75"/>
                    <a:pt x="105" y="74"/>
                  </a:cubicBezTo>
                  <a:cubicBezTo>
                    <a:pt x="105" y="74"/>
                    <a:pt x="105" y="74"/>
                    <a:pt x="105" y="74"/>
                  </a:cubicBezTo>
                  <a:cubicBezTo>
                    <a:pt x="106" y="75"/>
                    <a:pt x="106" y="76"/>
                    <a:pt x="107" y="76"/>
                  </a:cubicBezTo>
                  <a:cubicBezTo>
                    <a:pt x="106" y="77"/>
                    <a:pt x="106" y="78"/>
                    <a:pt x="106" y="79"/>
                  </a:cubicBezTo>
                  <a:cubicBezTo>
                    <a:pt x="105" y="78"/>
                    <a:pt x="105" y="78"/>
                    <a:pt x="104" y="77"/>
                  </a:cubicBezTo>
                  <a:close/>
                  <a:moveTo>
                    <a:pt x="107" y="70"/>
                  </a:moveTo>
                  <a:cubicBezTo>
                    <a:pt x="107" y="71"/>
                    <a:pt x="107" y="72"/>
                    <a:pt x="108" y="72"/>
                  </a:cubicBezTo>
                  <a:cubicBezTo>
                    <a:pt x="107" y="73"/>
                    <a:pt x="107" y="74"/>
                    <a:pt x="107" y="75"/>
                  </a:cubicBezTo>
                  <a:cubicBezTo>
                    <a:pt x="107" y="75"/>
                    <a:pt x="106" y="74"/>
                    <a:pt x="106" y="74"/>
                  </a:cubicBezTo>
                  <a:cubicBezTo>
                    <a:pt x="106" y="74"/>
                    <a:pt x="106" y="74"/>
                    <a:pt x="105" y="74"/>
                  </a:cubicBezTo>
                  <a:cubicBezTo>
                    <a:pt x="106" y="73"/>
                    <a:pt x="106" y="72"/>
                    <a:pt x="107" y="70"/>
                  </a:cubicBezTo>
                  <a:close/>
                  <a:moveTo>
                    <a:pt x="105" y="72"/>
                  </a:moveTo>
                  <a:cubicBezTo>
                    <a:pt x="105" y="71"/>
                    <a:pt x="105" y="71"/>
                    <a:pt x="105" y="70"/>
                  </a:cubicBezTo>
                  <a:cubicBezTo>
                    <a:pt x="106" y="69"/>
                    <a:pt x="107" y="68"/>
                    <a:pt x="107" y="66"/>
                  </a:cubicBezTo>
                  <a:cubicBezTo>
                    <a:pt x="108" y="65"/>
                    <a:pt x="108" y="65"/>
                    <a:pt x="108" y="64"/>
                  </a:cubicBezTo>
                  <a:cubicBezTo>
                    <a:pt x="108" y="64"/>
                    <a:pt x="108" y="64"/>
                    <a:pt x="108" y="65"/>
                  </a:cubicBezTo>
                  <a:cubicBezTo>
                    <a:pt x="107" y="67"/>
                    <a:pt x="106" y="70"/>
                    <a:pt x="105" y="72"/>
                  </a:cubicBezTo>
                  <a:close/>
                  <a:moveTo>
                    <a:pt x="109" y="73"/>
                  </a:moveTo>
                  <a:cubicBezTo>
                    <a:pt x="108" y="75"/>
                    <a:pt x="107" y="77"/>
                    <a:pt x="107" y="79"/>
                  </a:cubicBezTo>
                  <a:cubicBezTo>
                    <a:pt x="107" y="79"/>
                    <a:pt x="107" y="79"/>
                    <a:pt x="106" y="79"/>
                  </a:cubicBezTo>
                  <a:cubicBezTo>
                    <a:pt x="107" y="79"/>
                    <a:pt x="107" y="78"/>
                    <a:pt x="107" y="77"/>
                  </a:cubicBezTo>
                  <a:cubicBezTo>
                    <a:pt x="108" y="77"/>
                    <a:pt x="108" y="76"/>
                    <a:pt x="107" y="76"/>
                  </a:cubicBezTo>
                  <a:cubicBezTo>
                    <a:pt x="108" y="75"/>
                    <a:pt x="108" y="75"/>
                    <a:pt x="108" y="74"/>
                  </a:cubicBezTo>
                  <a:cubicBezTo>
                    <a:pt x="108" y="74"/>
                    <a:pt x="108" y="74"/>
                    <a:pt x="108" y="73"/>
                  </a:cubicBezTo>
                  <a:cubicBezTo>
                    <a:pt x="108" y="74"/>
                    <a:pt x="109" y="74"/>
                    <a:pt x="109" y="73"/>
                  </a:cubicBezTo>
                  <a:cubicBezTo>
                    <a:pt x="109" y="73"/>
                    <a:pt x="109" y="73"/>
                    <a:pt x="109" y="73"/>
                  </a:cubicBezTo>
                  <a:close/>
                  <a:moveTo>
                    <a:pt x="107" y="69"/>
                  </a:moveTo>
                  <a:cubicBezTo>
                    <a:pt x="107" y="69"/>
                    <a:pt x="107" y="69"/>
                    <a:pt x="107" y="69"/>
                  </a:cubicBezTo>
                  <a:cubicBezTo>
                    <a:pt x="107" y="69"/>
                    <a:pt x="108" y="68"/>
                    <a:pt x="108" y="67"/>
                  </a:cubicBezTo>
                  <a:cubicBezTo>
                    <a:pt x="108" y="67"/>
                    <a:pt x="108" y="67"/>
                    <a:pt x="108" y="67"/>
                  </a:cubicBezTo>
                  <a:cubicBezTo>
                    <a:pt x="108" y="68"/>
                    <a:pt x="109" y="69"/>
                    <a:pt x="109" y="69"/>
                  </a:cubicBezTo>
                  <a:cubicBezTo>
                    <a:pt x="109" y="70"/>
                    <a:pt x="108" y="71"/>
                    <a:pt x="108" y="71"/>
                  </a:cubicBezTo>
                  <a:cubicBezTo>
                    <a:pt x="108" y="71"/>
                    <a:pt x="108" y="70"/>
                    <a:pt x="107" y="69"/>
                  </a:cubicBezTo>
                  <a:close/>
                  <a:moveTo>
                    <a:pt x="109" y="73"/>
                  </a:moveTo>
                  <a:cubicBezTo>
                    <a:pt x="109" y="73"/>
                    <a:pt x="109" y="73"/>
                    <a:pt x="109" y="73"/>
                  </a:cubicBezTo>
                  <a:cubicBezTo>
                    <a:pt x="109" y="73"/>
                    <a:pt x="109" y="72"/>
                    <a:pt x="109" y="72"/>
                  </a:cubicBezTo>
                  <a:cubicBezTo>
                    <a:pt x="109" y="72"/>
                    <a:pt x="109" y="71"/>
                    <a:pt x="109" y="70"/>
                  </a:cubicBezTo>
                  <a:cubicBezTo>
                    <a:pt x="109" y="70"/>
                    <a:pt x="109" y="70"/>
                    <a:pt x="110" y="71"/>
                  </a:cubicBezTo>
                  <a:cubicBezTo>
                    <a:pt x="110" y="71"/>
                    <a:pt x="110" y="71"/>
                    <a:pt x="110" y="71"/>
                  </a:cubicBezTo>
                  <a:cubicBezTo>
                    <a:pt x="110" y="71"/>
                    <a:pt x="109" y="72"/>
                    <a:pt x="109" y="73"/>
                  </a:cubicBezTo>
                  <a:close/>
                  <a:moveTo>
                    <a:pt x="109" y="67"/>
                  </a:moveTo>
                  <a:cubicBezTo>
                    <a:pt x="109" y="67"/>
                    <a:pt x="108" y="67"/>
                    <a:pt x="108" y="67"/>
                  </a:cubicBezTo>
                  <a:cubicBezTo>
                    <a:pt x="108" y="66"/>
                    <a:pt x="109" y="66"/>
                    <a:pt x="109" y="65"/>
                  </a:cubicBezTo>
                  <a:cubicBezTo>
                    <a:pt x="109" y="64"/>
                    <a:pt x="109" y="64"/>
                    <a:pt x="110" y="63"/>
                  </a:cubicBezTo>
                  <a:cubicBezTo>
                    <a:pt x="110" y="63"/>
                    <a:pt x="110" y="63"/>
                    <a:pt x="110" y="63"/>
                  </a:cubicBezTo>
                  <a:cubicBezTo>
                    <a:pt x="110" y="63"/>
                    <a:pt x="111" y="64"/>
                    <a:pt x="111" y="64"/>
                  </a:cubicBezTo>
                  <a:cubicBezTo>
                    <a:pt x="111" y="65"/>
                    <a:pt x="111" y="65"/>
                    <a:pt x="111" y="65"/>
                  </a:cubicBezTo>
                  <a:cubicBezTo>
                    <a:pt x="110" y="66"/>
                    <a:pt x="110" y="67"/>
                    <a:pt x="109" y="68"/>
                  </a:cubicBezTo>
                  <a:cubicBezTo>
                    <a:pt x="109" y="68"/>
                    <a:pt x="109" y="67"/>
                    <a:pt x="109" y="67"/>
                  </a:cubicBezTo>
                  <a:close/>
                  <a:moveTo>
                    <a:pt x="111" y="68"/>
                  </a:moveTo>
                  <a:cubicBezTo>
                    <a:pt x="111" y="69"/>
                    <a:pt x="111" y="69"/>
                    <a:pt x="110" y="70"/>
                  </a:cubicBezTo>
                  <a:cubicBezTo>
                    <a:pt x="110" y="70"/>
                    <a:pt x="110" y="70"/>
                    <a:pt x="110" y="69"/>
                  </a:cubicBezTo>
                  <a:cubicBezTo>
                    <a:pt x="110" y="68"/>
                    <a:pt x="111" y="68"/>
                    <a:pt x="111" y="67"/>
                  </a:cubicBezTo>
                  <a:cubicBezTo>
                    <a:pt x="111" y="66"/>
                    <a:pt x="111" y="66"/>
                    <a:pt x="111" y="66"/>
                  </a:cubicBezTo>
                  <a:cubicBezTo>
                    <a:pt x="111" y="66"/>
                    <a:pt x="112" y="66"/>
                    <a:pt x="112" y="66"/>
                  </a:cubicBezTo>
                  <a:cubicBezTo>
                    <a:pt x="112" y="66"/>
                    <a:pt x="112" y="66"/>
                    <a:pt x="112" y="66"/>
                  </a:cubicBezTo>
                  <a:cubicBezTo>
                    <a:pt x="112" y="67"/>
                    <a:pt x="111" y="67"/>
                    <a:pt x="111" y="68"/>
                  </a:cubicBezTo>
                  <a:close/>
                  <a:moveTo>
                    <a:pt x="113" y="63"/>
                  </a:moveTo>
                  <a:cubicBezTo>
                    <a:pt x="113" y="64"/>
                    <a:pt x="113" y="65"/>
                    <a:pt x="112" y="65"/>
                  </a:cubicBezTo>
                  <a:cubicBezTo>
                    <a:pt x="112" y="65"/>
                    <a:pt x="112" y="65"/>
                    <a:pt x="112" y="64"/>
                  </a:cubicBezTo>
                  <a:cubicBezTo>
                    <a:pt x="112" y="64"/>
                    <a:pt x="113" y="63"/>
                    <a:pt x="113" y="62"/>
                  </a:cubicBezTo>
                  <a:cubicBezTo>
                    <a:pt x="113" y="62"/>
                    <a:pt x="113" y="63"/>
                    <a:pt x="113" y="63"/>
                  </a:cubicBezTo>
                  <a:cubicBezTo>
                    <a:pt x="113" y="63"/>
                    <a:pt x="113" y="63"/>
                    <a:pt x="113" y="63"/>
                  </a:cubicBezTo>
                  <a:close/>
                  <a:moveTo>
                    <a:pt x="114" y="62"/>
                  </a:moveTo>
                  <a:cubicBezTo>
                    <a:pt x="114" y="62"/>
                    <a:pt x="114" y="61"/>
                    <a:pt x="113" y="61"/>
                  </a:cubicBezTo>
                  <a:cubicBezTo>
                    <a:pt x="114" y="61"/>
                    <a:pt x="114" y="60"/>
                    <a:pt x="114" y="59"/>
                  </a:cubicBezTo>
                  <a:cubicBezTo>
                    <a:pt x="114" y="59"/>
                    <a:pt x="115" y="59"/>
                    <a:pt x="115" y="59"/>
                  </a:cubicBezTo>
                  <a:cubicBezTo>
                    <a:pt x="115" y="59"/>
                    <a:pt x="115" y="59"/>
                    <a:pt x="115" y="59"/>
                  </a:cubicBezTo>
                  <a:cubicBezTo>
                    <a:pt x="115" y="60"/>
                    <a:pt x="114" y="61"/>
                    <a:pt x="114" y="62"/>
                  </a:cubicBezTo>
                  <a:close/>
                  <a:moveTo>
                    <a:pt x="115" y="58"/>
                  </a:moveTo>
                  <a:cubicBezTo>
                    <a:pt x="115" y="58"/>
                    <a:pt x="115" y="58"/>
                    <a:pt x="115" y="58"/>
                  </a:cubicBezTo>
                  <a:cubicBezTo>
                    <a:pt x="115" y="57"/>
                    <a:pt x="116" y="57"/>
                    <a:pt x="116" y="56"/>
                  </a:cubicBezTo>
                  <a:cubicBezTo>
                    <a:pt x="116" y="56"/>
                    <a:pt x="116" y="56"/>
                    <a:pt x="116" y="57"/>
                  </a:cubicBezTo>
                  <a:cubicBezTo>
                    <a:pt x="116" y="57"/>
                    <a:pt x="116" y="58"/>
                    <a:pt x="115" y="58"/>
                  </a:cubicBezTo>
                  <a:close/>
                  <a:moveTo>
                    <a:pt x="116" y="56"/>
                  </a:moveTo>
                  <a:cubicBezTo>
                    <a:pt x="116" y="56"/>
                    <a:pt x="116" y="56"/>
                    <a:pt x="116" y="55"/>
                  </a:cubicBezTo>
                  <a:cubicBezTo>
                    <a:pt x="117" y="55"/>
                    <a:pt x="117" y="54"/>
                    <a:pt x="117" y="53"/>
                  </a:cubicBezTo>
                  <a:cubicBezTo>
                    <a:pt x="117" y="53"/>
                    <a:pt x="117" y="53"/>
                    <a:pt x="117" y="53"/>
                  </a:cubicBezTo>
                  <a:cubicBezTo>
                    <a:pt x="117" y="54"/>
                    <a:pt x="117" y="55"/>
                    <a:pt x="116" y="56"/>
                  </a:cubicBezTo>
                  <a:close/>
                  <a:moveTo>
                    <a:pt x="118" y="52"/>
                  </a:moveTo>
                  <a:cubicBezTo>
                    <a:pt x="118" y="52"/>
                    <a:pt x="118" y="52"/>
                    <a:pt x="118" y="52"/>
                  </a:cubicBezTo>
                  <a:cubicBezTo>
                    <a:pt x="118" y="51"/>
                    <a:pt x="118" y="51"/>
                    <a:pt x="119" y="50"/>
                  </a:cubicBezTo>
                  <a:cubicBezTo>
                    <a:pt x="119" y="50"/>
                    <a:pt x="119" y="50"/>
                    <a:pt x="119" y="50"/>
                  </a:cubicBezTo>
                  <a:cubicBezTo>
                    <a:pt x="119" y="51"/>
                    <a:pt x="118" y="51"/>
                    <a:pt x="118" y="52"/>
                  </a:cubicBezTo>
                  <a:close/>
                  <a:moveTo>
                    <a:pt x="119" y="49"/>
                  </a:moveTo>
                  <a:cubicBezTo>
                    <a:pt x="119" y="49"/>
                    <a:pt x="119" y="49"/>
                    <a:pt x="119" y="49"/>
                  </a:cubicBezTo>
                  <a:cubicBezTo>
                    <a:pt x="119" y="49"/>
                    <a:pt x="119" y="49"/>
                    <a:pt x="120" y="48"/>
                  </a:cubicBezTo>
                  <a:cubicBezTo>
                    <a:pt x="119" y="49"/>
                    <a:pt x="119" y="49"/>
                    <a:pt x="119" y="49"/>
                  </a:cubicBezTo>
                  <a:close/>
                  <a:moveTo>
                    <a:pt x="124" y="33"/>
                  </a:moveTo>
                  <a:cubicBezTo>
                    <a:pt x="124" y="33"/>
                    <a:pt x="123" y="33"/>
                    <a:pt x="123" y="33"/>
                  </a:cubicBezTo>
                  <a:cubicBezTo>
                    <a:pt x="123" y="33"/>
                    <a:pt x="123" y="33"/>
                    <a:pt x="123" y="33"/>
                  </a:cubicBezTo>
                  <a:cubicBezTo>
                    <a:pt x="123" y="33"/>
                    <a:pt x="123" y="34"/>
                    <a:pt x="123" y="34"/>
                  </a:cubicBezTo>
                  <a:cubicBezTo>
                    <a:pt x="123" y="35"/>
                    <a:pt x="123" y="35"/>
                    <a:pt x="124" y="36"/>
                  </a:cubicBezTo>
                  <a:cubicBezTo>
                    <a:pt x="124" y="36"/>
                    <a:pt x="124" y="36"/>
                    <a:pt x="124" y="36"/>
                  </a:cubicBezTo>
                  <a:cubicBezTo>
                    <a:pt x="124" y="36"/>
                    <a:pt x="124" y="36"/>
                    <a:pt x="124" y="37"/>
                  </a:cubicBezTo>
                  <a:cubicBezTo>
                    <a:pt x="124" y="37"/>
                    <a:pt x="123" y="38"/>
                    <a:pt x="123" y="39"/>
                  </a:cubicBezTo>
                  <a:cubicBezTo>
                    <a:pt x="122" y="39"/>
                    <a:pt x="122" y="38"/>
                    <a:pt x="121" y="38"/>
                  </a:cubicBezTo>
                  <a:cubicBezTo>
                    <a:pt x="121" y="37"/>
                    <a:pt x="121" y="38"/>
                    <a:pt x="121" y="38"/>
                  </a:cubicBezTo>
                  <a:cubicBezTo>
                    <a:pt x="121" y="39"/>
                    <a:pt x="122" y="40"/>
                    <a:pt x="123" y="40"/>
                  </a:cubicBezTo>
                  <a:cubicBezTo>
                    <a:pt x="122" y="41"/>
                    <a:pt x="122" y="42"/>
                    <a:pt x="122" y="43"/>
                  </a:cubicBezTo>
                  <a:cubicBezTo>
                    <a:pt x="121" y="42"/>
                    <a:pt x="121" y="41"/>
                    <a:pt x="120" y="40"/>
                  </a:cubicBezTo>
                  <a:cubicBezTo>
                    <a:pt x="120" y="39"/>
                    <a:pt x="119" y="40"/>
                    <a:pt x="120" y="40"/>
                  </a:cubicBezTo>
                  <a:cubicBezTo>
                    <a:pt x="120" y="41"/>
                    <a:pt x="120" y="43"/>
                    <a:pt x="121" y="44"/>
                  </a:cubicBezTo>
                  <a:cubicBezTo>
                    <a:pt x="121" y="44"/>
                    <a:pt x="120" y="45"/>
                    <a:pt x="120" y="46"/>
                  </a:cubicBezTo>
                  <a:cubicBezTo>
                    <a:pt x="120" y="45"/>
                    <a:pt x="119" y="44"/>
                    <a:pt x="119" y="44"/>
                  </a:cubicBezTo>
                  <a:cubicBezTo>
                    <a:pt x="119" y="43"/>
                    <a:pt x="118" y="44"/>
                    <a:pt x="118" y="44"/>
                  </a:cubicBezTo>
                  <a:cubicBezTo>
                    <a:pt x="119" y="45"/>
                    <a:pt x="119" y="46"/>
                    <a:pt x="120" y="47"/>
                  </a:cubicBezTo>
                  <a:cubicBezTo>
                    <a:pt x="119" y="47"/>
                    <a:pt x="119" y="48"/>
                    <a:pt x="119" y="48"/>
                  </a:cubicBezTo>
                  <a:cubicBezTo>
                    <a:pt x="119" y="48"/>
                    <a:pt x="119" y="48"/>
                    <a:pt x="119" y="48"/>
                  </a:cubicBezTo>
                  <a:cubicBezTo>
                    <a:pt x="118" y="47"/>
                    <a:pt x="118" y="47"/>
                    <a:pt x="117" y="46"/>
                  </a:cubicBezTo>
                  <a:cubicBezTo>
                    <a:pt x="117" y="46"/>
                    <a:pt x="116" y="46"/>
                    <a:pt x="117" y="47"/>
                  </a:cubicBezTo>
                  <a:cubicBezTo>
                    <a:pt x="117" y="47"/>
                    <a:pt x="118" y="48"/>
                    <a:pt x="118" y="49"/>
                  </a:cubicBezTo>
                  <a:cubicBezTo>
                    <a:pt x="118" y="49"/>
                    <a:pt x="118" y="49"/>
                    <a:pt x="118" y="49"/>
                  </a:cubicBezTo>
                  <a:cubicBezTo>
                    <a:pt x="118" y="49"/>
                    <a:pt x="118" y="50"/>
                    <a:pt x="118" y="50"/>
                  </a:cubicBezTo>
                  <a:cubicBezTo>
                    <a:pt x="118" y="50"/>
                    <a:pt x="118" y="50"/>
                    <a:pt x="117" y="51"/>
                  </a:cubicBezTo>
                  <a:cubicBezTo>
                    <a:pt x="117" y="50"/>
                    <a:pt x="117" y="50"/>
                    <a:pt x="116" y="49"/>
                  </a:cubicBezTo>
                  <a:cubicBezTo>
                    <a:pt x="116" y="49"/>
                    <a:pt x="115" y="49"/>
                    <a:pt x="116" y="49"/>
                  </a:cubicBezTo>
                  <a:cubicBezTo>
                    <a:pt x="116" y="50"/>
                    <a:pt x="117" y="51"/>
                    <a:pt x="117" y="52"/>
                  </a:cubicBezTo>
                  <a:cubicBezTo>
                    <a:pt x="117" y="53"/>
                    <a:pt x="116" y="54"/>
                    <a:pt x="116" y="54"/>
                  </a:cubicBezTo>
                  <a:cubicBezTo>
                    <a:pt x="116" y="54"/>
                    <a:pt x="115" y="53"/>
                    <a:pt x="115" y="53"/>
                  </a:cubicBezTo>
                  <a:cubicBezTo>
                    <a:pt x="115" y="52"/>
                    <a:pt x="114" y="52"/>
                    <a:pt x="114" y="53"/>
                  </a:cubicBezTo>
                  <a:cubicBezTo>
                    <a:pt x="115" y="54"/>
                    <a:pt x="115" y="55"/>
                    <a:pt x="115" y="55"/>
                  </a:cubicBezTo>
                  <a:cubicBezTo>
                    <a:pt x="115" y="56"/>
                    <a:pt x="115" y="56"/>
                    <a:pt x="115" y="57"/>
                  </a:cubicBezTo>
                  <a:cubicBezTo>
                    <a:pt x="114" y="56"/>
                    <a:pt x="114" y="56"/>
                    <a:pt x="114" y="55"/>
                  </a:cubicBezTo>
                  <a:cubicBezTo>
                    <a:pt x="113" y="55"/>
                    <a:pt x="113" y="55"/>
                    <a:pt x="113" y="56"/>
                  </a:cubicBezTo>
                  <a:cubicBezTo>
                    <a:pt x="113" y="56"/>
                    <a:pt x="114" y="57"/>
                    <a:pt x="114" y="58"/>
                  </a:cubicBezTo>
                  <a:cubicBezTo>
                    <a:pt x="114" y="59"/>
                    <a:pt x="113" y="60"/>
                    <a:pt x="113" y="60"/>
                  </a:cubicBezTo>
                  <a:cubicBezTo>
                    <a:pt x="113" y="60"/>
                    <a:pt x="113" y="60"/>
                    <a:pt x="113" y="60"/>
                  </a:cubicBezTo>
                  <a:cubicBezTo>
                    <a:pt x="112" y="59"/>
                    <a:pt x="112" y="60"/>
                    <a:pt x="112" y="60"/>
                  </a:cubicBezTo>
                  <a:cubicBezTo>
                    <a:pt x="112" y="61"/>
                    <a:pt x="112" y="61"/>
                    <a:pt x="112" y="61"/>
                  </a:cubicBezTo>
                  <a:cubicBezTo>
                    <a:pt x="112" y="62"/>
                    <a:pt x="112" y="63"/>
                    <a:pt x="111" y="64"/>
                  </a:cubicBezTo>
                  <a:cubicBezTo>
                    <a:pt x="111" y="63"/>
                    <a:pt x="111" y="63"/>
                    <a:pt x="110" y="62"/>
                  </a:cubicBezTo>
                  <a:cubicBezTo>
                    <a:pt x="110" y="62"/>
                    <a:pt x="110" y="62"/>
                    <a:pt x="110" y="62"/>
                  </a:cubicBezTo>
                  <a:cubicBezTo>
                    <a:pt x="114" y="52"/>
                    <a:pt x="118" y="42"/>
                    <a:pt x="122" y="32"/>
                  </a:cubicBezTo>
                  <a:cubicBezTo>
                    <a:pt x="122" y="32"/>
                    <a:pt x="122" y="32"/>
                    <a:pt x="122" y="32"/>
                  </a:cubicBezTo>
                  <a:cubicBezTo>
                    <a:pt x="122" y="32"/>
                    <a:pt x="122" y="32"/>
                    <a:pt x="122" y="32"/>
                  </a:cubicBezTo>
                  <a:cubicBezTo>
                    <a:pt x="123" y="32"/>
                    <a:pt x="123" y="33"/>
                    <a:pt x="123" y="33"/>
                  </a:cubicBezTo>
                  <a:cubicBezTo>
                    <a:pt x="124" y="33"/>
                    <a:pt x="124" y="33"/>
                    <a:pt x="124" y="33"/>
                  </a:cubicBezTo>
                  <a:close/>
                  <a:moveTo>
                    <a:pt x="120" y="32"/>
                  </a:moveTo>
                  <a:cubicBezTo>
                    <a:pt x="120" y="31"/>
                    <a:pt x="120" y="31"/>
                    <a:pt x="121" y="30"/>
                  </a:cubicBezTo>
                  <a:cubicBezTo>
                    <a:pt x="121" y="31"/>
                    <a:pt x="121" y="31"/>
                    <a:pt x="122" y="31"/>
                  </a:cubicBezTo>
                  <a:cubicBezTo>
                    <a:pt x="121" y="33"/>
                    <a:pt x="120" y="35"/>
                    <a:pt x="119" y="37"/>
                  </a:cubicBezTo>
                  <a:cubicBezTo>
                    <a:pt x="120" y="35"/>
                    <a:pt x="120" y="34"/>
                    <a:pt x="121" y="32"/>
                  </a:cubicBezTo>
                  <a:cubicBezTo>
                    <a:pt x="121" y="32"/>
                    <a:pt x="120" y="32"/>
                    <a:pt x="120" y="32"/>
                  </a:cubicBezTo>
                  <a:close/>
                  <a:moveTo>
                    <a:pt x="125" y="33"/>
                  </a:moveTo>
                  <a:cubicBezTo>
                    <a:pt x="125" y="34"/>
                    <a:pt x="125" y="34"/>
                    <a:pt x="125" y="34"/>
                  </a:cubicBezTo>
                  <a:cubicBezTo>
                    <a:pt x="125" y="34"/>
                    <a:pt x="125" y="33"/>
                    <a:pt x="124" y="33"/>
                  </a:cubicBezTo>
                  <a:cubicBezTo>
                    <a:pt x="124" y="33"/>
                    <a:pt x="124" y="33"/>
                    <a:pt x="124" y="33"/>
                  </a:cubicBezTo>
                  <a:cubicBezTo>
                    <a:pt x="125" y="33"/>
                    <a:pt x="125" y="33"/>
                    <a:pt x="125" y="33"/>
                  </a:cubicBezTo>
                  <a:cubicBezTo>
                    <a:pt x="125" y="33"/>
                    <a:pt x="125" y="33"/>
                    <a:pt x="125" y="33"/>
                  </a:cubicBezTo>
                  <a:close/>
                  <a:moveTo>
                    <a:pt x="124" y="30"/>
                  </a:moveTo>
                  <a:cubicBezTo>
                    <a:pt x="123" y="30"/>
                    <a:pt x="123" y="31"/>
                    <a:pt x="123" y="32"/>
                  </a:cubicBezTo>
                  <a:cubicBezTo>
                    <a:pt x="123" y="32"/>
                    <a:pt x="123" y="32"/>
                    <a:pt x="123" y="32"/>
                  </a:cubicBezTo>
                  <a:cubicBezTo>
                    <a:pt x="123" y="32"/>
                    <a:pt x="123" y="31"/>
                    <a:pt x="123" y="31"/>
                  </a:cubicBezTo>
                  <a:cubicBezTo>
                    <a:pt x="123" y="31"/>
                    <a:pt x="122" y="31"/>
                    <a:pt x="122" y="31"/>
                  </a:cubicBezTo>
                  <a:cubicBezTo>
                    <a:pt x="122" y="30"/>
                    <a:pt x="121" y="30"/>
                    <a:pt x="121" y="29"/>
                  </a:cubicBezTo>
                  <a:cubicBezTo>
                    <a:pt x="121" y="29"/>
                    <a:pt x="120" y="29"/>
                    <a:pt x="120" y="29"/>
                  </a:cubicBezTo>
                  <a:cubicBezTo>
                    <a:pt x="120" y="30"/>
                    <a:pt x="120" y="31"/>
                    <a:pt x="119" y="32"/>
                  </a:cubicBezTo>
                  <a:cubicBezTo>
                    <a:pt x="119" y="33"/>
                    <a:pt x="119" y="34"/>
                    <a:pt x="118" y="35"/>
                  </a:cubicBezTo>
                  <a:cubicBezTo>
                    <a:pt x="117" y="38"/>
                    <a:pt x="116" y="40"/>
                    <a:pt x="115" y="43"/>
                  </a:cubicBezTo>
                  <a:cubicBezTo>
                    <a:pt x="114" y="46"/>
                    <a:pt x="113" y="50"/>
                    <a:pt x="111" y="53"/>
                  </a:cubicBezTo>
                  <a:cubicBezTo>
                    <a:pt x="111" y="54"/>
                    <a:pt x="111" y="55"/>
                    <a:pt x="110" y="56"/>
                  </a:cubicBezTo>
                  <a:cubicBezTo>
                    <a:pt x="108" y="60"/>
                    <a:pt x="106" y="65"/>
                    <a:pt x="105" y="70"/>
                  </a:cubicBezTo>
                  <a:cubicBezTo>
                    <a:pt x="104" y="71"/>
                    <a:pt x="104" y="72"/>
                    <a:pt x="103" y="74"/>
                  </a:cubicBezTo>
                  <a:cubicBezTo>
                    <a:pt x="102" y="76"/>
                    <a:pt x="101" y="78"/>
                    <a:pt x="100" y="81"/>
                  </a:cubicBezTo>
                  <a:cubicBezTo>
                    <a:pt x="100" y="81"/>
                    <a:pt x="100" y="81"/>
                    <a:pt x="100" y="82"/>
                  </a:cubicBezTo>
                  <a:cubicBezTo>
                    <a:pt x="97" y="80"/>
                    <a:pt x="94" y="79"/>
                    <a:pt x="91" y="79"/>
                  </a:cubicBezTo>
                  <a:cubicBezTo>
                    <a:pt x="89" y="78"/>
                    <a:pt x="87" y="77"/>
                    <a:pt x="84" y="77"/>
                  </a:cubicBezTo>
                  <a:cubicBezTo>
                    <a:pt x="83" y="76"/>
                    <a:pt x="82" y="76"/>
                    <a:pt x="81" y="76"/>
                  </a:cubicBezTo>
                  <a:cubicBezTo>
                    <a:pt x="80" y="76"/>
                    <a:pt x="79" y="75"/>
                    <a:pt x="79" y="75"/>
                  </a:cubicBezTo>
                  <a:cubicBezTo>
                    <a:pt x="78" y="75"/>
                    <a:pt x="78" y="76"/>
                    <a:pt x="78" y="76"/>
                  </a:cubicBezTo>
                  <a:cubicBezTo>
                    <a:pt x="78" y="76"/>
                    <a:pt x="79" y="76"/>
                    <a:pt x="79" y="77"/>
                  </a:cubicBezTo>
                  <a:cubicBezTo>
                    <a:pt x="79" y="77"/>
                    <a:pt x="78" y="77"/>
                    <a:pt x="78" y="77"/>
                  </a:cubicBezTo>
                  <a:cubicBezTo>
                    <a:pt x="78" y="76"/>
                    <a:pt x="77" y="76"/>
                    <a:pt x="77" y="76"/>
                  </a:cubicBezTo>
                  <a:cubicBezTo>
                    <a:pt x="77" y="76"/>
                    <a:pt x="76" y="76"/>
                    <a:pt x="76" y="76"/>
                  </a:cubicBezTo>
                  <a:cubicBezTo>
                    <a:pt x="76" y="76"/>
                    <a:pt x="76" y="76"/>
                    <a:pt x="76" y="76"/>
                  </a:cubicBezTo>
                  <a:cubicBezTo>
                    <a:pt x="76" y="75"/>
                    <a:pt x="75" y="75"/>
                    <a:pt x="75" y="75"/>
                  </a:cubicBezTo>
                  <a:cubicBezTo>
                    <a:pt x="75" y="75"/>
                    <a:pt x="75" y="76"/>
                    <a:pt x="75" y="76"/>
                  </a:cubicBezTo>
                  <a:cubicBezTo>
                    <a:pt x="75" y="76"/>
                    <a:pt x="74" y="76"/>
                    <a:pt x="74" y="76"/>
                  </a:cubicBezTo>
                  <a:cubicBezTo>
                    <a:pt x="72" y="76"/>
                    <a:pt x="72" y="78"/>
                    <a:pt x="72" y="79"/>
                  </a:cubicBezTo>
                  <a:cubicBezTo>
                    <a:pt x="72" y="82"/>
                    <a:pt x="71" y="84"/>
                    <a:pt x="71" y="87"/>
                  </a:cubicBezTo>
                  <a:cubicBezTo>
                    <a:pt x="71" y="87"/>
                    <a:pt x="71" y="87"/>
                    <a:pt x="71" y="87"/>
                  </a:cubicBezTo>
                  <a:cubicBezTo>
                    <a:pt x="70" y="89"/>
                    <a:pt x="69" y="91"/>
                    <a:pt x="69" y="92"/>
                  </a:cubicBezTo>
                  <a:cubicBezTo>
                    <a:pt x="68" y="94"/>
                    <a:pt x="67" y="97"/>
                    <a:pt x="67" y="99"/>
                  </a:cubicBezTo>
                  <a:cubicBezTo>
                    <a:pt x="66" y="101"/>
                    <a:pt x="65" y="103"/>
                    <a:pt x="64" y="106"/>
                  </a:cubicBezTo>
                  <a:cubicBezTo>
                    <a:pt x="64" y="107"/>
                    <a:pt x="63" y="108"/>
                    <a:pt x="63" y="109"/>
                  </a:cubicBezTo>
                  <a:cubicBezTo>
                    <a:pt x="63" y="110"/>
                    <a:pt x="62" y="110"/>
                    <a:pt x="61" y="111"/>
                  </a:cubicBezTo>
                  <a:cubicBezTo>
                    <a:pt x="61" y="111"/>
                    <a:pt x="61" y="111"/>
                    <a:pt x="60" y="111"/>
                  </a:cubicBezTo>
                  <a:cubicBezTo>
                    <a:pt x="59" y="110"/>
                    <a:pt x="58" y="110"/>
                    <a:pt x="57" y="110"/>
                  </a:cubicBezTo>
                  <a:cubicBezTo>
                    <a:pt x="56" y="109"/>
                    <a:pt x="54" y="109"/>
                    <a:pt x="52" y="108"/>
                  </a:cubicBezTo>
                  <a:cubicBezTo>
                    <a:pt x="49" y="107"/>
                    <a:pt x="46" y="106"/>
                    <a:pt x="43" y="106"/>
                  </a:cubicBezTo>
                  <a:cubicBezTo>
                    <a:pt x="42" y="106"/>
                    <a:pt x="41" y="106"/>
                    <a:pt x="40" y="106"/>
                  </a:cubicBezTo>
                  <a:cubicBezTo>
                    <a:pt x="39" y="107"/>
                    <a:pt x="39" y="109"/>
                    <a:pt x="38" y="110"/>
                  </a:cubicBezTo>
                  <a:cubicBezTo>
                    <a:pt x="38" y="113"/>
                    <a:pt x="37" y="115"/>
                    <a:pt x="36" y="118"/>
                  </a:cubicBezTo>
                  <a:cubicBezTo>
                    <a:pt x="35" y="123"/>
                    <a:pt x="33" y="128"/>
                    <a:pt x="32" y="133"/>
                  </a:cubicBezTo>
                  <a:cubicBezTo>
                    <a:pt x="31" y="136"/>
                    <a:pt x="31" y="138"/>
                    <a:pt x="30" y="141"/>
                  </a:cubicBezTo>
                  <a:cubicBezTo>
                    <a:pt x="30" y="143"/>
                    <a:pt x="29" y="146"/>
                    <a:pt x="28" y="148"/>
                  </a:cubicBezTo>
                  <a:cubicBezTo>
                    <a:pt x="28" y="148"/>
                    <a:pt x="27" y="148"/>
                    <a:pt x="27" y="148"/>
                  </a:cubicBezTo>
                  <a:cubicBezTo>
                    <a:pt x="27" y="148"/>
                    <a:pt x="27" y="148"/>
                    <a:pt x="27" y="148"/>
                  </a:cubicBezTo>
                  <a:cubicBezTo>
                    <a:pt x="25" y="147"/>
                    <a:pt x="23" y="146"/>
                    <a:pt x="20" y="146"/>
                  </a:cubicBezTo>
                  <a:cubicBezTo>
                    <a:pt x="20" y="146"/>
                    <a:pt x="20" y="146"/>
                    <a:pt x="19" y="146"/>
                  </a:cubicBezTo>
                  <a:cubicBezTo>
                    <a:pt x="19" y="146"/>
                    <a:pt x="19" y="146"/>
                    <a:pt x="19" y="146"/>
                  </a:cubicBezTo>
                  <a:cubicBezTo>
                    <a:pt x="18" y="145"/>
                    <a:pt x="17" y="145"/>
                    <a:pt x="16" y="145"/>
                  </a:cubicBezTo>
                  <a:cubicBezTo>
                    <a:pt x="16" y="146"/>
                    <a:pt x="16" y="146"/>
                    <a:pt x="16" y="147"/>
                  </a:cubicBezTo>
                  <a:cubicBezTo>
                    <a:pt x="15" y="148"/>
                    <a:pt x="15" y="149"/>
                    <a:pt x="15" y="150"/>
                  </a:cubicBezTo>
                  <a:cubicBezTo>
                    <a:pt x="15" y="150"/>
                    <a:pt x="15" y="150"/>
                    <a:pt x="15" y="150"/>
                  </a:cubicBezTo>
                  <a:cubicBezTo>
                    <a:pt x="14" y="152"/>
                    <a:pt x="14" y="155"/>
                    <a:pt x="13" y="157"/>
                  </a:cubicBezTo>
                  <a:cubicBezTo>
                    <a:pt x="12" y="159"/>
                    <a:pt x="11" y="161"/>
                    <a:pt x="11" y="163"/>
                  </a:cubicBezTo>
                  <a:cubicBezTo>
                    <a:pt x="11" y="163"/>
                    <a:pt x="11" y="163"/>
                    <a:pt x="11" y="163"/>
                  </a:cubicBezTo>
                  <a:cubicBezTo>
                    <a:pt x="10" y="164"/>
                    <a:pt x="8" y="163"/>
                    <a:pt x="7" y="163"/>
                  </a:cubicBezTo>
                  <a:cubicBezTo>
                    <a:pt x="6" y="162"/>
                    <a:pt x="4" y="162"/>
                    <a:pt x="3" y="162"/>
                  </a:cubicBezTo>
                  <a:cubicBezTo>
                    <a:pt x="3" y="162"/>
                    <a:pt x="3" y="162"/>
                    <a:pt x="3" y="162"/>
                  </a:cubicBezTo>
                  <a:cubicBezTo>
                    <a:pt x="3" y="160"/>
                    <a:pt x="4" y="157"/>
                    <a:pt x="4" y="155"/>
                  </a:cubicBezTo>
                  <a:cubicBezTo>
                    <a:pt x="5" y="152"/>
                    <a:pt x="6" y="150"/>
                    <a:pt x="7" y="147"/>
                  </a:cubicBezTo>
                  <a:cubicBezTo>
                    <a:pt x="7" y="145"/>
                    <a:pt x="8" y="143"/>
                    <a:pt x="8" y="141"/>
                  </a:cubicBezTo>
                  <a:cubicBezTo>
                    <a:pt x="9" y="139"/>
                    <a:pt x="9" y="137"/>
                    <a:pt x="9" y="136"/>
                  </a:cubicBezTo>
                  <a:cubicBezTo>
                    <a:pt x="9" y="135"/>
                    <a:pt x="10" y="133"/>
                    <a:pt x="11" y="133"/>
                  </a:cubicBezTo>
                  <a:cubicBezTo>
                    <a:pt x="11" y="133"/>
                    <a:pt x="11" y="133"/>
                    <a:pt x="11" y="133"/>
                  </a:cubicBezTo>
                  <a:cubicBezTo>
                    <a:pt x="12" y="133"/>
                    <a:pt x="13" y="134"/>
                    <a:pt x="14" y="134"/>
                  </a:cubicBezTo>
                  <a:cubicBezTo>
                    <a:pt x="16" y="135"/>
                    <a:pt x="18" y="136"/>
                    <a:pt x="19" y="136"/>
                  </a:cubicBezTo>
                  <a:cubicBezTo>
                    <a:pt x="21" y="137"/>
                    <a:pt x="22" y="135"/>
                    <a:pt x="22" y="133"/>
                  </a:cubicBezTo>
                  <a:cubicBezTo>
                    <a:pt x="22" y="131"/>
                    <a:pt x="23" y="129"/>
                    <a:pt x="23" y="127"/>
                  </a:cubicBezTo>
                  <a:cubicBezTo>
                    <a:pt x="23" y="127"/>
                    <a:pt x="23" y="127"/>
                    <a:pt x="23" y="127"/>
                  </a:cubicBezTo>
                  <a:cubicBezTo>
                    <a:pt x="24" y="125"/>
                    <a:pt x="25" y="123"/>
                    <a:pt x="25" y="121"/>
                  </a:cubicBezTo>
                  <a:cubicBezTo>
                    <a:pt x="26" y="119"/>
                    <a:pt x="26" y="118"/>
                    <a:pt x="26" y="116"/>
                  </a:cubicBezTo>
                  <a:cubicBezTo>
                    <a:pt x="26" y="114"/>
                    <a:pt x="27" y="112"/>
                    <a:pt x="27" y="110"/>
                  </a:cubicBezTo>
                  <a:cubicBezTo>
                    <a:pt x="28" y="109"/>
                    <a:pt x="29" y="107"/>
                    <a:pt x="28" y="105"/>
                  </a:cubicBezTo>
                  <a:cubicBezTo>
                    <a:pt x="29" y="104"/>
                    <a:pt x="29" y="104"/>
                    <a:pt x="29" y="103"/>
                  </a:cubicBezTo>
                  <a:cubicBezTo>
                    <a:pt x="29" y="101"/>
                    <a:pt x="30" y="100"/>
                    <a:pt x="30" y="98"/>
                  </a:cubicBezTo>
                  <a:cubicBezTo>
                    <a:pt x="31" y="98"/>
                    <a:pt x="31" y="98"/>
                    <a:pt x="32" y="98"/>
                  </a:cubicBezTo>
                  <a:cubicBezTo>
                    <a:pt x="33" y="98"/>
                    <a:pt x="34" y="98"/>
                    <a:pt x="35" y="98"/>
                  </a:cubicBezTo>
                  <a:cubicBezTo>
                    <a:pt x="37" y="98"/>
                    <a:pt x="39" y="99"/>
                    <a:pt x="41" y="99"/>
                  </a:cubicBezTo>
                  <a:cubicBezTo>
                    <a:pt x="44" y="100"/>
                    <a:pt x="48" y="101"/>
                    <a:pt x="51" y="101"/>
                  </a:cubicBezTo>
                  <a:cubicBezTo>
                    <a:pt x="52" y="101"/>
                    <a:pt x="52" y="101"/>
                    <a:pt x="52" y="100"/>
                  </a:cubicBezTo>
                  <a:cubicBezTo>
                    <a:pt x="53" y="100"/>
                    <a:pt x="54" y="100"/>
                    <a:pt x="55" y="99"/>
                  </a:cubicBezTo>
                  <a:cubicBezTo>
                    <a:pt x="55" y="99"/>
                    <a:pt x="56" y="98"/>
                    <a:pt x="56" y="97"/>
                  </a:cubicBezTo>
                  <a:cubicBezTo>
                    <a:pt x="56" y="97"/>
                    <a:pt x="56" y="97"/>
                    <a:pt x="56" y="96"/>
                  </a:cubicBezTo>
                  <a:cubicBezTo>
                    <a:pt x="56" y="96"/>
                    <a:pt x="56" y="96"/>
                    <a:pt x="57" y="96"/>
                  </a:cubicBezTo>
                  <a:cubicBezTo>
                    <a:pt x="57" y="96"/>
                    <a:pt x="57" y="96"/>
                    <a:pt x="57" y="96"/>
                  </a:cubicBezTo>
                  <a:cubicBezTo>
                    <a:pt x="57" y="95"/>
                    <a:pt x="57" y="94"/>
                    <a:pt x="57" y="93"/>
                  </a:cubicBezTo>
                  <a:cubicBezTo>
                    <a:pt x="57" y="93"/>
                    <a:pt x="57" y="94"/>
                    <a:pt x="57" y="94"/>
                  </a:cubicBezTo>
                  <a:cubicBezTo>
                    <a:pt x="57" y="94"/>
                    <a:pt x="58" y="95"/>
                    <a:pt x="58" y="94"/>
                  </a:cubicBezTo>
                  <a:cubicBezTo>
                    <a:pt x="59" y="92"/>
                    <a:pt x="59" y="89"/>
                    <a:pt x="60" y="87"/>
                  </a:cubicBezTo>
                  <a:cubicBezTo>
                    <a:pt x="60" y="86"/>
                    <a:pt x="61" y="84"/>
                    <a:pt x="61" y="83"/>
                  </a:cubicBezTo>
                  <a:cubicBezTo>
                    <a:pt x="62" y="80"/>
                    <a:pt x="62" y="77"/>
                    <a:pt x="63" y="74"/>
                  </a:cubicBezTo>
                  <a:cubicBezTo>
                    <a:pt x="64" y="72"/>
                    <a:pt x="64" y="70"/>
                    <a:pt x="65" y="69"/>
                  </a:cubicBezTo>
                  <a:cubicBezTo>
                    <a:pt x="65" y="68"/>
                    <a:pt x="64" y="68"/>
                    <a:pt x="64" y="68"/>
                  </a:cubicBezTo>
                  <a:cubicBezTo>
                    <a:pt x="64" y="69"/>
                    <a:pt x="63" y="70"/>
                    <a:pt x="63" y="71"/>
                  </a:cubicBezTo>
                  <a:cubicBezTo>
                    <a:pt x="63" y="71"/>
                    <a:pt x="63" y="71"/>
                    <a:pt x="63" y="71"/>
                  </a:cubicBezTo>
                  <a:cubicBezTo>
                    <a:pt x="64" y="69"/>
                    <a:pt x="64" y="67"/>
                    <a:pt x="65" y="66"/>
                  </a:cubicBezTo>
                  <a:cubicBezTo>
                    <a:pt x="65" y="65"/>
                    <a:pt x="65" y="64"/>
                    <a:pt x="66" y="64"/>
                  </a:cubicBezTo>
                  <a:cubicBezTo>
                    <a:pt x="67" y="63"/>
                    <a:pt x="68" y="63"/>
                    <a:pt x="69" y="63"/>
                  </a:cubicBezTo>
                  <a:cubicBezTo>
                    <a:pt x="70" y="64"/>
                    <a:pt x="72" y="64"/>
                    <a:pt x="73" y="65"/>
                  </a:cubicBezTo>
                  <a:cubicBezTo>
                    <a:pt x="74" y="65"/>
                    <a:pt x="75" y="65"/>
                    <a:pt x="75" y="65"/>
                  </a:cubicBezTo>
                  <a:cubicBezTo>
                    <a:pt x="77" y="66"/>
                    <a:pt x="78" y="67"/>
                    <a:pt x="80" y="68"/>
                  </a:cubicBezTo>
                  <a:cubicBezTo>
                    <a:pt x="83" y="69"/>
                    <a:pt x="86" y="71"/>
                    <a:pt x="89" y="71"/>
                  </a:cubicBezTo>
                  <a:cubicBezTo>
                    <a:pt x="94" y="71"/>
                    <a:pt x="95" y="66"/>
                    <a:pt x="96" y="63"/>
                  </a:cubicBezTo>
                  <a:cubicBezTo>
                    <a:pt x="98" y="58"/>
                    <a:pt x="101" y="53"/>
                    <a:pt x="103" y="48"/>
                  </a:cubicBezTo>
                  <a:cubicBezTo>
                    <a:pt x="103" y="45"/>
                    <a:pt x="104" y="43"/>
                    <a:pt x="105" y="41"/>
                  </a:cubicBezTo>
                  <a:cubicBezTo>
                    <a:pt x="106" y="39"/>
                    <a:pt x="107" y="38"/>
                    <a:pt x="108" y="36"/>
                  </a:cubicBezTo>
                  <a:cubicBezTo>
                    <a:pt x="108" y="36"/>
                    <a:pt x="108" y="35"/>
                    <a:pt x="108" y="35"/>
                  </a:cubicBezTo>
                  <a:cubicBezTo>
                    <a:pt x="108" y="35"/>
                    <a:pt x="108" y="34"/>
                    <a:pt x="109" y="33"/>
                  </a:cubicBezTo>
                  <a:cubicBezTo>
                    <a:pt x="110" y="31"/>
                    <a:pt x="111" y="29"/>
                    <a:pt x="112" y="27"/>
                  </a:cubicBezTo>
                  <a:cubicBezTo>
                    <a:pt x="113" y="26"/>
                    <a:pt x="112" y="24"/>
                    <a:pt x="111" y="23"/>
                  </a:cubicBezTo>
                  <a:cubicBezTo>
                    <a:pt x="109" y="22"/>
                    <a:pt x="107" y="22"/>
                    <a:pt x="105" y="21"/>
                  </a:cubicBezTo>
                  <a:cubicBezTo>
                    <a:pt x="105" y="21"/>
                    <a:pt x="104" y="21"/>
                    <a:pt x="104" y="21"/>
                  </a:cubicBezTo>
                  <a:cubicBezTo>
                    <a:pt x="104" y="21"/>
                    <a:pt x="104" y="21"/>
                    <a:pt x="104" y="21"/>
                  </a:cubicBezTo>
                  <a:cubicBezTo>
                    <a:pt x="104" y="21"/>
                    <a:pt x="104" y="21"/>
                    <a:pt x="104" y="21"/>
                  </a:cubicBezTo>
                  <a:cubicBezTo>
                    <a:pt x="104" y="20"/>
                    <a:pt x="104" y="20"/>
                    <a:pt x="104" y="20"/>
                  </a:cubicBezTo>
                  <a:cubicBezTo>
                    <a:pt x="106" y="19"/>
                    <a:pt x="107" y="18"/>
                    <a:pt x="108" y="17"/>
                  </a:cubicBezTo>
                  <a:cubicBezTo>
                    <a:pt x="110" y="16"/>
                    <a:pt x="112" y="14"/>
                    <a:pt x="114" y="12"/>
                  </a:cubicBezTo>
                  <a:cubicBezTo>
                    <a:pt x="115" y="11"/>
                    <a:pt x="116" y="10"/>
                    <a:pt x="117" y="9"/>
                  </a:cubicBezTo>
                  <a:cubicBezTo>
                    <a:pt x="120" y="8"/>
                    <a:pt x="122" y="6"/>
                    <a:pt x="125" y="4"/>
                  </a:cubicBezTo>
                  <a:cubicBezTo>
                    <a:pt x="126" y="4"/>
                    <a:pt x="125" y="3"/>
                    <a:pt x="125" y="3"/>
                  </a:cubicBezTo>
                  <a:cubicBezTo>
                    <a:pt x="125" y="4"/>
                    <a:pt x="124" y="4"/>
                    <a:pt x="124" y="4"/>
                  </a:cubicBezTo>
                  <a:cubicBezTo>
                    <a:pt x="125" y="3"/>
                    <a:pt x="126" y="3"/>
                    <a:pt x="126" y="3"/>
                  </a:cubicBezTo>
                  <a:cubicBezTo>
                    <a:pt x="126" y="3"/>
                    <a:pt x="127" y="4"/>
                    <a:pt x="127" y="4"/>
                  </a:cubicBezTo>
                  <a:cubicBezTo>
                    <a:pt x="126" y="4"/>
                    <a:pt x="126" y="4"/>
                    <a:pt x="126" y="4"/>
                  </a:cubicBezTo>
                  <a:cubicBezTo>
                    <a:pt x="126" y="6"/>
                    <a:pt x="127" y="7"/>
                    <a:pt x="128" y="8"/>
                  </a:cubicBezTo>
                  <a:cubicBezTo>
                    <a:pt x="128" y="9"/>
                    <a:pt x="128" y="9"/>
                    <a:pt x="128" y="9"/>
                  </a:cubicBezTo>
                  <a:cubicBezTo>
                    <a:pt x="128" y="9"/>
                    <a:pt x="128" y="9"/>
                    <a:pt x="128" y="9"/>
                  </a:cubicBezTo>
                  <a:cubicBezTo>
                    <a:pt x="128" y="10"/>
                    <a:pt x="129" y="10"/>
                    <a:pt x="129" y="11"/>
                  </a:cubicBezTo>
                  <a:cubicBezTo>
                    <a:pt x="129" y="11"/>
                    <a:pt x="129" y="12"/>
                    <a:pt x="129" y="12"/>
                  </a:cubicBezTo>
                  <a:cubicBezTo>
                    <a:pt x="130" y="13"/>
                    <a:pt x="130" y="15"/>
                    <a:pt x="131" y="16"/>
                  </a:cubicBezTo>
                  <a:cubicBezTo>
                    <a:pt x="131" y="18"/>
                    <a:pt x="132" y="20"/>
                    <a:pt x="133" y="23"/>
                  </a:cubicBezTo>
                  <a:cubicBezTo>
                    <a:pt x="134" y="25"/>
                    <a:pt x="135" y="27"/>
                    <a:pt x="136" y="29"/>
                  </a:cubicBezTo>
                  <a:cubicBezTo>
                    <a:pt x="137" y="30"/>
                    <a:pt x="137" y="30"/>
                    <a:pt x="137" y="29"/>
                  </a:cubicBezTo>
                  <a:cubicBezTo>
                    <a:pt x="137" y="30"/>
                    <a:pt x="137" y="31"/>
                    <a:pt x="136" y="31"/>
                  </a:cubicBezTo>
                  <a:cubicBezTo>
                    <a:pt x="135" y="31"/>
                    <a:pt x="134" y="32"/>
                    <a:pt x="133" y="31"/>
                  </a:cubicBezTo>
                  <a:cubicBezTo>
                    <a:pt x="133" y="31"/>
                    <a:pt x="132" y="31"/>
                    <a:pt x="132" y="31"/>
                  </a:cubicBezTo>
                  <a:cubicBezTo>
                    <a:pt x="129" y="30"/>
                    <a:pt x="126" y="29"/>
                    <a:pt x="124" y="29"/>
                  </a:cubicBezTo>
                  <a:cubicBezTo>
                    <a:pt x="123" y="29"/>
                    <a:pt x="123" y="30"/>
                    <a:pt x="123" y="30"/>
                  </a:cubicBezTo>
                  <a:cubicBezTo>
                    <a:pt x="123" y="30"/>
                    <a:pt x="124" y="30"/>
                    <a:pt x="124" y="30"/>
                  </a:cubicBezTo>
                  <a:cubicBezTo>
                    <a:pt x="124" y="30"/>
                    <a:pt x="124" y="30"/>
                    <a:pt x="124" y="30"/>
                  </a:cubicBezTo>
                  <a:close/>
                  <a:moveTo>
                    <a:pt x="135" y="25"/>
                  </a:moveTo>
                  <a:cubicBezTo>
                    <a:pt x="136" y="26"/>
                    <a:pt x="136" y="26"/>
                    <a:pt x="136" y="26"/>
                  </a:cubicBezTo>
                  <a:cubicBezTo>
                    <a:pt x="136" y="26"/>
                    <a:pt x="135" y="26"/>
                    <a:pt x="135" y="26"/>
                  </a:cubicBezTo>
                  <a:cubicBezTo>
                    <a:pt x="135" y="26"/>
                    <a:pt x="135" y="25"/>
                    <a:pt x="135" y="25"/>
                  </a:cubicBezTo>
                  <a:close/>
                  <a:moveTo>
                    <a:pt x="133" y="20"/>
                  </a:moveTo>
                  <a:cubicBezTo>
                    <a:pt x="133" y="21"/>
                    <a:pt x="134" y="21"/>
                    <a:pt x="134" y="21"/>
                  </a:cubicBezTo>
                  <a:cubicBezTo>
                    <a:pt x="134" y="21"/>
                    <a:pt x="134" y="22"/>
                    <a:pt x="135" y="23"/>
                  </a:cubicBezTo>
                  <a:cubicBezTo>
                    <a:pt x="135" y="23"/>
                    <a:pt x="135" y="23"/>
                    <a:pt x="135" y="23"/>
                  </a:cubicBezTo>
                  <a:cubicBezTo>
                    <a:pt x="135" y="23"/>
                    <a:pt x="135" y="24"/>
                    <a:pt x="135" y="24"/>
                  </a:cubicBezTo>
                  <a:cubicBezTo>
                    <a:pt x="134" y="23"/>
                    <a:pt x="134" y="22"/>
                    <a:pt x="133" y="20"/>
                  </a:cubicBezTo>
                  <a:close/>
                  <a:moveTo>
                    <a:pt x="128" y="37"/>
                  </a:moveTo>
                  <a:cubicBezTo>
                    <a:pt x="127" y="37"/>
                    <a:pt x="127" y="36"/>
                    <a:pt x="126" y="36"/>
                  </a:cubicBezTo>
                  <a:cubicBezTo>
                    <a:pt x="127" y="36"/>
                    <a:pt x="127" y="36"/>
                    <a:pt x="127" y="36"/>
                  </a:cubicBezTo>
                  <a:cubicBezTo>
                    <a:pt x="127" y="36"/>
                    <a:pt x="127" y="36"/>
                    <a:pt x="128" y="37"/>
                  </a:cubicBezTo>
                  <a:cubicBezTo>
                    <a:pt x="128" y="37"/>
                    <a:pt x="128" y="37"/>
                    <a:pt x="128" y="37"/>
                  </a:cubicBezTo>
                  <a:close/>
                  <a:moveTo>
                    <a:pt x="132" y="37"/>
                  </a:moveTo>
                  <a:cubicBezTo>
                    <a:pt x="132" y="37"/>
                    <a:pt x="132" y="37"/>
                    <a:pt x="132" y="37"/>
                  </a:cubicBezTo>
                  <a:cubicBezTo>
                    <a:pt x="132" y="36"/>
                    <a:pt x="132" y="35"/>
                    <a:pt x="132" y="35"/>
                  </a:cubicBezTo>
                  <a:cubicBezTo>
                    <a:pt x="131" y="34"/>
                    <a:pt x="131" y="34"/>
                    <a:pt x="130" y="33"/>
                  </a:cubicBezTo>
                  <a:cubicBezTo>
                    <a:pt x="130" y="33"/>
                    <a:pt x="129" y="33"/>
                    <a:pt x="130" y="34"/>
                  </a:cubicBezTo>
                  <a:cubicBezTo>
                    <a:pt x="130" y="34"/>
                    <a:pt x="130" y="35"/>
                    <a:pt x="131" y="35"/>
                  </a:cubicBezTo>
                  <a:cubicBezTo>
                    <a:pt x="131" y="35"/>
                    <a:pt x="131" y="36"/>
                    <a:pt x="131" y="36"/>
                  </a:cubicBezTo>
                  <a:cubicBezTo>
                    <a:pt x="131" y="36"/>
                    <a:pt x="131" y="37"/>
                    <a:pt x="131" y="37"/>
                  </a:cubicBezTo>
                  <a:cubicBezTo>
                    <a:pt x="131" y="37"/>
                    <a:pt x="131" y="36"/>
                    <a:pt x="130" y="36"/>
                  </a:cubicBezTo>
                  <a:cubicBezTo>
                    <a:pt x="130" y="36"/>
                    <a:pt x="130" y="36"/>
                    <a:pt x="129" y="36"/>
                  </a:cubicBezTo>
                  <a:cubicBezTo>
                    <a:pt x="129" y="35"/>
                    <a:pt x="128" y="33"/>
                    <a:pt x="128" y="32"/>
                  </a:cubicBezTo>
                  <a:cubicBezTo>
                    <a:pt x="128" y="32"/>
                    <a:pt x="127" y="32"/>
                    <a:pt x="127" y="32"/>
                  </a:cubicBezTo>
                  <a:cubicBezTo>
                    <a:pt x="128" y="34"/>
                    <a:pt x="128" y="35"/>
                    <a:pt x="128" y="36"/>
                  </a:cubicBezTo>
                  <a:cubicBezTo>
                    <a:pt x="128" y="36"/>
                    <a:pt x="127" y="35"/>
                    <a:pt x="126" y="35"/>
                  </a:cubicBezTo>
                  <a:cubicBezTo>
                    <a:pt x="126" y="35"/>
                    <a:pt x="126" y="35"/>
                    <a:pt x="126" y="35"/>
                  </a:cubicBezTo>
                  <a:cubicBezTo>
                    <a:pt x="126" y="35"/>
                    <a:pt x="126" y="34"/>
                    <a:pt x="125" y="33"/>
                  </a:cubicBezTo>
                  <a:cubicBezTo>
                    <a:pt x="125" y="33"/>
                    <a:pt x="125" y="32"/>
                    <a:pt x="124" y="31"/>
                  </a:cubicBezTo>
                  <a:cubicBezTo>
                    <a:pt x="125" y="31"/>
                    <a:pt x="125" y="31"/>
                    <a:pt x="126" y="31"/>
                  </a:cubicBezTo>
                  <a:cubicBezTo>
                    <a:pt x="127" y="31"/>
                    <a:pt x="128" y="32"/>
                    <a:pt x="128" y="32"/>
                  </a:cubicBezTo>
                  <a:cubicBezTo>
                    <a:pt x="129" y="32"/>
                    <a:pt x="129" y="32"/>
                    <a:pt x="130" y="32"/>
                  </a:cubicBezTo>
                  <a:cubicBezTo>
                    <a:pt x="131" y="32"/>
                    <a:pt x="133" y="33"/>
                    <a:pt x="134" y="34"/>
                  </a:cubicBezTo>
                  <a:cubicBezTo>
                    <a:pt x="135" y="34"/>
                    <a:pt x="136" y="35"/>
                    <a:pt x="136" y="35"/>
                  </a:cubicBezTo>
                  <a:cubicBezTo>
                    <a:pt x="136" y="35"/>
                    <a:pt x="136" y="35"/>
                    <a:pt x="136" y="35"/>
                  </a:cubicBezTo>
                  <a:cubicBezTo>
                    <a:pt x="137" y="36"/>
                    <a:pt x="137" y="36"/>
                    <a:pt x="137" y="36"/>
                  </a:cubicBezTo>
                  <a:cubicBezTo>
                    <a:pt x="137" y="37"/>
                    <a:pt x="137" y="37"/>
                    <a:pt x="137" y="37"/>
                  </a:cubicBezTo>
                  <a:cubicBezTo>
                    <a:pt x="137" y="37"/>
                    <a:pt x="137" y="37"/>
                    <a:pt x="137" y="37"/>
                  </a:cubicBezTo>
                  <a:cubicBezTo>
                    <a:pt x="137" y="37"/>
                    <a:pt x="137" y="37"/>
                    <a:pt x="137" y="37"/>
                  </a:cubicBezTo>
                  <a:cubicBezTo>
                    <a:pt x="137" y="37"/>
                    <a:pt x="137" y="37"/>
                    <a:pt x="137" y="37"/>
                  </a:cubicBezTo>
                  <a:cubicBezTo>
                    <a:pt x="137" y="37"/>
                    <a:pt x="136" y="37"/>
                    <a:pt x="136" y="37"/>
                  </a:cubicBezTo>
                  <a:cubicBezTo>
                    <a:pt x="136" y="37"/>
                    <a:pt x="136" y="37"/>
                    <a:pt x="136" y="37"/>
                  </a:cubicBezTo>
                  <a:cubicBezTo>
                    <a:pt x="136" y="37"/>
                    <a:pt x="136" y="37"/>
                    <a:pt x="136" y="37"/>
                  </a:cubicBezTo>
                  <a:cubicBezTo>
                    <a:pt x="135" y="36"/>
                    <a:pt x="135" y="35"/>
                    <a:pt x="135" y="34"/>
                  </a:cubicBezTo>
                  <a:cubicBezTo>
                    <a:pt x="134" y="34"/>
                    <a:pt x="134" y="34"/>
                    <a:pt x="134" y="35"/>
                  </a:cubicBezTo>
                  <a:cubicBezTo>
                    <a:pt x="134" y="36"/>
                    <a:pt x="135" y="36"/>
                    <a:pt x="135" y="37"/>
                  </a:cubicBezTo>
                  <a:cubicBezTo>
                    <a:pt x="135" y="37"/>
                    <a:pt x="135" y="37"/>
                    <a:pt x="135" y="37"/>
                  </a:cubicBezTo>
                  <a:cubicBezTo>
                    <a:pt x="134" y="37"/>
                    <a:pt x="133" y="37"/>
                    <a:pt x="132" y="37"/>
                  </a:cubicBezTo>
                  <a:close/>
                  <a:moveTo>
                    <a:pt x="137" y="38"/>
                  </a:moveTo>
                  <a:cubicBezTo>
                    <a:pt x="137" y="39"/>
                    <a:pt x="136" y="39"/>
                    <a:pt x="136" y="39"/>
                  </a:cubicBezTo>
                  <a:cubicBezTo>
                    <a:pt x="135" y="38"/>
                    <a:pt x="134" y="38"/>
                    <a:pt x="133" y="38"/>
                  </a:cubicBezTo>
                  <a:cubicBezTo>
                    <a:pt x="134" y="38"/>
                    <a:pt x="135" y="38"/>
                    <a:pt x="136" y="38"/>
                  </a:cubicBezTo>
                  <a:cubicBezTo>
                    <a:pt x="136" y="38"/>
                    <a:pt x="137" y="38"/>
                    <a:pt x="137" y="38"/>
                  </a:cubicBezTo>
                  <a:cubicBezTo>
                    <a:pt x="137" y="38"/>
                    <a:pt x="137" y="38"/>
                    <a:pt x="137" y="38"/>
                  </a:cubicBezTo>
                  <a:cubicBezTo>
                    <a:pt x="138" y="38"/>
                    <a:pt x="138" y="38"/>
                    <a:pt x="138" y="38"/>
                  </a:cubicBezTo>
                  <a:cubicBezTo>
                    <a:pt x="138" y="38"/>
                    <a:pt x="138" y="38"/>
                    <a:pt x="137" y="38"/>
                  </a:cubicBezTo>
                  <a:close/>
                  <a:moveTo>
                    <a:pt x="137" y="34"/>
                  </a:moveTo>
                  <a:cubicBezTo>
                    <a:pt x="137" y="34"/>
                    <a:pt x="137" y="34"/>
                    <a:pt x="137" y="34"/>
                  </a:cubicBezTo>
                  <a:cubicBezTo>
                    <a:pt x="135" y="34"/>
                    <a:pt x="134" y="33"/>
                    <a:pt x="133" y="33"/>
                  </a:cubicBezTo>
                  <a:cubicBezTo>
                    <a:pt x="133" y="32"/>
                    <a:pt x="133" y="32"/>
                    <a:pt x="133" y="32"/>
                  </a:cubicBezTo>
                  <a:cubicBezTo>
                    <a:pt x="133" y="32"/>
                    <a:pt x="133" y="32"/>
                    <a:pt x="133" y="32"/>
                  </a:cubicBezTo>
                  <a:cubicBezTo>
                    <a:pt x="134" y="33"/>
                    <a:pt x="136" y="33"/>
                    <a:pt x="137" y="33"/>
                  </a:cubicBezTo>
                  <a:cubicBezTo>
                    <a:pt x="137" y="34"/>
                    <a:pt x="137" y="34"/>
                    <a:pt x="137" y="34"/>
                  </a:cubicBezTo>
                  <a:close/>
                  <a:moveTo>
                    <a:pt x="138" y="34"/>
                  </a:moveTo>
                  <a:cubicBezTo>
                    <a:pt x="138" y="34"/>
                    <a:pt x="138" y="34"/>
                    <a:pt x="138" y="34"/>
                  </a:cubicBezTo>
                  <a:cubicBezTo>
                    <a:pt x="138" y="34"/>
                    <a:pt x="138" y="34"/>
                    <a:pt x="138" y="34"/>
                  </a:cubicBezTo>
                  <a:cubicBezTo>
                    <a:pt x="138" y="34"/>
                    <a:pt x="138" y="34"/>
                    <a:pt x="138" y="34"/>
                  </a:cubicBezTo>
                  <a:close/>
                  <a:moveTo>
                    <a:pt x="138" y="33"/>
                  </a:moveTo>
                  <a:cubicBezTo>
                    <a:pt x="137" y="33"/>
                    <a:pt x="136" y="32"/>
                    <a:pt x="135" y="32"/>
                  </a:cubicBezTo>
                  <a:cubicBezTo>
                    <a:pt x="136" y="32"/>
                    <a:pt x="137" y="32"/>
                    <a:pt x="138" y="31"/>
                  </a:cubicBezTo>
                  <a:cubicBezTo>
                    <a:pt x="138" y="31"/>
                    <a:pt x="138" y="31"/>
                    <a:pt x="138" y="31"/>
                  </a:cubicBezTo>
                  <a:cubicBezTo>
                    <a:pt x="138" y="31"/>
                    <a:pt x="138" y="32"/>
                    <a:pt x="138" y="33"/>
                  </a:cubicBezTo>
                  <a:close/>
                  <a:moveTo>
                    <a:pt x="130" y="10"/>
                  </a:moveTo>
                  <a:cubicBezTo>
                    <a:pt x="130" y="10"/>
                    <a:pt x="130" y="10"/>
                    <a:pt x="130" y="10"/>
                  </a:cubicBezTo>
                  <a:cubicBezTo>
                    <a:pt x="130" y="8"/>
                    <a:pt x="129" y="7"/>
                    <a:pt x="128" y="5"/>
                  </a:cubicBezTo>
                  <a:cubicBezTo>
                    <a:pt x="128" y="5"/>
                    <a:pt x="128" y="4"/>
                    <a:pt x="127" y="3"/>
                  </a:cubicBezTo>
                  <a:cubicBezTo>
                    <a:pt x="127" y="3"/>
                    <a:pt x="127" y="3"/>
                    <a:pt x="126" y="2"/>
                  </a:cubicBezTo>
                  <a:cubicBezTo>
                    <a:pt x="127" y="3"/>
                    <a:pt x="127" y="3"/>
                    <a:pt x="128" y="3"/>
                  </a:cubicBezTo>
                  <a:cubicBezTo>
                    <a:pt x="128" y="3"/>
                    <a:pt x="128" y="4"/>
                    <a:pt x="128" y="4"/>
                  </a:cubicBezTo>
                  <a:cubicBezTo>
                    <a:pt x="129" y="6"/>
                    <a:pt x="130" y="8"/>
                    <a:pt x="130" y="1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1697038" y="4549776"/>
              <a:ext cx="33338" cy="66675"/>
            </a:xfrm>
            <a:custGeom>
              <a:avLst/>
              <a:gdLst>
                <a:gd name="T0" fmla="*/ 1 w 2"/>
                <a:gd name="T1" fmla="*/ 0 h 4"/>
                <a:gd name="T2" fmla="*/ 1 w 2"/>
                <a:gd name="T3" fmla="*/ 3 h 4"/>
                <a:gd name="T4" fmla="*/ 2 w 2"/>
                <a:gd name="T5" fmla="*/ 3 h 4"/>
                <a:gd name="T6" fmla="*/ 2 w 2"/>
                <a:gd name="T7" fmla="*/ 0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1" y="1"/>
                    <a:pt x="1" y="2"/>
                    <a:pt x="1" y="3"/>
                  </a:cubicBezTo>
                  <a:cubicBezTo>
                    <a:pt x="2" y="4"/>
                    <a:pt x="2" y="3"/>
                    <a:pt x="2" y="3"/>
                  </a:cubicBezTo>
                  <a:cubicBezTo>
                    <a:pt x="2" y="2"/>
                    <a:pt x="2" y="1"/>
                    <a:pt x="2" y="0"/>
                  </a:cubicBezTo>
                  <a:cubicBezTo>
                    <a:pt x="1" y="0"/>
                    <a:pt x="0"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3144838" y="2395538"/>
              <a:ext cx="49213" cy="66675"/>
            </a:xfrm>
            <a:custGeom>
              <a:avLst/>
              <a:gdLst>
                <a:gd name="T0" fmla="*/ 3 w 3"/>
                <a:gd name="T1" fmla="*/ 3 h 4"/>
                <a:gd name="T2" fmla="*/ 1 w 3"/>
                <a:gd name="T3" fmla="*/ 1 h 4"/>
                <a:gd name="T4" fmla="*/ 0 w 3"/>
                <a:gd name="T5" fmla="*/ 1 h 4"/>
                <a:gd name="T6" fmla="*/ 2 w 3"/>
                <a:gd name="T7" fmla="*/ 3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2" y="2"/>
                    <a:pt x="2" y="1"/>
                    <a:pt x="1" y="1"/>
                  </a:cubicBezTo>
                  <a:cubicBezTo>
                    <a:pt x="1" y="0"/>
                    <a:pt x="0" y="0"/>
                    <a:pt x="0" y="1"/>
                  </a:cubicBezTo>
                  <a:cubicBezTo>
                    <a:pt x="1" y="2"/>
                    <a:pt x="1" y="3"/>
                    <a:pt x="2" y="3"/>
                  </a:cubicBezTo>
                  <a:cubicBezTo>
                    <a:pt x="2" y="4"/>
                    <a:pt x="3" y="3"/>
                    <a:pt x="3" y="3"/>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3227388" y="2428876"/>
              <a:ext cx="33338" cy="158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1" y="1"/>
                    <a:pt x="1" y="1"/>
                  </a:cubicBezTo>
                  <a:cubicBezTo>
                    <a:pt x="2" y="1"/>
                    <a:pt x="1" y="0"/>
                    <a:pt x="1"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noEditPoints="1"/>
            </p:cNvSpPr>
            <p:nvPr/>
          </p:nvSpPr>
          <p:spPr bwMode="auto">
            <a:xfrm>
              <a:off x="2190750" y="3892551"/>
              <a:ext cx="411163" cy="592138"/>
            </a:xfrm>
            <a:custGeom>
              <a:avLst/>
              <a:gdLst>
                <a:gd name="T0" fmla="*/ 15 w 25"/>
                <a:gd name="T1" fmla="*/ 2 h 36"/>
                <a:gd name="T2" fmla="*/ 14 w 25"/>
                <a:gd name="T3" fmla="*/ 0 h 36"/>
                <a:gd name="T4" fmla="*/ 12 w 25"/>
                <a:gd name="T5" fmla="*/ 1 h 36"/>
                <a:gd name="T6" fmla="*/ 7 w 25"/>
                <a:gd name="T7" fmla="*/ 3 h 36"/>
                <a:gd name="T8" fmla="*/ 4 w 25"/>
                <a:gd name="T9" fmla="*/ 5 h 36"/>
                <a:gd name="T10" fmla="*/ 0 w 25"/>
                <a:gd name="T11" fmla="*/ 8 h 36"/>
                <a:gd name="T12" fmla="*/ 3 w 25"/>
                <a:gd name="T13" fmla="*/ 12 h 36"/>
                <a:gd name="T14" fmla="*/ 7 w 25"/>
                <a:gd name="T15" fmla="*/ 26 h 36"/>
                <a:gd name="T16" fmla="*/ 10 w 25"/>
                <a:gd name="T17" fmla="*/ 34 h 36"/>
                <a:gd name="T18" fmla="*/ 11 w 25"/>
                <a:gd name="T19" fmla="*/ 36 h 36"/>
                <a:gd name="T20" fmla="*/ 11 w 25"/>
                <a:gd name="T21" fmla="*/ 35 h 36"/>
                <a:gd name="T22" fmla="*/ 12 w 25"/>
                <a:gd name="T23" fmla="*/ 35 h 36"/>
                <a:gd name="T24" fmla="*/ 13 w 25"/>
                <a:gd name="T25" fmla="*/ 35 h 36"/>
                <a:gd name="T26" fmla="*/ 22 w 25"/>
                <a:gd name="T27" fmla="*/ 32 h 36"/>
                <a:gd name="T28" fmla="*/ 25 w 25"/>
                <a:gd name="T29" fmla="*/ 31 h 36"/>
                <a:gd name="T30" fmla="*/ 25 w 25"/>
                <a:gd name="T31" fmla="*/ 30 h 36"/>
                <a:gd name="T32" fmla="*/ 22 w 25"/>
                <a:gd name="T33" fmla="*/ 23 h 36"/>
                <a:gd name="T34" fmla="*/ 20 w 25"/>
                <a:gd name="T35" fmla="*/ 15 h 36"/>
                <a:gd name="T36" fmla="*/ 17 w 25"/>
                <a:gd name="T37" fmla="*/ 7 h 36"/>
                <a:gd name="T38" fmla="*/ 16 w 25"/>
                <a:gd name="T39" fmla="*/ 3 h 36"/>
                <a:gd name="T40" fmla="*/ 22 w 25"/>
                <a:gd name="T41" fmla="*/ 31 h 36"/>
                <a:gd name="T42" fmla="*/ 22 w 25"/>
                <a:gd name="T43" fmla="*/ 24 h 36"/>
                <a:gd name="T44" fmla="*/ 24 w 25"/>
                <a:gd name="T45" fmla="*/ 29 h 36"/>
                <a:gd name="T46" fmla="*/ 21 w 25"/>
                <a:gd name="T47" fmla="*/ 23 h 36"/>
                <a:gd name="T48" fmla="*/ 18 w 25"/>
                <a:gd name="T49" fmla="*/ 13 h 36"/>
                <a:gd name="T50" fmla="*/ 22 w 25"/>
                <a:gd name="T51" fmla="*/ 24 h 36"/>
                <a:gd name="T52" fmla="*/ 14 w 25"/>
                <a:gd name="T53" fmla="*/ 1 h 36"/>
                <a:gd name="T54" fmla="*/ 14 w 25"/>
                <a:gd name="T55" fmla="*/ 2 h 36"/>
                <a:gd name="T56" fmla="*/ 12 w 25"/>
                <a:gd name="T57" fmla="*/ 2 h 36"/>
                <a:gd name="T58" fmla="*/ 13 w 25"/>
                <a:gd name="T59" fmla="*/ 1 h 36"/>
                <a:gd name="T60" fmla="*/ 1 w 25"/>
                <a:gd name="T61" fmla="*/ 8 h 36"/>
                <a:gd name="T62" fmla="*/ 3 w 25"/>
                <a:gd name="T63" fmla="*/ 6 h 36"/>
                <a:gd name="T64" fmla="*/ 3 w 25"/>
                <a:gd name="T65" fmla="*/ 7 h 36"/>
                <a:gd name="T66" fmla="*/ 4 w 25"/>
                <a:gd name="T67" fmla="*/ 12 h 36"/>
                <a:gd name="T68" fmla="*/ 4 w 25"/>
                <a:gd name="T69" fmla="*/ 12 h 36"/>
                <a:gd name="T70" fmla="*/ 9 w 25"/>
                <a:gd name="T71" fmla="*/ 31 h 36"/>
                <a:gd name="T72" fmla="*/ 8 w 25"/>
                <a:gd name="T73" fmla="*/ 27 h 36"/>
                <a:gd name="T74" fmla="*/ 12 w 25"/>
                <a:gd name="T75" fmla="*/ 35 h 36"/>
                <a:gd name="T76" fmla="*/ 11 w 25"/>
                <a:gd name="T77" fmla="*/ 34 h 36"/>
                <a:gd name="T78" fmla="*/ 7 w 25"/>
                <a:gd name="T79" fmla="*/ 19 h 36"/>
                <a:gd name="T80" fmla="*/ 5 w 25"/>
                <a:gd name="T81" fmla="*/ 12 h 36"/>
                <a:gd name="T82" fmla="*/ 4 w 25"/>
                <a:gd name="T83" fmla="*/ 7 h 36"/>
                <a:gd name="T84" fmla="*/ 6 w 25"/>
                <a:gd name="T85" fmla="*/ 5 h 36"/>
                <a:gd name="T86" fmla="*/ 11 w 25"/>
                <a:gd name="T87" fmla="*/ 3 h 36"/>
                <a:gd name="T88" fmla="*/ 15 w 25"/>
                <a:gd name="T89" fmla="*/ 3 h 36"/>
                <a:gd name="T90" fmla="*/ 16 w 25"/>
                <a:gd name="T91" fmla="*/ 8 h 36"/>
                <a:gd name="T92" fmla="*/ 17 w 25"/>
                <a:gd name="T93" fmla="*/ 13 h 36"/>
                <a:gd name="T94" fmla="*/ 21 w 25"/>
                <a:gd name="T95" fmla="*/ 25 h 36"/>
                <a:gd name="T96" fmla="*/ 17 w 25"/>
                <a:gd name="T97" fmla="*/ 31 h 36"/>
                <a:gd name="T98" fmla="*/ 22 w 25"/>
                <a:gd name="T99" fmla="*/ 32 h 36"/>
                <a:gd name="T100" fmla="*/ 22 w 25"/>
                <a:gd name="T101"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 h="36">
                  <a:moveTo>
                    <a:pt x="16" y="3"/>
                  </a:moveTo>
                  <a:cubicBezTo>
                    <a:pt x="16" y="3"/>
                    <a:pt x="16" y="3"/>
                    <a:pt x="15" y="2"/>
                  </a:cubicBezTo>
                  <a:cubicBezTo>
                    <a:pt x="15" y="2"/>
                    <a:pt x="15" y="2"/>
                    <a:pt x="15" y="2"/>
                  </a:cubicBezTo>
                  <a:cubicBezTo>
                    <a:pt x="15" y="1"/>
                    <a:pt x="14" y="1"/>
                    <a:pt x="14" y="0"/>
                  </a:cubicBezTo>
                  <a:cubicBezTo>
                    <a:pt x="14" y="0"/>
                    <a:pt x="13" y="0"/>
                    <a:pt x="13" y="0"/>
                  </a:cubicBezTo>
                  <a:cubicBezTo>
                    <a:pt x="13" y="1"/>
                    <a:pt x="12" y="1"/>
                    <a:pt x="12" y="1"/>
                  </a:cubicBezTo>
                  <a:cubicBezTo>
                    <a:pt x="10" y="2"/>
                    <a:pt x="9" y="3"/>
                    <a:pt x="7" y="3"/>
                  </a:cubicBezTo>
                  <a:cubicBezTo>
                    <a:pt x="7" y="3"/>
                    <a:pt x="7" y="3"/>
                    <a:pt x="7" y="3"/>
                  </a:cubicBezTo>
                  <a:cubicBezTo>
                    <a:pt x="6" y="4"/>
                    <a:pt x="5" y="4"/>
                    <a:pt x="4" y="5"/>
                  </a:cubicBezTo>
                  <a:cubicBezTo>
                    <a:pt x="4" y="5"/>
                    <a:pt x="4" y="5"/>
                    <a:pt x="4" y="5"/>
                  </a:cubicBezTo>
                  <a:cubicBezTo>
                    <a:pt x="3" y="5"/>
                    <a:pt x="2" y="5"/>
                    <a:pt x="1" y="6"/>
                  </a:cubicBezTo>
                  <a:cubicBezTo>
                    <a:pt x="1" y="6"/>
                    <a:pt x="0" y="7"/>
                    <a:pt x="0" y="8"/>
                  </a:cubicBezTo>
                  <a:cubicBezTo>
                    <a:pt x="0" y="8"/>
                    <a:pt x="1" y="9"/>
                    <a:pt x="1" y="10"/>
                  </a:cubicBezTo>
                  <a:cubicBezTo>
                    <a:pt x="2" y="10"/>
                    <a:pt x="3" y="11"/>
                    <a:pt x="3" y="12"/>
                  </a:cubicBezTo>
                  <a:cubicBezTo>
                    <a:pt x="4" y="14"/>
                    <a:pt x="5" y="17"/>
                    <a:pt x="6" y="19"/>
                  </a:cubicBezTo>
                  <a:cubicBezTo>
                    <a:pt x="6" y="22"/>
                    <a:pt x="7" y="24"/>
                    <a:pt x="7" y="26"/>
                  </a:cubicBezTo>
                  <a:cubicBezTo>
                    <a:pt x="8" y="28"/>
                    <a:pt x="8" y="30"/>
                    <a:pt x="9" y="31"/>
                  </a:cubicBezTo>
                  <a:cubicBezTo>
                    <a:pt x="9" y="32"/>
                    <a:pt x="9" y="34"/>
                    <a:pt x="10" y="34"/>
                  </a:cubicBezTo>
                  <a:cubicBezTo>
                    <a:pt x="10" y="35"/>
                    <a:pt x="10" y="35"/>
                    <a:pt x="10" y="36"/>
                  </a:cubicBezTo>
                  <a:cubicBezTo>
                    <a:pt x="10" y="36"/>
                    <a:pt x="11" y="36"/>
                    <a:pt x="11" y="36"/>
                  </a:cubicBezTo>
                  <a:cubicBezTo>
                    <a:pt x="11" y="35"/>
                    <a:pt x="11" y="35"/>
                    <a:pt x="11" y="35"/>
                  </a:cubicBezTo>
                  <a:cubicBezTo>
                    <a:pt x="11" y="35"/>
                    <a:pt x="11" y="35"/>
                    <a:pt x="11" y="35"/>
                  </a:cubicBezTo>
                  <a:cubicBezTo>
                    <a:pt x="11" y="35"/>
                    <a:pt x="11" y="35"/>
                    <a:pt x="11" y="35"/>
                  </a:cubicBezTo>
                  <a:cubicBezTo>
                    <a:pt x="12" y="36"/>
                    <a:pt x="12" y="36"/>
                    <a:pt x="12" y="35"/>
                  </a:cubicBezTo>
                  <a:cubicBezTo>
                    <a:pt x="12" y="35"/>
                    <a:pt x="13" y="35"/>
                    <a:pt x="13" y="35"/>
                  </a:cubicBezTo>
                  <a:cubicBezTo>
                    <a:pt x="13" y="35"/>
                    <a:pt x="13" y="35"/>
                    <a:pt x="13" y="35"/>
                  </a:cubicBezTo>
                  <a:cubicBezTo>
                    <a:pt x="15" y="35"/>
                    <a:pt x="17" y="34"/>
                    <a:pt x="19" y="34"/>
                  </a:cubicBezTo>
                  <a:cubicBezTo>
                    <a:pt x="20" y="33"/>
                    <a:pt x="21" y="33"/>
                    <a:pt x="22" y="32"/>
                  </a:cubicBezTo>
                  <a:cubicBezTo>
                    <a:pt x="22" y="33"/>
                    <a:pt x="22" y="33"/>
                    <a:pt x="23" y="33"/>
                  </a:cubicBezTo>
                  <a:cubicBezTo>
                    <a:pt x="23" y="32"/>
                    <a:pt x="24" y="32"/>
                    <a:pt x="25" y="31"/>
                  </a:cubicBezTo>
                  <a:cubicBezTo>
                    <a:pt x="25" y="31"/>
                    <a:pt x="25" y="31"/>
                    <a:pt x="25" y="31"/>
                  </a:cubicBezTo>
                  <a:cubicBezTo>
                    <a:pt x="25" y="31"/>
                    <a:pt x="25" y="30"/>
                    <a:pt x="25" y="30"/>
                  </a:cubicBezTo>
                  <a:cubicBezTo>
                    <a:pt x="25" y="29"/>
                    <a:pt x="25" y="28"/>
                    <a:pt x="24" y="27"/>
                  </a:cubicBezTo>
                  <a:cubicBezTo>
                    <a:pt x="24" y="25"/>
                    <a:pt x="23" y="24"/>
                    <a:pt x="22" y="23"/>
                  </a:cubicBezTo>
                  <a:cubicBezTo>
                    <a:pt x="22" y="22"/>
                    <a:pt x="22" y="21"/>
                    <a:pt x="21" y="19"/>
                  </a:cubicBezTo>
                  <a:cubicBezTo>
                    <a:pt x="21" y="18"/>
                    <a:pt x="20" y="17"/>
                    <a:pt x="20" y="15"/>
                  </a:cubicBezTo>
                  <a:cubicBezTo>
                    <a:pt x="19" y="13"/>
                    <a:pt x="18" y="10"/>
                    <a:pt x="17" y="7"/>
                  </a:cubicBezTo>
                  <a:cubicBezTo>
                    <a:pt x="17" y="7"/>
                    <a:pt x="17" y="7"/>
                    <a:pt x="17" y="7"/>
                  </a:cubicBezTo>
                  <a:cubicBezTo>
                    <a:pt x="17" y="7"/>
                    <a:pt x="17" y="6"/>
                    <a:pt x="17" y="5"/>
                  </a:cubicBezTo>
                  <a:cubicBezTo>
                    <a:pt x="17" y="5"/>
                    <a:pt x="17" y="4"/>
                    <a:pt x="16" y="3"/>
                  </a:cubicBezTo>
                  <a:close/>
                  <a:moveTo>
                    <a:pt x="18" y="32"/>
                  </a:moveTo>
                  <a:cubicBezTo>
                    <a:pt x="19" y="32"/>
                    <a:pt x="21" y="31"/>
                    <a:pt x="22" y="31"/>
                  </a:cubicBezTo>
                  <a:cubicBezTo>
                    <a:pt x="21" y="31"/>
                    <a:pt x="19" y="32"/>
                    <a:pt x="18" y="32"/>
                  </a:cubicBezTo>
                  <a:close/>
                  <a:moveTo>
                    <a:pt x="22" y="24"/>
                  </a:moveTo>
                  <a:cubicBezTo>
                    <a:pt x="22" y="25"/>
                    <a:pt x="23" y="26"/>
                    <a:pt x="23" y="27"/>
                  </a:cubicBezTo>
                  <a:cubicBezTo>
                    <a:pt x="24" y="28"/>
                    <a:pt x="24" y="28"/>
                    <a:pt x="24" y="29"/>
                  </a:cubicBezTo>
                  <a:cubicBezTo>
                    <a:pt x="24" y="29"/>
                    <a:pt x="24" y="29"/>
                    <a:pt x="24" y="29"/>
                  </a:cubicBezTo>
                  <a:cubicBezTo>
                    <a:pt x="23" y="28"/>
                    <a:pt x="22" y="25"/>
                    <a:pt x="21" y="23"/>
                  </a:cubicBezTo>
                  <a:cubicBezTo>
                    <a:pt x="21" y="21"/>
                    <a:pt x="20" y="18"/>
                    <a:pt x="19" y="15"/>
                  </a:cubicBezTo>
                  <a:cubicBezTo>
                    <a:pt x="19" y="15"/>
                    <a:pt x="19" y="14"/>
                    <a:pt x="18" y="13"/>
                  </a:cubicBezTo>
                  <a:cubicBezTo>
                    <a:pt x="19" y="15"/>
                    <a:pt x="20" y="17"/>
                    <a:pt x="20" y="18"/>
                  </a:cubicBezTo>
                  <a:cubicBezTo>
                    <a:pt x="21" y="20"/>
                    <a:pt x="21" y="22"/>
                    <a:pt x="22" y="24"/>
                  </a:cubicBezTo>
                  <a:close/>
                  <a:moveTo>
                    <a:pt x="13" y="1"/>
                  </a:moveTo>
                  <a:cubicBezTo>
                    <a:pt x="13" y="1"/>
                    <a:pt x="14" y="1"/>
                    <a:pt x="14" y="1"/>
                  </a:cubicBezTo>
                  <a:cubicBezTo>
                    <a:pt x="14" y="1"/>
                    <a:pt x="14" y="1"/>
                    <a:pt x="14" y="1"/>
                  </a:cubicBezTo>
                  <a:cubicBezTo>
                    <a:pt x="14" y="2"/>
                    <a:pt x="14" y="2"/>
                    <a:pt x="14" y="2"/>
                  </a:cubicBezTo>
                  <a:cubicBezTo>
                    <a:pt x="14" y="2"/>
                    <a:pt x="14" y="2"/>
                    <a:pt x="14" y="2"/>
                  </a:cubicBezTo>
                  <a:cubicBezTo>
                    <a:pt x="13" y="2"/>
                    <a:pt x="13" y="2"/>
                    <a:pt x="12" y="2"/>
                  </a:cubicBezTo>
                  <a:cubicBezTo>
                    <a:pt x="11" y="2"/>
                    <a:pt x="11" y="2"/>
                    <a:pt x="11" y="2"/>
                  </a:cubicBezTo>
                  <a:cubicBezTo>
                    <a:pt x="12" y="2"/>
                    <a:pt x="13" y="2"/>
                    <a:pt x="13" y="1"/>
                  </a:cubicBezTo>
                  <a:close/>
                  <a:moveTo>
                    <a:pt x="2" y="9"/>
                  </a:moveTo>
                  <a:cubicBezTo>
                    <a:pt x="2" y="9"/>
                    <a:pt x="2" y="8"/>
                    <a:pt x="1" y="8"/>
                  </a:cubicBezTo>
                  <a:cubicBezTo>
                    <a:pt x="1" y="8"/>
                    <a:pt x="1" y="8"/>
                    <a:pt x="1" y="7"/>
                  </a:cubicBezTo>
                  <a:cubicBezTo>
                    <a:pt x="1" y="7"/>
                    <a:pt x="2" y="6"/>
                    <a:pt x="3" y="6"/>
                  </a:cubicBezTo>
                  <a:cubicBezTo>
                    <a:pt x="3" y="6"/>
                    <a:pt x="3" y="6"/>
                    <a:pt x="3" y="6"/>
                  </a:cubicBezTo>
                  <a:cubicBezTo>
                    <a:pt x="3" y="6"/>
                    <a:pt x="3" y="6"/>
                    <a:pt x="3" y="7"/>
                  </a:cubicBezTo>
                  <a:cubicBezTo>
                    <a:pt x="3" y="8"/>
                    <a:pt x="3" y="8"/>
                    <a:pt x="3" y="9"/>
                  </a:cubicBezTo>
                  <a:cubicBezTo>
                    <a:pt x="3" y="10"/>
                    <a:pt x="4" y="11"/>
                    <a:pt x="4" y="12"/>
                  </a:cubicBezTo>
                  <a:cubicBezTo>
                    <a:pt x="4" y="12"/>
                    <a:pt x="4" y="13"/>
                    <a:pt x="4" y="13"/>
                  </a:cubicBezTo>
                  <a:cubicBezTo>
                    <a:pt x="4" y="13"/>
                    <a:pt x="4" y="12"/>
                    <a:pt x="4" y="12"/>
                  </a:cubicBezTo>
                  <a:cubicBezTo>
                    <a:pt x="3" y="11"/>
                    <a:pt x="3" y="10"/>
                    <a:pt x="2" y="9"/>
                  </a:cubicBezTo>
                  <a:close/>
                  <a:moveTo>
                    <a:pt x="9" y="31"/>
                  </a:moveTo>
                  <a:cubicBezTo>
                    <a:pt x="9" y="31"/>
                    <a:pt x="9" y="30"/>
                    <a:pt x="9" y="30"/>
                  </a:cubicBezTo>
                  <a:cubicBezTo>
                    <a:pt x="9" y="29"/>
                    <a:pt x="9" y="28"/>
                    <a:pt x="8" y="27"/>
                  </a:cubicBezTo>
                  <a:cubicBezTo>
                    <a:pt x="9" y="29"/>
                    <a:pt x="9" y="30"/>
                    <a:pt x="9" y="31"/>
                  </a:cubicBezTo>
                  <a:close/>
                  <a:moveTo>
                    <a:pt x="12" y="35"/>
                  </a:moveTo>
                  <a:cubicBezTo>
                    <a:pt x="12" y="35"/>
                    <a:pt x="12" y="35"/>
                    <a:pt x="12" y="35"/>
                  </a:cubicBezTo>
                  <a:cubicBezTo>
                    <a:pt x="11" y="34"/>
                    <a:pt x="11" y="34"/>
                    <a:pt x="11" y="34"/>
                  </a:cubicBezTo>
                  <a:cubicBezTo>
                    <a:pt x="10" y="29"/>
                    <a:pt x="9" y="24"/>
                    <a:pt x="7" y="19"/>
                  </a:cubicBezTo>
                  <a:cubicBezTo>
                    <a:pt x="7" y="19"/>
                    <a:pt x="7" y="19"/>
                    <a:pt x="7" y="19"/>
                  </a:cubicBezTo>
                  <a:cubicBezTo>
                    <a:pt x="6" y="18"/>
                    <a:pt x="6" y="17"/>
                    <a:pt x="6" y="15"/>
                  </a:cubicBezTo>
                  <a:cubicBezTo>
                    <a:pt x="6" y="14"/>
                    <a:pt x="5" y="13"/>
                    <a:pt x="5" y="12"/>
                  </a:cubicBezTo>
                  <a:cubicBezTo>
                    <a:pt x="5" y="11"/>
                    <a:pt x="4" y="10"/>
                    <a:pt x="4" y="9"/>
                  </a:cubicBezTo>
                  <a:cubicBezTo>
                    <a:pt x="4" y="8"/>
                    <a:pt x="4" y="7"/>
                    <a:pt x="4" y="7"/>
                  </a:cubicBezTo>
                  <a:cubicBezTo>
                    <a:pt x="4" y="6"/>
                    <a:pt x="4" y="6"/>
                    <a:pt x="5" y="5"/>
                  </a:cubicBezTo>
                  <a:cubicBezTo>
                    <a:pt x="5" y="5"/>
                    <a:pt x="6" y="5"/>
                    <a:pt x="6" y="5"/>
                  </a:cubicBezTo>
                  <a:cubicBezTo>
                    <a:pt x="7" y="4"/>
                    <a:pt x="7" y="4"/>
                    <a:pt x="8" y="4"/>
                  </a:cubicBezTo>
                  <a:cubicBezTo>
                    <a:pt x="9" y="4"/>
                    <a:pt x="10" y="4"/>
                    <a:pt x="11" y="3"/>
                  </a:cubicBezTo>
                  <a:cubicBezTo>
                    <a:pt x="11" y="3"/>
                    <a:pt x="12" y="3"/>
                    <a:pt x="13" y="3"/>
                  </a:cubicBezTo>
                  <a:cubicBezTo>
                    <a:pt x="14" y="3"/>
                    <a:pt x="14" y="3"/>
                    <a:pt x="15" y="3"/>
                  </a:cubicBezTo>
                  <a:cubicBezTo>
                    <a:pt x="15" y="4"/>
                    <a:pt x="15" y="4"/>
                    <a:pt x="15" y="5"/>
                  </a:cubicBezTo>
                  <a:cubicBezTo>
                    <a:pt x="16" y="6"/>
                    <a:pt x="16" y="7"/>
                    <a:pt x="16" y="8"/>
                  </a:cubicBezTo>
                  <a:cubicBezTo>
                    <a:pt x="16" y="8"/>
                    <a:pt x="16" y="8"/>
                    <a:pt x="16" y="8"/>
                  </a:cubicBezTo>
                  <a:cubicBezTo>
                    <a:pt x="17" y="10"/>
                    <a:pt x="17" y="11"/>
                    <a:pt x="17" y="13"/>
                  </a:cubicBezTo>
                  <a:cubicBezTo>
                    <a:pt x="18" y="15"/>
                    <a:pt x="19" y="18"/>
                    <a:pt x="19" y="20"/>
                  </a:cubicBezTo>
                  <a:cubicBezTo>
                    <a:pt x="20" y="22"/>
                    <a:pt x="21" y="24"/>
                    <a:pt x="21" y="25"/>
                  </a:cubicBezTo>
                  <a:cubicBezTo>
                    <a:pt x="22" y="27"/>
                    <a:pt x="22" y="29"/>
                    <a:pt x="23" y="30"/>
                  </a:cubicBezTo>
                  <a:cubicBezTo>
                    <a:pt x="21" y="30"/>
                    <a:pt x="19" y="31"/>
                    <a:pt x="17" y="31"/>
                  </a:cubicBezTo>
                  <a:cubicBezTo>
                    <a:pt x="15" y="32"/>
                    <a:pt x="14" y="34"/>
                    <a:pt x="12" y="35"/>
                  </a:cubicBezTo>
                  <a:close/>
                  <a:moveTo>
                    <a:pt x="22" y="32"/>
                  </a:moveTo>
                  <a:cubicBezTo>
                    <a:pt x="22" y="32"/>
                    <a:pt x="22" y="32"/>
                    <a:pt x="22" y="32"/>
                  </a:cubicBezTo>
                  <a:cubicBezTo>
                    <a:pt x="22" y="32"/>
                    <a:pt x="22" y="32"/>
                    <a:pt x="22" y="32"/>
                  </a:cubicBezTo>
                  <a:cubicBezTo>
                    <a:pt x="22" y="32"/>
                    <a:pt x="22" y="32"/>
                    <a:pt x="22" y="3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noEditPoints="1"/>
            </p:cNvSpPr>
            <p:nvPr/>
          </p:nvSpPr>
          <p:spPr bwMode="auto">
            <a:xfrm>
              <a:off x="2668588" y="3530601"/>
              <a:ext cx="476250" cy="757238"/>
            </a:xfrm>
            <a:custGeom>
              <a:avLst/>
              <a:gdLst>
                <a:gd name="T0" fmla="*/ 15 w 29"/>
                <a:gd name="T1" fmla="*/ 1 h 46"/>
                <a:gd name="T2" fmla="*/ 14 w 29"/>
                <a:gd name="T3" fmla="*/ 0 h 46"/>
                <a:gd name="T4" fmla="*/ 12 w 29"/>
                <a:gd name="T5" fmla="*/ 1 h 46"/>
                <a:gd name="T6" fmla="*/ 10 w 29"/>
                <a:gd name="T7" fmla="*/ 2 h 46"/>
                <a:gd name="T8" fmla="*/ 7 w 29"/>
                <a:gd name="T9" fmla="*/ 3 h 46"/>
                <a:gd name="T10" fmla="*/ 1 w 29"/>
                <a:gd name="T11" fmla="*/ 5 h 46"/>
                <a:gd name="T12" fmla="*/ 0 w 29"/>
                <a:gd name="T13" fmla="*/ 6 h 46"/>
                <a:gd name="T14" fmla="*/ 0 w 29"/>
                <a:gd name="T15" fmla="*/ 6 h 46"/>
                <a:gd name="T16" fmla="*/ 1 w 29"/>
                <a:gd name="T17" fmla="*/ 8 h 46"/>
                <a:gd name="T18" fmla="*/ 2 w 29"/>
                <a:gd name="T19" fmla="*/ 10 h 46"/>
                <a:gd name="T20" fmla="*/ 3 w 29"/>
                <a:gd name="T21" fmla="*/ 13 h 46"/>
                <a:gd name="T22" fmla="*/ 5 w 29"/>
                <a:gd name="T23" fmla="*/ 18 h 46"/>
                <a:gd name="T24" fmla="*/ 5 w 29"/>
                <a:gd name="T25" fmla="*/ 20 h 46"/>
                <a:gd name="T26" fmla="*/ 7 w 29"/>
                <a:gd name="T27" fmla="*/ 27 h 46"/>
                <a:gd name="T28" fmla="*/ 9 w 29"/>
                <a:gd name="T29" fmla="*/ 36 h 46"/>
                <a:gd name="T30" fmla="*/ 11 w 29"/>
                <a:gd name="T31" fmla="*/ 40 h 46"/>
                <a:gd name="T32" fmla="*/ 13 w 29"/>
                <a:gd name="T33" fmla="*/ 45 h 46"/>
                <a:gd name="T34" fmla="*/ 14 w 29"/>
                <a:gd name="T35" fmla="*/ 45 h 46"/>
                <a:gd name="T36" fmla="*/ 14 w 29"/>
                <a:gd name="T37" fmla="*/ 46 h 46"/>
                <a:gd name="T38" fmla="*/ 15 w 29"/>
                <a:gd name="T39" fmla="*/ 45 h 46"/>
                <a:gd name="T40" fmla="*/ 9 w 29"/>
                <a:gd name="T41" fmla="*/ 29 h 46"/>
                <a:gd name="T42" fmla="*/ 7 w 29"/>
                <a:gd name="T43" fmla="*/ 21 h 46"/>
                <a:gd name="T44" fmla="*/ 6 w 29"/>
                <a:gd name="T45" fmla="*/ 18 h 46"/>
                <a:gd name="T46" fmla="*/ 5 w 29"/>
                <a:gd name="T47" fmla="*/ 18 h 46"/>
                <a:gd name="T48" fmla="*/ 2 w 29"/>
                <a:gd name="T49" fmla="*/ 8 h 46"/>
                <a:gd name="T50" fmla="*/ 2 w 29"/>
                <a:gd name="T51" fmla="*/ 6 h 46"/>
                <a:gd name="T52" fmla="*/ 4 w 29"/>
                <a:gd name="T53" fmla="*/ 5 h 46"/>
                <a:gd name="T54" fmla="*/ 6 w 29"/>
                <a:gd name="T55" fmla="*/ 4 h 46"/>
                <a:gd name="T56" fmla="*/ 9 w 29"/>
                <a:gd name="T57" fmla="*/ 4 h 46"/>
                <a:gd name="T58" fmla="*/ 11 w 29"/>
                <a:gd name="T59" fmla="*/ 3 h 46"/>
                <a:gd name="T60" fmla="*/ 13 w 29"/>
                <a:gd name="T61" fmla="*/ 3 h 46"/>
                <a:gd name="T62" fmla="*/ 14 w 29"/>
                <a:gd name="T63" fmla="*/ 3 h 46"/>
                <a:gd name="T64" fmla="*/ 15 w 29"/>
                <a:gd name="T65" fmla="*/ 3 h 46"/>
                <a:gd name="T66" fmla="*/ 16 w 29"/>
                <a:gd name="T67" fmla="*/ 5 h 46"/>
                <a:gd name="T68" fmla="*/ 16 w 29"/>
                <a:gd name="T69" fmla="*/ 6 h 46"/>
                <a:gd name="T70" fmla="*/ 17 w 29"/>
                <a:gd name="T71" fmla="*/ 11 h 46"/>
                <a:gd name="T72" fmla="*/ 20 w 29"/>
                <a:gd name="T73" fmla="*/ 19 h 46"/>
                <a:gd name="T74" fmla="*/ 26 w 29"/>
                <a:gd name="T75" fmla="*/ 35 h 46"/>
                <a:gd name="T76" fmla="*/ 28 w 29"/>
                <a:gd name="T77" fmla="*/ 39 h 46"/>
                <a:gd name="T78" fmla="*/ 28 w 29"/>
                <a:gd name="T79" fmla="*/ 39 h 46"/>
                <a:gd name="T80" fmla="*/ 17 w 29"/>
                <a:gd name="T81" fmla="*/ 6 h 46"/>
                <a:gd name="T82" fmla="*/ 16 w 29"/>
                <a:gd name="T83" fmla="*/ 3 h 46"/>
                <a:gd name="T84" fmla="*/ 15 w 29"/>
                <a:gd name="T85" fmla="*/ 1 h 46"/>
                <a:gd name="T86" fmla="*/ 11 w 29"/>
                <a:gd name="T87" fmla="*/ 39 h 46"/>
                <a:gd name="T88" fmla="*/ 9 w 29"/>
                <a:gd name="T89" fmla="*/ 33 h 46"/>
                <a:gd name="T90" fmla="*/ 8 w 29"/>
                <a:gd name="T91" fmla="*/ 29 h 46"/>
                <a:gd name="T92" fmla="*/ 8 w 29"/>
                <a:gd name="T93" fmla="*/ 30 h 46"/>
                <a:gd name="T94" fmla="*/ 11 w 29"/>
                <a:gd name="T95" fmla="*/ 38 h 46"/>
                <a:gd name="T96" fmla="*/ 13 w 29"/>
                <a:gd name="T97" fmla="*/ 43 h 46"/>
                <a:gd name="T98" fmla="*/ 11 w 29"/>
                <a:gd name="T99" fmla="*/ 39 h 46"/>
                <a:gd name="T100" fmla="*/ 1 w 29"/>
                <a:gd name="T101" fmla="*/ 6 h 46"/>
                <a:gd name="T102" fmla="*/ 1 w 29"/>
                <a:gd name="T103" fmla="*/ 6 h 46"/>
                <a:gd name="T104" fmla="*/ 1 w 29"/>
                <a:gd name="T105" fmla="*/ 6 h 46"/>
                <a:gd name="T106" fmla="*/ 1 w 29"/>
                <a:gd name="T107" fmla="*/ 6 h 46"/>
                <a:gd name="T108" fmla="*/ 14 w 29"/>
                <a:gd name="T109" fmla="*/ 2 h 46"/>
                <a:gd name="T110" fmla="*/ 11 w 29"/>
                <a:gd name="T111" fmla="*/ 2 h 46"/>
                <a:gd name="T112" fmla="*/ 12 w 29"/>
                <a:gd name="T113" fmla="*/ 2 h 46"/>
                <a:gd name="T114" fmla="*/ 14 w 29"/>
                <a:gd name="T115" fmla="*/ 1 h 46"/>
                <a:gd name="T116" fmla="*/ 14 w 29"/>
                <a:gd name="T117" fmla="*/ 1 h 46"/>
                <a:gd name="T118" fmla="*/ 15 w 29"/>
                <a:gd name="T119" fmla="*/ 2 h 46"/>
                <a:gd name="T120" fmla="*/ 15 w 29"/>
                <a:gd name="T121" fmla="*/ 2 h 46"/>
                <a:gd name="T122" fmla="*/ 14 w 29"/>
                <a:gd name="T1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46">
                  <a:moveTo>
                    <a:pt x="15" y="1"/>
                  </a:moveTo>
                  <a:cubicBezTo>
                    <a:pt x="15" y="0"/>
                    <a:pt x="15" y="0"/>
                    <a:pt x="14" y="0"/>
                  </a:cubicBezTo>
                  <a:cubicBezTo>
                    <a:pt x="13" y="0"/>
                    <a:pt x="13" y="0"/>
                    <a:pt x="12" y="1"/>
                  </a:cubicBezTo>
                  <a:cubicBezTo>
                    <a:pt x="11" y="1"/>
                    <a:pt x="10" y="2"/>
                    <a:pt x="10" y="2"/>
                  </a:cubicBezTo>
                  <a:cubicBezTo>
                    <a:pt x="9" y="2"/>
                    <a:pt x="8" y="3"/>
                    <a:pt x="7" y="3"/>
                  </a:cubicBezTo>
                  <a:cubicBezTo>
                    <a:pt x="5" y="3"/>
                    <a:pt x="3" y="4"/>
                    <a:pt x="1" y="5"/>
                  </a:cubicBezTo>
                  <a:cubicBezTo>
                    <a:pt x="0" y="5"/>
                    <a:pt x="0" y="5"/>
                    <a:pt x="0" y="6"/>
                  </a:cubicBezTo>
                  <a:cubicBezTo>
                    <a:pt x="0" y="6"/>
                    <a:pt x="0" y="6"/>
                    <a:pt x="0" y="6"/>
                  </a:cubicBezTo>
                  <a:cubicBezTo>
                    <a:pt x="0" y="7"/>
                    <a:pt x="1" y="8"/>
                    <a:pt x="1" y="8"/>
                  </a:cubicBezTo>
                  <a:cubicBezTo>
                    <a:pt x="1" y="9"/>
                    <a:pt x="1" y="9"/>
                    <a:pt x="2" y="10"/>
                  </a:cubicBezTo>
                  <a:cubicBezTo>
                    <a:pt x="2" y="11"/>
                    <a:pt x="3" y="12"/>
                    <a:pt x="3" y="13"/>
                  </a:cubicBezTo>
                  <a:cubicBezTo>
                    <a:pt x="4" y="15"/>
                    <a:pt x="4" y="17"/>
                    <a:pt x="5" y="18"/>
                  </a:cubicBezTo>
                  <a:cubicBezTo>
                    <a:pt x="5" y="19"/>
                    <a:pt x="5" y="19"/>
                    <a:pt x="5" y="20"/>
                  </a:cubicBezTo>
                  <a:cubicBezTo>
                    <a:pt x="6" y="22"/>
                    <a:pt x="6" y="25"/>
                    <a:pt x="7" y="27"/>
                  </a:cubicBezTo>
                  <a:cubicBezTo>
                    <a:pt x="7" y="30"/>
                    <a:pt x="8" y="33"/>
                    <a:pt x="9" y="36"/>
                  </a:cubicBezTo>
                  <a:cubicBezTo>
                    <a:pt x="9" y="37"/>
                    <a:pt x="10" y="39"/>
                    <a:pt x="11" y="40"/>
                  </a:cubicBezTo>
                  <a:cubicBezTo>
                    <a:pt x="11" y="42"/>
                    <a:pt x="12" y="44"/>
                    <a:pt x="13" y="45"/>
                  </a:cubicBezTo>
                  <a:cubicBezTo>
                    <a:pt x="14" y="45"/>
                    <a:pt x="14" y="45"/>
                    <a:pt x="14" y="45"/>
                  </a:cubicBezTo>
                  <a:cubicBezTo>
                    <a:pt x="14" y="45"/>
                    <a:pt x="14" y="45"/>
                    <a:pt x="14" y="46"/>
                  </a:cubicBezTo>
                  <a:cubicBezTo>
                    <a:pt x="14" y="46"/>
                    <a:pt x="15" y="46"/>
                    <a:pt x="15" y="45"/>
                  </a:cubicBezTo>
                  <a:cubicBezTo>
                    <a:pt x="13" y="40"/>
                    <a:pt x="11" y="35"/>
                    <a:pt x="9" y="29"/>
                  </a:cubicBezTo>
                  <a:cubicBezTo>
                    <a:pt x="8" y="27"/>
                    <a:pt x="7" y="24"/>
                    <a:pt x="7" y="21"/>
                  </a:cubicBezTo>
                  <a:cubicBezTo>
                    <a:pt x="6" y="20"/>
                    <a:pt x="6" y="19"/>
                    <a:pt x="6" y="18"/>
                  </a:cubicBezTo>
                  <a:cubicBezTo>
                    <a:pt x="6" y="18"/>
                    <a:pt x="6" y="18"/>
                    <a:pt x="5" y="18"/>
                  </a:cubicBezTo>
                  <a:cubicBezTo>
                    <a:pt x="5" y="14"/>
                    <a:pt x="4" y="11"/>
                    <a:pt x="2" y="8"/>
                  </a:cubicBezTo>
                  <a:cubicBezTo>
                    <a:pt x="2" y="8"/>
                    <a:pt x="2" y="7"/>
                    <a:pt x="2" y="6"/>
                  </a:cubicBezTo>
                  <a:cubicBezTo>
                    <a:pt x="2" y="6"/>
                    <a:pt x="3" y="5"/>
                    <a:pt x="4" y="5"/>
                  </a:cubicBezTo>
                  <a:cubicBezTo>
                    <a:pt x="4" y="5"/>
                    <a:pt x="5" y="4"/>
                    <a:pt x="6" y="4"/>
                  </a:cubicBezTo>
                  <a:cubicBezTo>
                    <a:pt x="7" y="4"/>
                    <a:pt x="8" y="4"/>
                    <a:pt x="9" y="4"/>
                  </a:cubicBezTo>
                  <a:cubicBezTo>
                    <a:pt x="9" y="4"/>
                    <a:pt x="10" y="3"/>
                    <a:pt x="11" y="3"/>
                  </a:cubicBezTo>
                  <a:cubicBezTo>
                    <a:pt x="12" y="3"/>
                    <a:pt x="13" y="3"/>
                    <a:pt x="13" y="3"/>
                  </a:cubicBezTo>
                  <a:cubicBezTo>
                    <a:pt x="14" y="3"/>
                    <a:pt x="14" y="3"/>
                    <a:pt x="14" y="3"/>
                  </a:cubicBezTo>
                  <a:cubicBezTo>
                    <a:pt x="15" y="3"/>
                    <a:pt x="15" y="3"/>
                    <a:pt x="15" y="3"/>
                  </a:cubicBezTo>
                  <a:cubicBezTo>
                    <a:pt x="15" y="4"/>
                    <a:pt x="15" y="4"/>
                    <a:pt x="16" y="5"/>
                  </a:cubicBezTo>
                  <a:cubicBezTo>
                    <a:pt x="16" y="5"/>
                    <a:pt x="16" y="6"/>
                    <a:pt x="16" y="6"/>
                  </a:cubicBezTo>
                  <a:cubicBezTo>
                    <a:pt x="16" y="8"/>
                    <a:pt x="17" y="9"/>
                    <a:pt x="17" y="11"/>
                  </a:cubicBezTo>
                  <a:cubicBezTo>
                    <a:pt x="18" y="13"/>
                    <a:pt x="19" y="16"/>
                    <a:pt x="20" y="19"/>
                  </a:cubicBezTo>
                  <a:cubicBezTo>
                    <a:pt x="22" y="24"/>
                    <a:pt x="24" y="30"/>
                    <a:pt x="26" y="35"/>
                  </a:cubicBezTo>
                  <a:cubicBezTo>
                    <a:pt x="27" y="36"/>
                    <a:pt x="27" y="38"/>
                    <a:pt x="28" y="39"/>
                  </a:cubicBezTo>
                  <a:cubicBezTo>
                    <a:pt x="28" y="39"/>
                    <a:pt x="29" y="39"/>
                    <a:pt x="28" y="39"/>
                  </a:cubicBezTo>
                  <a:cubicBezTo>
                    <a:pt x="25" y="28"/>
                    <a:pt x="21" y="17"/>
                    <a:pt x="17" y="6"/>
                  </a:cubicBezTo>
                  <a:cubicBezTo>
                    <a:pt x="17" y="5"/>
                    <a:pt x="16" y="4"/>
                    <a:pt x="16" y="3"/>
                  </a:cubicBezTo>
                  <a:cubicBezTo>
                    <a:pt x="16" y="2"/>
                    <a:pt x="16" y="2"/>
                    <a:pt x="15" y="1"/>
                  </a:cubicBezTo>
                  <a:close/>
                  <a:moveTo>
                    <a:pt x="11" y="39"/>
                  </a:moveTo>
                  <a:cubicBezTo>
                    <a:pt x="10" y="37"/>
                    <a:pt x="10" y="35"/>
                    <a:pt x="9" y="33"/>
                  </a:cubicBezTo>
                  <a:cubicBezTo>
                    <a:pt x="9" y="32"/>
                    <a:pt x="8" y="30"/>
                    <a:pt x="8" y="29"/>
                  </a:cubicBezTo>
                  <a:cubicBezTo>
                    <a:pt x="8" y="29"/>
                    <a:pt x="8" y="29"/>
                    <a:pt x="8" y="30"/>
                  </a:cubicBezTo>
                  <a:cubicBezTo>
                    <a:pt x="9" y="33"/>
                    <a:pt x="10" y="35"/>
                    <a:pt x="11" y="38"/>
                  </a:cubicBezTo>
                  <a:cubicBezTo>
                    <a:pt x="12" y="40"/>
                    <a:pt x="13" y="42"/>
                    <a:pt x="13" y="43"/>
                  </a:cubicBezTo>
                  <a:cubicBezTo>
                    <a:pt x="12" y="42"/>
                    <a:pt x="12" y="41"/>
                    <a:pt x="11" y="39"/>
                  </a:cubicBezTo>
                  <a:close/>
                  <a:moveTo>
                    <a:pt x="1" y="6"/>
                  </a:moveTo>
                  <a:cubicBezTo>
                    <a:pt x="1" y="6"/>
                    <a:pt x="1" y="6"/>
                    <a:pt x="1" y="6"/>
                  </a:cubicBezTo>
                  <a:cubicBezTo>
                    <a:pt x="1" y="6"/>
                    <a:pt x="1" y="6"/>
                    <a:pt x="1" y="6"/>
                  </a:cubicBezTo>
                  <a:cubicBezTo>
                    <a:pt x="1" y="6"/>
                    <a:pt x="1" y="6"/>
                    <a:pt x="1" y="6"/>
                  </a:cubicBezTo>
                  <a:close/>
                  <a:moveTo>
                    <a:pt x="14" y="2"/>
                  </a:moveTo>
                  <a:cubicBezTo>
                    <a:pt x="13" y="2"/>
                    <a:pt x="12" y="2"/>
                    <a:pt x="11" y="2"/>
                  </a:cubicBezTo>
                  <a:cubicBezTo>
                    <a:pt x="11" y="2"/>
                    <a:pt x="11" y="2"/>
                    <a:pt x="12" y="2"/>
                  </a:cubicBezTo>
                  <a:cubicBezTo>
                    <a:pt x="12" y="2"/>
                    <a:pt x="13" y="1"/>
                    <a:pt x="14" y="1"/>
                  </a:cubicBezTo>
                  <a:cubicBezTo>
                    <a:pt x="14" y="1"/>
                    <a:pt x="14" y="1"/>
                    <a:pt x="14" y="1"/>
                  </a:cubicBezTo>
                  <a:cubicBezTo>
                    <a:pt x="15" y="1"/>
                    <a:pt x="15" y="1"/>
                    <a:pt x="15" y="2"/>
                  </a:cubicBezTo>
                  <a:cubicBezTo>
                    <a:pt x="15" y="2"/>
                    <a:pt x="15" y="2"/>
                    <a:pt x="15" y="2"/>
                  </a:cubicBezTo>
                  <a:cubicBezTo>
                    <a:pt x="15" y="2"/>
                    <a:pt x="14" y="2"/>
                    <a:pt x="14" y="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3260725" y="3186113"/>
              <a:ext cx="460375" cy="838200"/>
            </a:xfrm>
            <a:custGeom>
              <a:avLst/>
              <a:gdLst>
                <a:gd name="T0" fmla="*/ 13 w 28"/>
                <a:gd name="T1" fmla="*/ 0 h 51"/>
                <a:gd name="T2" fmla="*/ 11 w 28"/>
                <a:gd name="T3" fmla="*/ 0 h 51"/>
                <a:gd name="T4" fmla="*/ 8 w 28"/>
                <a:gd name="T5" fmla="*/ 1 h 51"/>
                <a:gd name="T6" fmla="*/ 2 w 28"/>
                <a:gd name="T7" fmla="*/ 3 h 51"/>
                <a:gd name="T8" fmla="*/ 0 w 28"/>
                <a:gd name="T9" fmla="*/ 5 h 51"/>
                <a:gd name="T10" fmla="*/ 0 w 28"/>
                <a:gd name="T11" fmla="*/ 9 h 51"/>
                <a:gd name="T12" fmla="*/ 6 w 28"/>
                <a:gd name="T13" fmla="*/ 26 h 51"/>
                <a:gd name="T14" fmla="*/ 8 w 28"/>
                <a:gd name="T15" fmla="*/ 31 h 51"/>
                <a:gd name="T16" fmla="*/ 10 w 28"/>
                <a:gd name="T17" fmla="*/ 41 h 51"/>
                <a:gd name="T18" fmla="*/ 13 w 28"/>
                <a:gd name="T19" fmla="*/ 48 h 51"/>
                <a:gd name="T20" fmla="*/ 15 w 28"/>
                <a:gd name="T21" fmla="*/ 50 h 51"/>
                <a:gd name="T22" fmla="*/ 13 w 28"/>
                <a:gd name="T23" fmla="*/ 47 h 51"/>
                <a:gd name="T24" fmla="*/ 10 w 28"/>
                <a:gd name="T25" fmla="*/ 34 h 51"/>
                <a:gd name="T26" fmla="*/ 9 w 28"/>
                <a:gd name="T27" fmla="*/ 30 h 51"/>
                <a:gd name="T28" fmla="*/ 4 w 28"/>
                <a:gd name="T29" fmla="*/ 14 h 51"/>
                <a:gd name="T30" fmla="*/ 1 w 28"/>
                <a:gd name="T31" fmla="*/ 7 h 51"/>
                <a:gd name="T32" fmla="*/ 1 w 28"/>
                <a:gd name="T33" fmla="*/ 6 h 51"/>
                <a:gd name="T34" fmla="*/ 4 w 28"/>
                <a:gd name="T35" fmla="*/ 4 h 51"/>
                <a:gd name="T36" fmla="*/ 8 w 28"/>
                <a:gd name="T37" fmla="*/ 2 h 51"/>
                <a:gd name="T38" fmla="*/ 13 w 28"/>
                <a:gd name="T39" fmla="*/ 3 h 51"/>
                <a:gd name="T40" fmla="*/ 14 w 28"/>
                <a:gd name="T41" fmla="*/ 4 h 51"/>
                <a:gd name="T42" fmla="*/ 17 w 28"/>
                <a:gd name="T43" fmla="*/ 15 h 51"/>
                <a:gd name="T44" fmla="*/ 22 w 28"/>
                <a:gd name="T45" fmla="*/ 33 h 51"/>
                <a:gd name="T46" fmla="*/ 28 w 28"/>
                <a:gd name="T47" fmla="*/ 45 h 51"/>
                <a:gd name="T48" fmla="*/ 27 w 28"/>
                <a:gd name="T49" fmla="*/ 42 h 51"/>
                <a:gd name="T50" fmla="*/ 26 w 28"/>
                <a:gd name="T51" fmla="*/ 39 h 51"/>
                <a:gd name="T52" fmla="*/ 24 w 28"/>
                <a:gd name="T53" fmla="*/ 32 h 51"/>
                <a:gd name="T54" fmla="*/ 18 w 28"/>
                <a:gd name="T55" fmla="*/ 15 h 51"/>
                <a:gd name="T56" fmla="*/ 14 w 28"/>
                <a:gd name="T57" fmla="*/ 3 h 51"/>
                <a:gd name="T58" fmla="*/ 3 w 28"/>
                <a:gd name="T59" fmla="*/ 13 h 51"/>
                <a:gd name="T60" fmla="*/ 4 w 28"/>
                <a:gd name="T61" fmla="*/ 16 h 51"/>
                <a:gd name="T62" fmla="*/ 11 w 28"/>
                <a:gd name="T63" fmla="*/ 1 h 51"/>
                <a:gd name="T64" fmla="*/ 13 w 28"/>
                <a:gd name="T65" fmla="*/ 1 h 51"/>
                <a:gd name="T66" fmla="*/ 11 w 28"/>
                <a:gd name="T67" fmla="*/ 1 h 51"/>
                <a:gd name="T68" fmla="*/ 21 w 28"/>
                <a:gd name="T69" fmla="*/ 27 h 51"/>
                <a:gd name="T70" fmla="*/ 24 w 28"/>
                <a:gd name="T7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51">
                  <a:moveTo>
                    <a:pt x="14" y="3"/>
                  </a:moveTo>
                  <a:cubicBezTo>
                    <a:pt x="14" y="2"/>
                    <a:pt x="14" y="1"/>
                    <a:pt x="13" y="0"/>
                  </a:cubicBezTo>
                  <a:cubicBezTo>
                    <a:pt x="13" y="0"/>
                    <a:pt x="13" y="0"/>
                    <a:pt x="12" y="0"/>
                  </a:cubicBezTo>
                  <a:cubicBezTo>
                    <a:pt x="12" y="0"/>
                    <a:pt x="11" y="0"/>
                    <a:pt x="11" y="0"/>
                  </a:cubicBezTo>
                  <a:cubicBezTo>
                    <a:pt x="10" y="0"/>
                    <a:pt x="9" y="1"/>
                    <a:pt x="9" y="1"/>
                  </a:cubicBezTo>
                  <a:cubicBezTo>
                    <a:pt x="8" y="1"/>
                    <a:pt x="8" y="1"/>
                    <a:pt x="8" y="1"/>
                  </a:cubicBezTo>
                  <a:cubicBezTo>
                    <a:pt x="7" y="1"/>
                    <a:pt x="5" y="2"/>
                    <a:pt x="4" y="2"/>
                  </a:cubicBezTo>
                  <a:cubicBezTo>
                    <a:pt x="4" y="3"/>
                    <a:pt x="3" y="3"/>
                    <a:pt x="2" y="3"/>
                  </a:cubicBezTo>
                  <a:cubicBezTo>
                    <a:pt x="2" y="3"/>
                    <a:pt x="2" y="4"/>
                    <a:pt x="1" y="4"/>
                  </a:cubicBezTo>
                  <a:cubicBezTo>
                    <a:pt x="1" y="4"/>
                    <a:pt x="0" y="4"/>
                    <a:pt x="0" y="5"/>
                  </a:cubicBezTo>
                  <a:cubicBezTo>
                    <a:pt x="0" y="6"/>
                    <a:pt x="0" y="6"/>
                    <a:pt x="0" y="7"/>
                  </a:cubicBezTo>
                  <a:cubicBezTo>
                    <a:pt x="0" y="8"/>
                    <a:pt x="0" y="8"/>
                    <a:pt x="0" y="9"/>
                  </a:cubicBezTo>
                  <a:cubicBezTo>
                    <a:pt x="0" y="9"/>
                    <a:pt x="0" y="9"/>
                    <a:pt x="0" y="10"/>
                  </a:cubicBezTo>
                  <a:cubicBezTo>
                    <a:pt x="2" y="15"/>
                    <a:pt x="4" y="20"/>
                    <a:pt x="6" y="26"/>
                  </a:cubicBezTo>
                  <a:cubicBezTo>
                    <a:pt x="7" y="27"/>
                    <a:pt x="7" y="29"/>
                    <a:pt x="8" y="30"/>
                  </a:cubicBezTo>
                  <a:cubicBezTo>
                    <a:pt x="8" y="31"/>
                    <a:pt x="8" y="31"/>
                    <a:pt x="8" y="31"/>
                  </a:cubicBezTo>
                  <a:cubicBezTo>
                    <a:pt x="8" y="33"/>
                    <a:pt x="9" y="35"/>
                    <a:pt x="9" y="36"/>
                  </a:cubicBezTo>
                  <a:cubicBezTo>
                    <a:pt x="9" y="38"/>
                    <a:pt x="10" y="40"/>
                    <a:pt x="10" y="41"/>
                  </a:cubicBezTo>
                  <a:cubicBezTo>
                    <a:pt x="11" y="43"/>
                    <a:pt x="11" y="45"/>
                    <a:pt x="12" y="46"/>
                  </a:cubicBezTo>
                  <a:cubicBezTo>
                    <a:pt x="12" y="47"/>
                    <a:pt x="13" y="47"/>
                    <a:pt x="13" y="48"/>
                  </a:cubicBezTo>
                  <a:cubicBezTo>
                    <a:pt x="13" y="49"/>
                    <a:pt x="13" y="50"/>
                    <a:pt x="14" y="51"/>
                  </a:cubicBezTo>
                  <a:cubicBezTo>
                    <a:pt x="14" y="51"/>
                    <a:pt x="15" y="51"/>
                    <a:pt x="15" y="50"/>
                  </a:cubicBezTo>
                  <a:cubicBezTo>
                    <a:pt x="14" y="49"/>
                    <a:pt x="14" y="49"/>
                    <a:pt x="14" y="48"/>
                  </a:cubicBezTo>
                  <a:cubicBezTo>
                    <a:pt x="14" y="47"/>
                    <a:pt x="13" y="47"/>
                    <a:pt x="13" y="47"/>
                  </a:cubicBezTo>
                  <a:cubicBezTo>
                    <a:pt x="13" y="45"/>
                    <a:pt x="13" y="44"/>
                    <a:pt x="12" y="42"/>
                  </a:cubicBezTo>
                  <a:cubicBezTo>
                    <a:pt x="12" y="40"/>
                    <a:pt x="11" y="37"/>
                    <a:pt x="10" y="34"/>
                  </a:cubicBezTo>
                  <a:cubicBezTo>
                    <a:pt x="10" y="34"/>
                    <a:pt x="10" y="34"/>
                    <a:pt x="10" y="34"/>
                  </a:cubicBezTo>
                  <a:cubicBezTo>
                    <a:pt x="9" y="32"/>
                    <a:pt x="9" y="31"/>
                    <a:pt x="9" y="30"/>
                  </a:cubicBezTo>
                  <a:cubicBezTo>
                    <a:pt x="8" y="26"/>
                    <a:pt x="7" y="22"/>
                    <a:pt x="5" y="18"/>
                  </a:cubicBezTo>
                  <a:cubicBezTo>
                    <a:pt x="5" y="17"/>
                    <a:pt x="4" y="15"/>
                    <a:pt x="4" y="14"/>
                  </a:cubicBezTo>
                  <a:cubicBezTo>
                    <a:pt x="3" y="13"/>
                    <a:pt x="3" y="12"/>
                    <a:pt x="2" y="11"/>
                  </a:cubicBezTo>
                  <a:cubicBezTo>
                    <a:pt x="2" y="9"/>
                    <a:pt x="1" y="8"/>
                    <a:pt x="1" y="7"/>
                  </a:cubicBezTo>
                  <a:cubicBezTo>
                    <a:pt x="1" y="7"/>
                    <a:pt x="1" y="7"/>
                    <a:pt x="1" y="7"/>
                  </a:cubicBezTo>
                  <a:cubicBezTo>
                    <a:pt x="1" y="7"/>
                    <a:pt x="1" y="6"/>
                    <a:pt x="1" y="6"/>
                  </a:cubicBezTo>
                  <a:cubicBezTo>
                    <a:pt x="1" y="5"/>
                    <a:pt x="2" y="5"/>
                    <a:pt x="3" y="4"/>
                  </a:cubicBezTo>
                  <a:cubicBezTo>
                    <a:pt x="3" y="4"/>
                    <a:pt x="4" y="4"/>
                    <a:pt x="4" y="4"/>
                  </a:cubicBezTo>
                  <a:cubicBezTo>
                    <a:pt x="5" y="3"/>
                    <a:pt x="7" y="3"/>
                    <a:pt x="8" y="2"/>
                  </a:cubicBezTo>
                  <a:cubicBezTo>
                    <a:pt x="8" y="2"/>
                    <a:pt x="8" y="2"/>
                    <a:pt x="8" y="2"/>
                  </a:cubicBezTo>
                  <a:cubicBezTo>
                    <a:pt x="9" y="2"/>
                    <a:pt x="9" y="2"/>
                    <a:pt x="9" y="2"/>
                  </a:cubicBezTo>
                  <a:cubicBezTo>
                    <a:pt x="10" y="2"/>
                    <a:pt x="12" y="2"/>
                    <a:pt x="13" y="3"/>
                  </a:cubicBezTo>
                  <a:cubicBezTo>
                    <a:pt x="13" y="3"/>
                    <a:pt x="13" y="3"/>
                    <a:pt x="14" y="3"/>
                  </a:cubicBezTo>
                  <a:cubicBezTo>
                    <a:pt x="14" y="4"/>
                    <a:pt x="14" y="4"/>
                    <a:pt x="14" y="4"/>
                  </a:cubicBezTo>
                  <a:cubicBezTo>
                    <a:pt x="14" y="6"/>
                    <a:pt x="15" y="7"/>
                    <a:pt x="15" y="8"/>
                  </a:cubicBezTo>
                  <a:cubicBezTo>
                    <a:pt x="16" y="10"/>
                    <a:pt x="16" y="13"/>
                    <a:pt x="17" y="15"/>
                  </a:cubicBezTo>
                  <a:cubicBezTo>
                    <a:pt x="18" y="18"/>
                    <a:pt x="19" y="22"/>
                    <a:pt x="20" y="25"/>
                  </a:cubicBezTo>
                  <a:cubicBezTo>
                    <a:pt x="21" y="28"/>
                    <a:pt x="21" y="31"/>
                    <a:pt x="22" y="33"/>
                  </a:cubicBezTo>
                  <a:cubicBezTo>
                    <a:pt x="23" y="36"/>
                    <a:pt x="24" y="38"/>
                    <a:pt x="25" y="40"/>
                  </a:cubicBezTo>
                  <a:cubicBezTo>
                    <a:pt x="26" y="42"/>
                    <a:pt x="26" y="44"/>
                    <a:pt x="28" y="45"/>
                  </a:cubicBezTo>
                  <a:cubicBezTo>
                    <a:pt x="28" y="46"/>
                    <a:pt x="28" y="46"/>
                    <a:pt x="28" y="45"/>
                  </a:cubicBezTo>
                  <a:cubicBezTo>
                    <a:pt x="28" y="44"/>
                    <a:pt x="28" y="43"/>
                    <a:pt x="27" y="42"/>
                  </a:cubicBezTo>
                  <a:cubicBezTo>
                    <a:pt x="27" y="42"/>
                    <a:pt x="27" y="41"/>
                    <a:pt x="26" y="40"/>
                  </a:cubicBezTo>
                  <a:cubicBezTo>
                    <a:pt x="26" y="40"/>
                    <a:pt x="26" y="39"/>
                    <a:pt x="26" y="39"/>
                  </a:cubicBezTo>
                  <a:cubicBezTo>
                    <a:pt x="26" y="38"/>
                    <a:pt x="25" y="37"/>
                    <a:pt x="25" y="36"/>
                  </a:cubicBezTo>
                  <a:cubicBezTo>
                    <a:pt x="25" y="35"/>
                    <a:pt x="24" y="33"/>
                    <a:pt x="24" y="32"/>
                  </a:cubicBezTo>
                  <a:cubicBezTo>
                    <a:pt x="22" y="26"/>
                    <a:pt x="20" y="21"/>
                    <a:pt x="18" y="15"/>
                  </a:cubicBezTo>
                  <a:cubicBezTo>
                    <a:pt x="18" y="15"/>
                    <a:pt x="18" y="15"/>
                    <a:pt x="18" y="15"/>
                  </a:cubicBezTo>
                  <a:cubicBezTo>
                    <a:pt x="17" y="12"/>
                    <a:pt x="17" y="10"/>
                    <a:pt x="16" y="7"/>
                  </a:cubicBezTo>
                  <a:cubicBezTo>
                    <a:pt x="16" y="6"/>
                    <a:pt x="15" y="4"/>
                    <a:pt x="14" y="3"/>
                  </a:cubicBezTo>
                  <a:close/>
                  <a:moveTo>
                    <a:pt x="4" y="16"/>
                  </a:moveTo>
                  <a:cubicBezTo>
                    <a:pt x="3" y="15"/>
                    <a:pt x="3" y="14"/>
                    <a:pt x="3" y="13"/>
                  </a:cubicBezTo>
                  <a:cubicBezTo>
                    <a:pt x="3" y="14"/>
                    <a:pt x="3" y="14"/>
                    <a:pt x="3" y="15"/>
                  </a:cubicBezTo>
                  <a:cubicBezTo>
                    <a:pt x="4" y="15"/>
                    <a:pt x="4" y="16"/>
                    <a:pt x="4" y="16"/>
                  </a:cubicBezTo>
                  <a:close/>
                  <a:moveTo>
                    <a:pt x="11" y="1"/>
                  </a:moveTo>
                  <a:cubicBezTo>
                    <a:pt x="11" y="1"/>
                    <a:pt x="11" y="1"/>
                    <a:pt x="11" y="1"/>
                  </a:cubicBezTo>
                  <a:cubicBezTo>
                    <a:pt x="12" y="1"/>
                    <a:pt x="12" y="1"/>
                    <a:pt x="12" y="1"/>
                  </a:cubicBezTo>
                  <a:cubicBezTo>
                    <a:pt x="13" y="1"/>
                    <a:pt x="13" y="1"/>
                    <a:pt x="13" y="1"/>
                  </a:cubicBezTo>
                  <a:cubicBezTo>
                    <a:pt x="13" y="1"/>
                    <a:pt x="13" y="1"/>
                    <a:pt x="13" y="1"/>
                  </a:cubicBezTo>
                  <a:cubicBezTo>
                    <a:pt x="12" y="1"/>
                    <a:pt x="12" y="1"/>
                    <a:pt x="11" y="1"/>
                  </a:cubicBezTo>
                  <a:close/>
                  <a:moveTo>
                    <a:pt x="23" y="32"/>
                  </a:moveTo>
                  <a:cubicBezTo>
                    <a:pt x="22" y="30"/>
                    <a:pt x="22" y="29"/>
                    <a:pt x="21" y="27"/>
                  </a:cubicBezTo>
                  <a:cubicBezTo>
                    <a:pt x="22" y="29"/>
                    <a:pt x="23" y="31"/>
                    <a:pt x="23" y="33"/>
                  </a:cubicBezTo>
                  <a:cubicBezTo>
                    <a:pt x="24" y="34"/>
                    <a:pt x="24" y="35"/>
                    <a:pt x="24" y="36"/>
                  </a:cubicBezTo>
                  <a:cubicBezTo>
                    <a:pt x="24" y="35"/>
                    <a:pt x="23" y="33"/>
                    <a:pt x="23" y="32"/>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noEditPoints="1"/>
            </p:cNvSpPr>
            <p:nvPr/>
          </p:nvSpPr>
          <p:spPr bwMode="auto">
            <a:xfrm>
              <a:off x="3475038" y="2659063"/>
              <a:ext cx="706438" cy="1266825"/>
            </a:xfrm>
            <a:custGeom>
              <a:avLst/>
              <a:gdLst>
                <a:gd name="T0" fmla="*/ 22 w 43"/>
                <a:gd name="T1" fmla="*/ 8 h 77"/>
                <a:gd name="T2" fmla="*/ 19 w 43"/>
                <a:gd name="T3" fmla="*/ 1 h 77"/>
                <a:gd name="T4" fmla="*/ 15 w 43"/>
                <a:gd name="T5" fmla="*/ 1 h 77"/>
                <a:gd name="T6" fmla="*/ 10 w 43"/>
                <a:gd name="T7" fmla="*/ 4 h 77"/>
                <a:gd name="T8" fmla="*/ 0 w 43"/>
                <a:gd name="T9" fmla="*/ 9 h 77"/>
                <a:gd name="T10" fmla="*/ 1 w 43"/>
                <a:gd name="T11" fmla="*/ 15 h 77"/>
                <a:gd name="T12" fmla="*/ 6 w 43"/>
                <a:gd name="T13" fmla="*/ 27 h 77"/>
                <a:gd name="T14" fmla="*/ 14 w 43"/>
                <a:gd name="T15" fmla="*/ 44 h 77"/>
                <a:gd name="T16" fmla="*/ 21 w 43"/>
                <a:gd name="T17" fmla="*/ 64 h 77"/>
                <a:gd name="T18" fmla="*/ 23 w 43"/>
                <a:gd name="T19" fmla="*/ 71 h 77"/>
                <a:gd name="T20" fmla="*/ 24 w 43"/>
                <a:gd name="T21" fmla="*/ 74 h 77"/>
                <a:gd name="T22" fmla="*/ 26 w 43"/>
                <a:gd name="T23" fmla="*/ 77 h 77"/>
                <a:gd name="T24" fmla="*/ 30 w 43"/>
                <a:gd name="T25" fmla="*/ 76 h 77"/>
                <a:gd name="T26" fmla="*/ 41 w 43"/>
                <a:gd name="T27" fmla="*/ 72 h 77"/>
                <a:gd name="T28" fmla="*/ 40 w 43"/>
                <a:gd name="T29" fmla="*/ 71 h 77"/>
                <a:gd name="T30" fmla="*/ 35 w 43"/>
                <a:gd name="T31" fmla="*/ 73 h 77"/>
                <a:gd name="T32" fmla="*/ 29 w 43"/>
                <a:gd name="T33" fmla="*/ 75 h 77"/>
                <a:gd name="T34" fmla="*/ 29 w 43"/>
                <a:gd name="T35" fmla="*/ 75 h 77"/>
                <a:gd name="T36" fmla="*/ 29 w 43"/>
                <a:gd name="T37" fmla="*/ 76 h 77"/>
                <a:gd name="T38" fmla="*/ 26 w 43"/>
                <a:gd name="T39" fmla="*/ 75 h 77"/>
                <a:gd name="T40" fmla="*/ 26 w 43"/>
                <a:gd name="T41" fmla="*/ 74 h 77"/>
                <a:gd name="T42" fmla="*/ 20 w 43"/>
                <a:gd name="T43" fmla="*/ 58 h 77"/>
                <a:gd name="T44" fmla="*/ 14 w 43"/>
                <a:gd name="T45" fmla="*/ 40 h 77"/>
                <a:gd name="T46" fmla="*/ 8 w 43"/>
                <a:gd name="T47" fmla="*/ 23 h 77"/>
                <a:gd name="T48" fmla="*/ 2 w 43"/>
                <a:gd name="T49" fmla="*/ 12 h 77"/>
                <a:gd name="T50" fmla="*/ 1 w 43"/>
                <a:gd name="T51" fmla="*/ 9 h 77"/>
                <a:gd name="T52" fmla="*/ 9 w 43"/>
                <a:gd name="T53" fmla="*/ 6 h 77"/>
                <a:gd name="T54" fmla="*/ 15 w 43"/>
                <a:gd name="T55" fmla="*/ 3 h 77"/>
                <a:gd name="T56" fmla="*/ 18 w 43"/>
                <a:gd name="T57" fmla="*/ 4 h 77"/>
                <a:gd name="T58" fmla="*/ 20 w 43"/>
                <a:gd name="T59" fmla="*/ 8 h 77"/>
                <a:gd name="T60" fmla="*/ 34 w 43"/>
                <a:gd name="T61" fmla="*/ 48 h 77"/>
                <a:gd name="T62" fmla="*/ 39 w 43"/>
                <a:gd name="T63" fmla="*/ 60 h 77"/>
                <a:gd name="T64" fmla="*/ 41 w 43"/>
                <a:gd name="T65" fmla="*/ 66 h 77"/>
                <a:gd name="T66" fmla="*/ 43 w 43"/>
                <a:gd name="T67" fmla="*/ 69 h 77"/>
                <a:gd name="T68" fmla="*/ 32 w 43"/>
                <a:gd name="T69" fmla="*/ 38 h 77"/>
                <a:gd name="T70" fmla="*/ 26 w 43"/>
                <a:gd name="T71" fmla="*/ 20 h 77"/>
                <a:gd name="T72" fmla="*/ 34 w 43"/>
                <a:gd name="T73" fmla="*/ 74 h 77"/>
                <a:gd name="T74" fmla="*/ 37 w 43"/>
                <a:gd name="T75" fmla="*/ 73 h 77"/>
                <a:gd name="T76" fmla="*/ 34 w 43"/>
                <a:gd name="T77" fmla="*/ 74 h 77"/>
                <a:gd name="T78" fmla="*/ 1 w 43"/>
                <a:gd name="T79" fmla="*/ 11 h 77"/>
                <a:gd name="T80" fmla="*/ 1 w 43"/>
                <a:gd name="T81" fmla="*/ 11 h 77"/>
                <a:gd name="T82" fmla="*/ 10 w 43"/>
                <a:gd name="T83" fmla="*/ 31 h 77"/>
                <a:gd name="T84" fmla="*/ 6 w 43"/>
                <a:gd name="T85" fmla="*/ 23 h 77"/>
                <a:gd name="T86" fmla="*/ 10 w 43"/>
                <a:gd name="T87" fmla="*/ 31 h 77"/>
                <a:gd name="T88" fmla="*/ 25 w 43"/>
                <a:gd name="T89" fmla="*/ 20 h 77"/>
                <a:gd name="T90" fmla="*/ 20 w 43"/>
                <a:gd name="T91" fmla="*/ 8 h 77"/>
                <a:gd name="T92" fmla="*/ 15 w 43"/>
                <a:gd name="T93" fmla="*/ 2 h 77"/>
                <a:gd name="T94" fmla="*/ 16 w 43"/>
                <a:gd name="T95" fmla="*/ 2 h 77"/>
                <a:gd name="T96" fmla="*/ 19 w 43"/>
                <a:gd name="T97" fmla="*/ 3 h 77"/>
                <a:gd name="T98" fmla="*/ 20 w 43"/>
                <a:gd name="T99" fmla="*/ 7 h 77"/>
                <a:gd name="T100" fmla="*/ 28 w 43"/>
                <a:gd name="T10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77">
                  <a:moveTo>
                    <a:pt x="23" y="12"/>
                  </a:moveTo>
                  <a:cubicBezTo>
                    <a:pt x="23" y="10"/>
                    <a:pt x="22" y="9"/>
                    <a:pt x="22" y="8"/>
                  </a:cubicBezTo>
                  <a:cubicBezTo>
                    <a:pt x="21" y="7"/>
                    <a:pt x="21" y="6"/>
                    <a:pt x="20" y="5"/>
                  </a:cubicBezTo>
                  <a:cubicBezTo>
                    <a:pt x="20" y="4"/>
                    <a:pt x="19" y="2"/>
                    <a:pt x="19" y="1"/>
                  </a:cubicBezTo>
                  <a:cubicBezTo>
                    <a:pt x="18" y="0"/>
                    <a:pt x="18" y="0"/>
                    <a:pt x="17" y="0"/>
                  </a:cubicBezTo>
                  <a:cubicBezTo>
                    <a:pt x="16" y="0"/>
                    <a:pt x="16" y="1"/>
                    <a:pt x="15" y="1"/>
                  </a:cubicBezTo>
                  <a:cubicBezTo>
                    <a:pt x="14" y="2"/>
                    <a:pt x="14" y="2"/>
                    <a:pt x="13" y="3"/>
                  </a:cubicBezTo>
                  <a:cubicBezTo>
                    <a:pt x="12" y="3"/>
                    <a:pt x="11" y="4"/>
                    <a:pt x="10" y="4"/>
                  </a:cubicBezTo>
                  <a:cubicBezTo>
                    <a:pt x="7" y="5"/>
                    <a:pt x="5" y="6"/>
                    <a:pt x="3" y="7"/>
                  </a:cubicBezTo>
                  <a:cubicBezTo>
                    <a:pt x="2" y="7"/>
                    <a:pt x="0" y="8"/>
                    <a:pt x="0" y="9"/>
                  </a:cubicBezTo>
                  <a:cubicBezTo>
                    <a:pt x="0" y="10"/>
                    <a:pt x="0" y="11"/>
                    <a:pt x="0" y="12"/>
                  </a:cubicBezTo>
                  <a:cubicBezTo>
                    <a:pt x="0" y="13"/>
                    <a:pt x="1" y="14"/>
                    <a:pt x="1" y="15"/>
                  </a:cubicBezTo>
                  <a:cubicBezTo>
                    <a:pt x="2" y="16"/>
                    <a:pt x="2" y="18"/>
                    <a:pt x="3" y="19"/>
                  </a:cubicBezTo>
                  <a:cubicBezTo>
                    <a:pt x="4" y="21"/>
                    <a:pt x="5" y="24"/>
                    <a:pt x="6" y="27"/>
                  </a:cubicBezTo>
                  <a:cubicBezTo>
                    <a:pt x="8" y="31"/>
                    <a:pt x="10" y="34"/>
                    <a:pt x="12" y="38"/>
                  </a:cubicBezTo>
                  <a:cubicBezTo>
                    <a:pt x="13" y="40"/>
                    <a:pt x="13" y="42"/>
                    <a:pt x="14" y="44"/>
                  </a:cubicBezTo>
                  <a:cubicBezTo>
                    <a:pt x="14" y="45"/>
                    <a:pt x="15" y="47"/>
                    <a:pt x="16" y="49"/>
                  </a:cubicBezTo>
                  <a:cubicBezTo>
                    <a:pt x="17" y="54"/>
                    <a:pt x="19" y="59"/>
                    <a:pt x="21" y="64"/>
                  </a:cubicBezTo>
                  <a:cubicBezTo>
                    <a:pt x="22" y="66"/>
                    <a:pt x="23" y="69"/>
                    <a:pt x="23" y="71"/>
                  </a:cubicBezTo>
                  <a:cubicBezTo>
                    <a:pt x="23" y="71"/>
                    <a:pt x="23" y="71"/>
                    <a:pt x="23" y="71"/>
                  </a:cubicBezTo>
                  <a:cubicBezTo>
                    <a:pt x="23" y="72"/>
                    <a:pt x="24" y="72"/>
                    <a:pt x="24" y="73"/>
                  </a:cubicBezTo>
                  <a:cubicBezTo>
                    <a:pt x="24" y="73"/>
                    <a:pt x="24" y="73"/>
                    <a:pt x="24" y="74"/>
                  </a:cubicBezTo>
                  <a:cubicBezTo>
                    <a:pt x="24" y="74"/>
                    <a:pt x="25" y="75"/>
                    <a:pt x="25" y="76"/>
                  </a:cubicBezTo>
                  <a:cubicBezTo>
                    <a:pt x="25" y="76"/>
                    <a:pt x="26" y="77"/>
                    <a:pt x="26" y="77"/>
                  </a:cubicBezTo>
                  <a:cubicBezTo>
                    <a:pt x="27" y="77"/>
                    <a:pt x="28" y="77"/>
                    <a:pt x="28" y="77"/>
                  </a:cubicBezTo>
                  <a:cubicBezTo>
                    <a:pt x="29" y="77"/>
                    <a:pt x="30" y="77"/>
                    <a:pt x="30" y="76"/>
                  </a:cubicBezTo>
                  <a:cubicBezTo>
                    <a:pt x="32" y="76"/>
                    <a:pt x="34" y="76"/>
                    <a:pt x="35" y="75"/>
                  </a:cubicBezTo>
                  <a:cubicBezTo>
                    <a:pt x="37" y="74"/>
                    <a:pt x="39" y="73"/>
                    <a:pt x="41" y="72"/>
                  </a:cubicBezTo>
                  <a:cubicBezTo>
                    <a:pt x="41" y="71"/>
                    <a:pt x="41" y="71"/>
                    <a:pt x="41" y="71"/>
                  </a:cubicBezTo>
                  <a:cubicBezTo>
                    <a:pt x="40" y="71"/>
                    <a:pt x="40" y="71"/>
                    <a:pt x="40" y="71"/>
                  </a:cubicBezTo>
                  <a:cubicBezTo>
                    <a:pt x="39" y="71"/>
                    <a:pt x="39" y="71"/>
                    <a:pt x="39" y="71"/>
                  </a:cubicBezTo>
                  <a:cubicBezTo>
                    <a:pt x="38" y="71"/>
                    <a:pt x="37" y="72"/>
                    <a:pt x="35" y="73"/>
                  </a:cubicBezTo>
                  <a:cubicBezTo>
                    <a:pt x="33" y="73"/>
                    <a:pt x="31" y="74"/>
                    <a:pt x="29" y="75"/>
                  </a:cubicBezTo>
                  <a:cubicBezTo>
                    <a:pt x="29" y="75"/>
                    <a:pt x="29" y="75"/>
                    <a:pt x="29" y="75"/>
                  </a:cubicBezTo>
                  <a:cubicBezTo>
                    <a:pt x="29" y="75"/>
                    <a:pt x="29" y="75"/>
                    <a:pt x="29" y="75"/>
                  </a:cubicBezTo>
                  <a:cubicBezTo>
                    <a:pt x="29" y="75"/>
                    <a:pt x="29" y="75"/>
                    <a:pt x="29" y="75"/>
                  </a:cubicBezTo>
                  <a:cubicBezTo>
                    <a:pt x="28" y="76"/>
                    <a:pt x="28" y="76"/>
                    <a:pt x="29" y="76"/>
                  </a:cubicBezTo>
                  <a:cubicBezTo>
                    <a:pt x="29" y="76"/>
                    <a:pt x="29" y="76"/>
                    <a:pt x="29" y="76"/>
                  </a:cubicBezTo>
                  <a:cubicBezTo>
                    <a:pt x="28" y="76"/>
                    <a:pt x="27" y="77"/>
                    <a:pt x="27" y="76"/>
                  </a:cubicBezTo>
                  <a:cubicBezTo>
                    <a:pt x="26" y="76"/>
                    <a:pt x="26" y="76"/>
                    <a:pt x="26" y="75"/>
                  </a:cubicBezTo>
                  <a:cubicBezTo>
                    <a:pt x="25" y="75"/>
                    <a:pt x="25" y="75"/>
                    <a:pt x="25" y="75"/>
                  </a:cubicBezTo>
                  <a:cubicBezTo>
                    <a:pt x="25" y="74"/>
                    <a:pt x="26" y="74"/>
                    <a:pt x="26" y="74"/>
                  </a:cubicBezTo>
                  <a:cubicBezTo>
                    <a:pt x="25" y="71"/>
                    <a:pt x="24" y="69"/>
                    <a:pt x="23" y="66"/>
                  </a:cubicBezTo>
                  <a:cubicBezTo>
                    <a:pt x="22" y="63"/>
                    <a:pt x="21" y="61"/>
                    <a:pt x="20" y="58"/>
                  </a:cubicBezTo>
                  <a:cubicBezTo>
                    <a:pt x="19" y="53"/>
                    <a:pt x="17" y="47"/>
                    <a:pt x="15" y="42"/>
                  </a:cubicBezTo>
                  <a:cubicBezTo>
                    <a:pt x="14" y="41"/>
                    <a:pt x="14" y="40"/>
                    <a:pt x="14" y="40"/>
                  </a:cubicBezTo>
                  <a:cubicBezTo>
                    <a:pt x="13" y="37"/>
                    <a:pt x="12" y="34"/>
                    <a:pt x="11" y="31"/>
                  </a:cubicBezTo>
                  <a:cubicBezTo>
                    <a:pt x="10" y="29"/>
                    <a:pt x="9" y="26"/>
                    <a:pt x="8" y="23"/>
                  </a:cubicBezTo>
                  <a:cubicBezTo>
                    <a:pt x="6" y="21"/>
                    <a:pt x="5" y="18"/>
                    <a:pt x="4" y="16"/>
                  </a:cubicBezTo>
                  <a:cubicBezTo>
                    <a:pt x="4" y="14"/>
                    <a:pt x="3" y="13"/>
                    <a:pt x="2" y="12"/>
                  </a:cubicBezTo>
                  <a:cubicBezTo>
                    <a:pt x="2" y="11"/>
                    <a:pt x="1" y="10"/>
                    <a:pt x="1" y="10"/>
                  </a:cubicBezTo>
                  <a:cubicBezTo>
                    <a:pt x="1" y="9"/>
                    <a:pt x="1" y="9"/>
                    <a:pt x="1" y="9"/>
                  </a:cubicBezTo>
                  <a:cubicBezTo>
                    <a:pt x="2" y="8"/>
                    <a:pt x="4" y="8"/>
                    <a:pt x="5" y="7"/>
                  </a:cubicBezTo>
                  <a:cubicBezTo>
                    <a:pt x="6" y="7"/>
                    <a:pt x="7" y="6"/>
                    <a:pt x="9" y="6"/>
                  </a:cubicBezTo>
                  <a:cubicBezTo>
                    <a:pt x="10" y="5"/>
                    <a:pt x="11" y="5"/>
                    <a:pt x="12" y="4"/>
                  </a:cubicBezTo>
                  <a:cubicBezTo>
                    <a:pt x="13" y="4"/>
                    <a:pt x="14" y="3"/>
                    <a:pt x="15" y="3"/>
                  </a:cubicBezTo>
                  <a:cubicBezTo>
                    <a:pt x="15" y="3"/>
                    <a:pt x="16" y="3"/>
                    <a:pt x="17" y="3"/>
                  </a:cubicBezTo>
                  <a:cubicBezTo>
                    <a:pt x="17" y="3"/>
                    <a:pt x="18" y="4"/>
                    <a:pt x="18" y="4"/>
                  </a:cubicBezTo>
                  <a:cubicBezTo>
                    <a:pt x="18" y="5"/>
                    <a:pt x="18" y="6"/>
                    <a:pt x="19" y="6"/>
                  </a:cubicBezTo>
                  <a:cubicBezTo>
                    <a:pt x="19" y="7"/>
                    <a:pt x="19" y="7"/>
                    <a:pt x="20" y="8"/>
                  </a:cubicBezTo>
                  <a:cubicBezTo>
                    <a:pt x="24" y="18"/>
                    <a:pt x="27" y="28"/>
                    <a:pt x="31" y="38"/>
                  </a:cubicBezTo>
                  <a:cubicBezTo>
                    <a:pt x="32" y="42"/>
                    <a:pt x="33" y="45"/>
                    <a:pt x="34" y="48"/>
                  </a:cubicBezTo>
                  <a:cubicBezTo>
                    <a:pt x="35" y="51"/>
                    <a:pt x="36" y="54"/>
                    <a:pt x="37" y="56"/>
                  </a:cubicBezTo>
                  <a:cubicBezTo>
                    <a:pt x="38" y="58"/>
                    <a:pt x="38" y="59"/>
                    <a:pt x="39" y="60"/>
                  </a:cubicBezTo>
                  <a:cubicBezTo>
                    <a:pt x="39" y="62"/>
                    <a:pt x="40" y="63"/>
                    <a:pt x="40" y="64"/>
                  </a:cubicBezTo>
                  <a:cubicBezTo>
                    <a:pt x="40" y="65"/>
                    <a:pt x="41" y="65"/>
                    <a:pt x="41" y="66"/>
                  </a:cubicBezTo>
                  <a:cubicBezTo>
                    <a:pt x="41" y="67"/>
                    <a:pt x="41" y="68"/>
                    <a:pt x="42" y="69"/>
                  </a:cubicBezTo>
                  <a:cubicBezTo>
                    <a:pt x="42" y="70"/>
                    <a:pt x="43" y="69"/>
                    <a:pt x="43" y="69"/>
                  </a:cubicBezTo>
                  <a:cubicBezTo>
                    <a:pt x="42" y="68"/>
                    <a:pt x="42" y="67"/>
                    <a:pt x="42" y="66"/>
                  </a:cubicBezTo>
                  <a:cubicBezTo>
                    <a:pt x="39" y="56"/>
                    <a:pt x="35" y="47"/>
                    <a:pt x="32" y="38"/>
                  </a:cubicBezTo>
                  <a:cubicBezTo>
                    <a:pt x="32" y="37"/>
                    <a:pt x="32" y="37"/>
                    <a:pt x="31" y="36"/>
                  </a:cubicBezTo>
                  <a:cubicBezTo>
                    <a:pt x="30" y="31"/>
                    <a:pt x="28" y="25"/>
                    <a:pt x="26" y="20"/>
                  </a:cubicBezTo>
                  <a:cubicBezTo>
                    <a:pt x="26" y="17"/>
                    <a:pt x="25" y="14"/>
                    <a:pt x="23" y="12"/>
                  </a:cubicBezTo>
                  <a:close/>
                  <a:moveTo>
                    <a:pt x="34" y="74"/>
                  </a:moveTo>
                  <a:cubicBezTo>
                    <a:pt x="35" y="74"/>
                    <a:pt x="36" y="73"/>
                    <a:pt x="37" y="73"/>
                  </a:cubicBezTo>
                  <a:cubicBezTo>
                    <a:pt x="37" y="73"/>
                    <a:pt x="37" y="73"/>
                    <a:pt x="37" y="73"/>
                  </a:cubicBezTo>
                  <a:cubicBezTo>
                    <a:pt x="36" y="73"/>
                    <a:pt x="36" y="74"/>
                    <a:pt x="35" y="74"/>
                  </a:cubicBezTo>
                  <a:cubicBezTo>
                    <a:pt x="35" y="74"/>
                    <a:pt x="35" y="74"/>
                    <a:pt x="34" y="74"/>
                  </a:cubicBezTo>
                  <a:close/>
                  <a:moveTo>
                    <a:pt x="1" y="11"/>
                  </a:moveTo>
                  <a:cubicBezTo>
                    <a:pt x="1" y="11"/>
                    <a:pt x="1" y="11"/>
                    <a:pt x="1" y="11"/>
                  </a:cubicBezTo>
                  <a:cubicBezTo>
                    <a:pt x="1" y="11"/>
                    <a:pt x="1" y="11"/>
                    <a:pt x="1" y="11"/>
                  </a:cubicBezTo>
                  <a:cubicBezTo>
                    <a:pt x="1" y="11"/>
                    <a:pt x="1" y="11"/>
                    <a:pt x="1" y="11"/>
                  </a:cubicBezTo>
                  <a:cubicBezTo>
                    <a:pt x="1" y="11"/>
                    <a:pt x="1" y="11"/>
                    <a:pt x="1" y="11"/>
                  </a:cubicBezTo>
                  <a:close/>
                  <a:moveTo>
                    <a:pt x="10" y="31"/>
                  </a:moveTo>
                  <a:cubicBezTo>
                    <a:pt x="10" y="32"/>
                    <a:pt x="11" y="33"/>
                    <a:pt x="11" y="33"/>
                  </a:cubicBezTo>
                  <a:cubicBezTo>
                    <a:pt x="9" y="30"/>
                    <a:pt x="8" y="26"/>
                    <a:pt x="6" y="23"/>
                  </a:cubicBezTo>
                  <a:cubicBezTo>
                    <a:pt x="6" y="23"/>
                    <a:pt x="6" y="23"/>
                    <a:pt x="7" y="23"/>
                  </a:cubicBezTo>
                  <a:cubicBezTo>
                    <a:pt x="8" y="26"/>
                    <a:pt x="9" y="28"/>
                    <a:pt x="10" y="31"/>
                  </a:cubicBezTo>
                  <a:close/>
                  <a:moveTo>
                    <a:pt x="28" y="26"/>
                  </a:moveTo>
                  <a:cubicBezTo>
                    <a:pt x="27" y="24"/>
                    <a:pt x="26" y="22"/>
                    <a:pt x="25" y="20"/>
                  </a:cubicBezTo>
                  <a:cubicBezTo>
                    <a:pt x="24" y="17"/>
                    <a:pt x="23" y="14"/>
                    <a:pt x="22" y="12"/>
                  </a:cubicBezTo>
                  <a:cubicBezTo>
                    <a:pt x="21" y="10"/>
                    <a:pt x="21" y="9"/>
                    <a:pt x="20" y="8"/>
                  </a:cubicBezTo>
                  <a:cubicBezTo>
                    <a:pt x="20" y="6"/>
                    <a:pt x="19" y="5"/>
                    <a:pt x="19" y="4"/>
                  </a:cubicBezTo>
                  <a:cubicBezTo>
                    <a:pt x="18" y="3"/>
                    <a:pt x="17" y="2"/>
                    <a:pt x="15" y="2"/>
                  </a:cubicBezTo>
                  <a:cubicBezTo>
                    <a:pt x="15" y="2"/>
                    <a:pt x="15" y="2"/>
                    <a:pt x="15" y="2"/>
                  </a:cubicBezTo>
                  <a:cubicBezTo>
                    <a:pt x="15" y="2"/>
                    <a:pt x="16" y="2"/>
                    <a:pt x="16" y="2"/>
                  </a:cubicBezTo>
                  <a:cubicBezTo>
                    <a:pt x="16" y="1"/>
                    <a:pt x="17" y="1"/>
                    <a:pt x="18" y="1"/>
                  </a:cubicBezTo>
                  <a:cubicBezTo>
                    <a:pt x="18" y="1"/>
                    <a:pt x="18" y="2"/>
                    <a:pt x="19" y="3"/>
                  </a:cubicBezTo>
                  <a:cubicBezTo>
                    <a:pt x="19" y="3"/>
                    <a:pt x="19" y="4"/>
                    <a:pt x="19" y="5"/>
                  </a:cubicBezTo>
                  <a:cubicBezTo>
                    <a:pt x="20" y="6"/>
                    <a:pt x="20" y="6"/>
                    <a:pt x="20" y="7"/>
                  </a:cubicBezTo>
                  <a:cubicBezTo>
                    <a:pt x="22" y="10"/>
                    <a:pt x="23" y="12"/>
                    <a:pt x="24" y="15"/>
                  </a:cubicBezTo>
                  <a:cubicBezTo>
                    <a:pt x="25" y="19"/>
                    <a:pt x="27" y="22"/>
                    <a:pt x="28" y="2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noEditPoints="1"/>
            </p:cNvSpPr>
            <p:nvPr/>
          </p:nvSpPr>
          <p:spPr bwMode="auto">
            <a:xfrm>
              <a:off x="3490913" y="3959226"/>
              <a:ext cx="230188" cy="114300"/>
            </a:xfrm>
            <a:custGeom>
              <a:avLst/>
              <a:gdLst>
                <a:gd name="T0" fmla="*/ 13 w 14"/>
                <a:gd name="T1" fmla="*/ 0 h 7"/>
                <a:gd name="T2" fmla="*/ 9 w 14"/>
                <a:gd name="T3" fmla="*/ 1 h 7"/>
                <a:gd name="T4" fmla="*/ 8 w 14"/>
                <a:gd name="T5" fmla="*/ 2 h 7"/>
                <a:gd name="T6" fmla="*/ 4 w 14"/>
                <a:gd name="T7" fmla="*/ 3 h 7"/>
                <a:gd name="T8" fmla="*/ 4 w 14"/>
                <a:gd name="T9" fmla="*/ 3 h 7"/>
                <a:gd name="T10" fmla="*/ 0 w 14"/>
                <a:gd name="T11" fmla="*/ 5 h 7"/>
                <a:gd name="T12" fmla="*/ 1 w 14"/>
                <a:gd name="T13" fmla="*/ 6 h 7"/>
                <a:gd name="T14" fmla="*/ 1 w 14"/>
                <a:gd name="T15" fmla="*/ 6 h 7"/>
                <a:gd name="T16" fmla="*/ 1 w 14"/>
                <a:gd name="T17" fmla="*/ 7 h 7"/>
                <a:gd name="T18" fmla="*/ 6 w 14"/>
                <a:gd name="T19" fmla="*/ 5 h 7"/>
                <a:gd name="T20" fmla="*/ 10 w 14"/>
                <a:gd name="T21" fmla="*/ 3 h 7"/>
                <a:gd name="T22" fmla="*/ 10 w 14"/>
                <a:gd name="T23" fmla="*/ 2 h 7"/>
                <a:gd name="T24" fmla="*/ 13 w 14"/>
                <a:gd name="T25" fmla="*/ 2 h 7"/>
                <a:gd name="T26" fmla="*/ 13 w 14"/>
                <a:gd name="T27" fmla="*/ 1 h 7"/>
                <a:gd name="T28" fmla="*/ 14 w 14"/>
                <a:gd name="T29" fmla="*/ 1 h 7"/>
                <a:gd name="T30" fmla="*/ 13 w 14"/>
                <a:gd name="T31" fmla="*/ 0 h 7"/>
                <a:gd name="T32" fmla="*/ 4 w 14"/>
                <a:gd name="T33" fmla="*/ 4 h 7"/>
                <a:gd name="T34" fmla="*/ 5 w 14"/>
                <a:gd name="T35" fmla="*/ 4 h 7"/>
                <a:gd name="T36" fmla="*/ 3 w 14"/>
                <a:gd name="T37" fmla="*/ 5 h 7"/>
                <a:gd name="T38" fmla="*/ 3 w 14"/>
                <a:gd name="T39" fmla="*/ 5 h 7"/>
                <a:gd name="T40" fmla="*/ 4 w 14"/>
                <a:gd name="T41" fmla="*/ 4 h 7"/>
                <a:gd name="T42" fmla="*/ 4 w 14"/>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0"/>
                  </a:moveTo>
                  <a:cubicBezTo>
                    <a:pt x="12" y="0"/>
                    <a:pt x="11" y="1"/>
                    <a:pt x="9" y="1"/>
                  </a:cubicBezTo>
                  <a:cubicBezTo>
                    <a:pt x="9" y="1"/>
                    <a:pt x="8" y="2"/>
                    <a:pt x="8" y="2"/>
                  </a:cubicBezTo>
                  <a:cubicBezTo>
                    <a:pt x="7" y="2"/>
                    <a:pt x="5" y="2"/>
                    <a:pt x="4" y="3"/>
                  </a:cubicBezTo>
                  <a:cubicBezTo>
                    <a:pt x="4" y="3"/>
                    <a:pt x="4" y="3"/>
                    <a:pt x="4" y="3"/>
                  </a:cubicBezTo>
                  <a:cubicBezTo>
                    <a:pt x="2" y="4"/>
                    <a:pt x="1" y="4"/>
                    <a:pt x="0" y="5"/>
                  </a:cubicBezTo>
                  <a:cubicBezTo>
                    <a:pt x="0" y="6"/>
                    <a:pt x="0" y="6"/>
                    <a:pt x="1" y="6"/>
                  </a:cubicBezTo>
                  <a:cubicBezTo>
                    <a:pt x="1" y="6"/>
                    <a:pt x="1" y="6"/>
                    <a:pt x="1" y="6"/>
                  </a:cubicBezTo>
                  <a:cubicBezTo>
                    <a:pt x="0" y="6"/>
                    <a:pt x="1" y="7"/>
                    <a:pt x="1" y="7"/>
                  </a:cubicBezTo>
                  <a:cubicBezTo>
                    <a:pt x="3" y="6"/>
                    <a:pt x="4" y="6"/>
                    <a:pt x="6" y="5"/>
                  </a:cubicBezTo>
                  <a:cubicBezTo>
                    <a:pt x="7" y="5"/>
                    <a:pt x="9" y="4"/>
                    <a:pt x="10" y="3"/>
                  </a:cubicBezTo>
                  <a:cubicBezTo>
                    <a:pt x="10" y="3"/>
                    <a:pt x="10" y="2"/>
                    <a:pt x="10" y="2"/>
                  </a:cubicBezTo>
                  <a:cubicBezTo>
                    <a:pt x="11" y="2"/>
                    <a:pt x="12" y="2"/>
                    <a:pt x="13" y="2"/>
                  </a:cubicBezTo>
                  <a:cubicBezTo>
                    <a:pt x="13" y="2"/>
                    <a:pt x="13" y="1"/>
                    <a:pt x="13" y="1"/>
                  </a:cubicBezTo>
                  <a:cubicBezTo>
                    <a:pt x="13" y="1"/>
                    <a:pt x="13" y="1"/>
                    <a:pt x="14" y="1"/>
                  </a:cubicBezTo>
                  <a:cubicBezTo>
                    <a:pt x="14" y="1"/>
                    <a:pt x="14" y="0"/>
                    <a:pt x="13" y="0"/>
                  </a:cubicBezTo>
                  <a:close/>
                  <a:moveTo>
                    <a:pt x="4" y="4"/>
                  </a:moveTo>
                  <a:cubicBezTo>
                    <a:pt x="4" y="4"/>
                    <a:pt x="4" y="4"/>
                    <a:pt x="5" y="4"/>
                  </a:cubicBezTo>
                  <a:cubicBezTo>
                    <a:pt x="4" y="5"/>
                    <a:pt x="3" y="5"/>
                    <a:pt x="3" y="5"/>
                  </a:cubicBezTo>
                  <a:cubicBezTo>
                    <a:pt x="3" y="5"/>
                    <a:pt x="3" y="5"/>
                    <a:pt x="3" y="5"/>
                  </a:cubicBezTo>
                  <a:cubicBezTo>
                    <a:pt x="3" y="5"/>
                    <a:pt x="3" y="5"/>
                    <a:pt x="4" y="4"/>
                  </a:cubicBezTo>
                  <a:cubicBezTo>
                    <a:pt x="4" y="4"/>
                    <a:pt x="4" y="4"/>
                    <a:pt x="4" y="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p:cNvSpPr>
            <p:nvPr/>
          </p:nvSpPr>
          <p:spPr bwMode="auto">
            <a:xfrm>
              <a:off x="2932113" y="4189413"/>
              <a:ext cx="196850" cy="98425"/>
            </a:xfrm>
            <a:custGeom>
              <a:avLst/>
              <a:gdLst>
                <a:gd name="T0" fmla="*/ 12 w 12"/>
                <a:gd name="T1" fmla="*/ 0 h 6"/>
                <a:gd name="T2" fmla="*/ 6 w 12"/>
                <a:gd name="T3" fmla="*/ 2 h 6"/>
                <a:gd name="T4" fmla="*/ 4 w 12"/>
                <a:gd name="T5" fmla="*/ 3 h 6"/>
                <a:gd name="T6" fmla="*/ 4 w 12"/>
                <a:gd name="T7" fmla="*/ 3 h 6"/>
                <a:gd name="T8" fmla="*/ 0 w 12"/>
                <a:gd name="T9" fmla="*/ 4 h 6"/>
                <a:gd name="T10" fmla="*/ 0 w 12"/>
                <a:gd name="T11" fmla="*/ 5 h 6"/>
                <a:gd name="T12" fmla="*/ 0 w 12"/>
                <a:gd name="T13" fmla="*/ 5 h 6"/>
                <a:gd name="T14" fmla="*/ 0 w 12"/>
                <a:gd name="T15" fmla="*/ 5 h 6"/>
                <a:gd name="T16" fmla="*/ 1 w 12"/>
                <a:gd name="T17" fmla="*/ 6 h 6"/>
                <a:gd name="T18" fmla="*/ 3 w 12"/>
                <a:gd name="T19" fmla="*/ 5 h 6"/>
                <a:gd name="T20" fmla="*/ 4 w 12"/>
                <a:gd name="T21" fmla="*/ 4 h 6"/>
                <a:gd name="T22" fmla="*/ 3 w 12"/>
                <a:gd name="T23" fmla="*/ 5 h 6"/>
                <a:gd name="T24" fmla="*/ 3 w 12"/>
                <a:gd name="T25" fmla="*/ 6 h 6"/>
                <a:gd name="T26" fmla="*/ 10 w 12"/>
                <a:gd name="T27" fmla="*/ 3 h 6"/>
                <a:gd name="T28" fmla="*/ 10 w 12"/>
                <a:gd name="T29" fmla="*/ 2 h 6"/>
                <a:gd name="T30" fmla="*/ 12 w 12"/>
                <a:gd name="T31" fmla="*/ 1 h 6"/>
                <a:gd name="T32" fmla="*/ 12 w 12"/>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12" y="0"/>
                  </a:moveTo>
                  <a:cubicBezTo>
                    <a:pt x="10" y="0"/>
                    <a:pt x="8" y="1"/>
                    <a:pt x="6" y="2"/>
                  </a:cubicBezTo>
                  <a:cubicBezTo>
                    <a:pt x="5" y="2"/>
                    <a:pt x="5" y="2"/>
                    <a:pt x="4" y="3"/>
                  </a:cubicBezTo>
                  <a:cubicBezTo>
                    <a:pt x="4" y="3"/>
                    <a:pt x="4" y="3"/>
                    <a:pt x="4" y="3"/>
                  </a:cubicBezTo>
                  <a:cubicBezTo>
                    <a:pt x="2" y="3"/>
                    <a:pt x="1" y="3"/>
                    <a:pt x="0" y="4"/>
                  </a:cubicBezTo>
                  <a:cubicBezTo>
                    <a:pt x="0" y="4"/>
                    <a:pt x="0" y="5"/>
                    <a:pt x="0" y="5"/>
                  </a:cubicBezTo>
                  <a:cubicBezTo>
                    <a:pt x="0" y="5"/>
                    <a:pt x="0" y="5"/>
                    <a:pt x="0" y="5"/>
                  </a:cubicBezTo>
                  <a:cubicBezTo>
                    <a:pt x="0" y="5"/>
                    <a:pt x="0" y="5"/>
                    <a:pt x="0" y="5"/>
                  </a:cubicBezTo>
                  <a:cubicBezTo>
                    <a:pt x="0" y="5"/>
                    <a:pt x="0" y="6"/>
                    <a:pt x="1" y="6"/>
                  </a:cubicBezTo>
                  <a:cubicBezTo>
                    <a:pt x="2" y="6"/>
                    <a:pt x="3" y="5"/>
                    <a:pt x="3" y="5"/>
                  </a:cubicBezTo>
                  <a:cubicBezTo>
                    <a:pt x="4" y="5"/>
                    <a:pt x="4" y="5"/>
                    <a:pt x="4" y="4"/>
                  </a:cubicBezTo>
                  <a:cubicBezTo>
                    <a:pt x="4" y="5"/>
                    <a:pt x="3" y="5"/>
                    <a:pt x="3" y="5"/>
                  </a:cubicBezTo>
                  <a:cubicBezTo>
                    <a:pt x="2" y="6"/>
                    <a:pt x="3" y="6"/>
                    <a:pt x="3" y="6"/>
                  </a:cubicBezTo>
                  <a:cubicBezTo>
                    <a:pt x="6" y="5"/>
                    <a:pt x="8" y="4"/>
                    <a:pt x="10" y="3"/>
                  </a:cubicBezTo>
                  <a:cubicBezTo>
                    <a:pt x="10" y="2"/>
                    <a:pt x="10" y="2"/>
                    <a:pt x="10" y="2"/>
                  </a:cubicBezTo>
                  <a:cubicBezTo>
                    <a:pt x="11" y="2"/>
                    <a:pt x="12" y="1"/>
                    <a:pt x="12" y="1"/>
                  </a:cubicBezTo>
                  <a:cubicBezTo>
                    <a:pt x="12" y="1"/>
                    <a:pt x="12" y="0"/>
                    <a:pt x="12" y="0"/>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p:cNvSpPr>
              <a:spLocks/>
            </p:cNvSpPr>
            <p:nvPr/>
          </p:nvSpPr>
          <p:spPr bwMode="auto">
            <a:xfrm>
              <a:off x="1960563" y="4600576"/>
              <a:ext cx="214313" cy="98425"/>
            </a:xfrm>
            <a:custGeom>
              <a:avLst/>
              <a:gdLst>
                <a:gd name="T0" fmla="*/ 1 w 13"/>
                <a:gd name="T1" fmla="*/ 4 h 6"/>
                <a:gd name="T2" fmla="*/ 5 w 13"/>
                <a:gd name="T3" fmla="*/ 3 h 6"/>
                <a:gd name="T4" fmla="*/ 9 w 13"/>
                <a:gd name="T5" fmla="*/ 2 h 6"/>
                <a:gd name="T6" fmla="*/ 9 w 13"/>
                <a:gd name="T7" fmla="*/ 1 h 6"/>
                <a:gd name="T8" fmla="*/ 5 w 13"/>
                <a:gd name="T9" fmla="*/ 3 h 6"/>
                <a:gd name="T10" fmla="*/ 0 w 13"/>
                <a:gd name="T11" fmla="*/ 5 h 6"/>
                <a:gd name="T12" fmla="*/ 0 w 13"/>
                <a:gd name="T13" fmla="*/ 5 h 6"/>
                <a:gd name="T14" fmla="*/ 12 w 13"/>
                <a:gd name="T15" fmla="*/ 1 h 6"/>
                <a:gd name="T16" fmla="*/ 12 w 13"/>
                <a:gd name="T17" fmla="*/ 1 h 6"/>
                <a:gd name="T18" fmla="*/ 1 w 13"/>
                <a:gd name="T19" fmla="*/ 4 h 6"/>
                <a:gd name="T20" fmla="*/ 1 w 13"/>
                <a:gd name="T21" fmla="*/ 5 h 6"/>
                <a:gd name="T22" fmla="*/ 7 w 13"/>
                <a:gd name="T23" fmla="*/ 3 h 6"/>
                <a:gd name="T24" fmla="*/ 13 w 13"/>
                <a:gd name="T25" fmla="*/ 0 h 6"/>
                <a:gd name="T26" fmla="*/ 12 w 13"/>
                <a:gd name="T27" fmla="*/ 0 h 6"/>
                <a:gd name="T28" fmla="*/ 10 w 13"/>
                <a:gd name="T29" fmla="*/ 0 h 6"/>
                <a:gd name="T30" fmla="*/ 7 w 13"/>
                <a:gd name="T31" fmla="*/ 1 h 6"/>
                <a:gd name="T32" fmla="*/ 0 w 13"/>
                <a:gd name="T33" fmla="*/ 5 h 6"/>
                <a:gd name="T34" fmla="*/ 0 w 13"/>
                <a:gd name="T35" fmla="*/ 5 h 6"/>
                <a:gd name="T36" fmla="*/ 6 w 13"/>
                <a:gd name="T37" fmla="*/ 3 h 6"/>
                <a:gd name="T38" fmla="*/ 12 w 13"/>
                <a:gd name="T39" fmla="*/ 1 h 6"/>
                <a:gd name="T40" fmla="*/ 12 w 13"/>
                <a:gd name="T41" fmla="*/ 0 h 6"/>
                <a:gd name="T42" fmla="*/ 0 w 13"/>
                <a:gd name="T43" fmla="*/ 5 h 6"/>
                <a:gd name="T44" fmla="*/ 0 w 13"/>
                <a:gd name="T45" fmla="*/ 5 h 6"/>
                <a:gd name="T46" fmla="*/ 12 w 13"/>
                <a:gd name="T47" fmla="*/ 1 h 6"/>
                <a:gd name="T48" fmla="*/ 12 w 13"/>
                <a:gd name="T49" fmla="*/ 0 h 6"/>
                <a:gd name="T50" fmla="*/ 6 w 13"/>
                <a:gd name="T51" fmla="*/ 3 h 6"/>
                <a:gd name="T52" fmla="*/ 0 w 13"/>
                <a:gd name="T53" fmla="*/ 5 h 6"/>
                <a:gd name="T54" fmla="*/ 0 w 13"/>
                <a:gd name="T55" fmla="*/ 5 h 6"/>
                <a:gd name="T56" fmla="*/ 7 w 13"/>
                <a:gd name="T57" fmla="*/ 2 h 6"/>
                <a:gd name="T58" fmla="*/ 10 w 13"/>
                <a:gd name="T59" fmla="*/ 1 h 6"/>
                <a:gd name="T60" fmla="*/ 12 w 13"/>
                <a:gd name="T61" fmla="*/ 0 h 6"/>
                <a:gd name="T62" fmla="*/ 12 w 13"/>
                <a:gd name="T63" fmla="*/ 0 h 6"/>
                <a:gd name="T64" fmla="*/ 7 w 13"/>
                <a:gd name="T65" fmla="*/ 3 h 6"/>
                <a:gd name="T66" fmla="*/ 1 w 13"/>
                <a:gd name="T67" fmla="*/ 4 h 6"/>
                <a:gd name="T68" fmla="*/ 1 w 13"/>
                <a:gd name="T69" fmla="*/ 5 h 6"/>
                <a:gd name="T70" fmla="*/ 12 w 13"/>
                <a:gd name="T71" fmla="*/ 1 h 6"/>
                <a:gd name="T72" fmla="*/ 12 w 13"/>
                <a:gd name="T73" fmla="*/ 1 h 6"/>
                <a:gd name="T74" fmla="*/ 0 w 13"/>
                <a:gd name="T75" fmla="*/ 5 h 6"/>
                <a:gd name="T76" fmla="*/ 0 w 13"/>
                <a:gd name="T77" fmla="*/ 5 h 6"/>
                <a:gd name="T78" fmla="*/ 5 w 13"/>
                <a:gd name="T79" fmla="*/ 4 h 6"/>
                <a:gd name="T80" fmla="*/ 9 w 13"/>
                <a:gd name="T81" fmla="*/ 2 h 6"/>
                <a:gd name="T82" fmla="*/ 9 w 13"/>
                <a:gd name="T83" fmla="*/ 1 h 6"/>
                <a:gd name="T84" fmla="*/ 5 w 13"/>
                <a:gd name="T85" fmla="*/ 2 h 6"/>
                <a:gd name="T86" fmla="*/ 1 w 13"/>
                <a:gd name="T87" fmla="*/ 4 h 6"/>
                <a:gd name="T88" fmla="*/ 1 w 13"/>
                <a:gd name="T8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6">
                  <a:moveTo>
                    <a:pt x="1" y="4"/>
                  </a:moveTo>
                  <a:cubicBezTo>
                    <a:pt x="2" y="4"/>
                    <a:pt x="3" y="3"/>
                    <a:pt x="5" y="3"/>
                  </a:cubicBezTo>
                  <a:cubicBezTo>
                    <a:pt x="6" y="2"/>
                    <a:pt x="8" y="2"/>
                    <a:pt x="9" y="2"/>
                  </a:cubicBezTo>
                  <a:cubicBezTo>
                    <a:pt x="9" y="2"/>
                    <a:pt x="9" y="1"/>
                    <a:pt x="9" y="1"/>
                  </a:cubicBezTo>
                  <a:cubicBezTo>
                    <a:pt x="8" y="2"/>
                    <a:pt x="6" y="3"/>
                    <a:pt x="5" y="3"/>
                  </a:cubicBezTo>
                  <a:cubicBezTo>
                    <a:pt x="3" y="4"/>
                    <a:pt x="2" y="4"/>
                    <a:pt x="0" y="5"/>
                  </a:cubicBezTo>
                  <a:cubicBezTo>
                    <a:pt x="0" y="5"/>
                    <a:pt x="0" y="5"/>
                    <a:pt x="0" y="5"/>
                  </a:cubicBezTo>
                  <a:cubicBezTo>
                    <a:pt x="4" y="5"/>
                    <a:pt x="8" y="2"/>
                    <a:pt x="12" y="1"/>
                  </a:cubicBezTo>
                  <a:cubicBezTo>
                    <a:pt x="12" y="1"/>
                    <a:pt x="12" y="1"/>
                    <a:pt x="12" y="1"/>
                  </a:cubicBezTo>
                  <a:cubicBezTo>
                    <a:pt x="8" y="3"/>
                    <a:pt x="4" y="3"/>
                    <a:pt x="1" y="4"/>
                  </a:cubicBezTo>
                  <a:cubicBezTo>
                    <a:pt x="1" y="4"/>
                    <a:pt x="1" y="5"/>
                    <a:pt x="1" y="5"/>
                  </a:cubicBezTo>
                  <a:cubicBezTo>
                    <a:pt x="3" y="5"/>
                    <a:pt x="5" y="4"/>
                    <a:pt x="7" y="3"/>
                  </a:cubicBezTo>
                  <a:cubicBezTo>
                    <a:pt x="9" y="2"/>
                    <a:pt x="11" y="1"/>
                    <a:pt x="13" y="0"/>
                  </a:cubicBezTo>
                  <a:cubicBezTo>
                    <a:pt x="13" y="0"/>
                    <a:pt x="13" y="0"/>
                    <a:pt x="12" y="0"/>
                  </a:cubicBezTo>
                  <a:cubicBezTo>
                    <a:pt x="12" y="0"/>
                    <a:pt x="11" y="0"/>
                    <a:pt x="10" y="0"/>
                  </a:cubicBezTo>
                  <a:cubicBezTo>
                    <a:pt x="9" y="1"/>
                    <a:pt x="8" y="1"/>
                    <a:pt x="7" y="1"/>
                  </a:cubicBezTo>
                  <a:cubicBezTo>
                    <a:pt x="5" y="2"/>
                    <a:pt x="2" y="3"/>
                    <a:pt x="0" y="5"/>
                  </a:cubicBezTo>
                  <a:cubicBezTo>
                    <a:pt x="0" y="5"/>
                    <a:pt x="0" y="5"/>
                    <a:pt x="0" y="5"/>
                  </a:cubicBezTo>
                  <a:cubicBezTo>
                    <a:pt x="2" y="5"/>
                    <a:pt x="4" y="4"/>
                    <a:pt x="6" y="3"/>
                  </a:cubicBezTo>
                  <a:cubicBezTo>
                    <a:pt x="8" y="2"/>
                    <a:pt x="10" y="2"/>
                    <a:pt x="12" y="1"/>
                  </a:cubicBezTo>
                  <a:cubicBezTo>
                    <a:pt x="12" y="1"/>
                    <a:pt x="12" y="0"/>
                    <a:pt x="12" y="0"/>
                  </a:cubicBezTo>
                  <a:cubicBezTo>
                    <a:pt x="7" y="1"/>
                    <a:pt x="4" y="4"/>
                    <a:pt x="0" y="5"/>
                  </a:cubicBezTo>
                  <a:cubicBezTo>
                    <a:pt x="0" y="5"/>
                    <a:pt x="0" y="6"/>
                    <a:pt x="0" y="5"/>
                  </a:cubicBezTo>
                  <a:cubicBezTo>
                    <a:pt x="4" y="4"/>
                    <a:pt x="7" y="1"/>
                    <a:pt x="12" y="1"/>
                  </a:cubicBezTo>
                  <a:cubicBezTo>
                    <a:pt x="12" y="1"/>
                    <a:pt x="12" y="0"/>
                    <a:pt x="12" y="0"/>
                  </a:cubicBezTo>
                  <a:cubicBezTo>
                    <a:pt x="10" y="2"/>
                    <a:pt x="8" y="2"/>
                    <a:pt x="6" y="3"/>
                  </a:cubicBezTo>
                  <a:cubicBezTo>
                    <a:pt x="4" y="4"/>
                    <a:pt x="2" y="5"/>
                    <a:pt x="0" y="5"/>
                  </a:cubicBezTo>
                  <a:cubicBezTo>
                    <a:pt x="0" y="5"/>
                    <a:pt x="0" y="5"/>
                    <a:pt x="0" y="5"/>
                  </a:cubicBezTo>
                  <a:cubicBezTo>
                    <a:pt x="2" y="4"/>
                    <a:pt x="5" y="3"/>
                    <a:pt x="7" y="2"/>
                  </a:cubicBezTo>
                  <a:cubicBezTo>
                    <a:pt x="8" y="2"/>
                    <a:pt x="9" y="1"/>
                    <a:pt x="10" y="1"/>
                  </a:cubicBezTo>
                  <a:cubicBezTo>
                    <a:pt x="11" y="1"/>
                    <a:pt x="12" y="0"/>
                    <a:pt x="12" y="0"/>
                  </a:cubicBezTo>
                  <a:cubicBezTo>
                    <a:pt x="12" y="0"/>
                    <a:pt x="12" y="0"/>
                    <a:pt x="12" y="0"/>
                  </a:cubicBezTo>
                  <a:cubicBezTo>
                    <a:pt x="10" y="1"/>
                    <a:pt x="9" y="2"/>
                    <a:pt x="7" y="3"/>
                  </a:cubicBezTo>
                  <a:cubicBezTo>
                    <a:pt x="5" y="3"/>
                    <a:pt x="3" y="4"/>
                    <a:pt x="1" y="4"/>
                  </a:cubicBezTo>
                  <a:cubicBezTo>
                    <a:pt x="1" y="4"/>
                    <a:pt x="1" y="5"/>
                    <a:pt x="1" y="5"/>
                  </a:cubicBezTo>
                  <a:cubicBezTo>
                    <a:pt x="5" y="3"/>
                    <a:pt x="9" y="3"/>
                    <a:pt x="12" y="1"/>
                  </a:cubicBezTo>
                  <a:cubicBezTo>
                    <a:pt x="12" y="1"/>
                    <a:pt x="12" y="1"/>
                    <a:pt x="12" y="1"/>
                  </a:cubicBezTo>
                  <a:cubicBezTo>
                    <a:pt x="8" y="1"/>
                    <a:pt x="4" y="4"/>
                    <a:pt x="0" y="5"/>
                  </a:cubicBezTo>
                  <a:cubicBezTo>
                    <a:pt x="0" y="5"/>
                    <a:pt x="0" y="5"/>
                    <a:pt x="0" y="5"/>
                  </a:cubicBezTo>
                  <a:cubicBezTo>
                    <a:pt x="2" y="4"/>
                    <a:pt x="3" y="4"/>
                    <a:pt x="5" y="4"/>
                  </a:cubicBezTo>
                  <a:cubicBezTo>
                    <a:pt x="6" y="3"/>
                    <a:pt x="8" y="3"/>
                    <a:pt x="9" y="2"/>
                  </a:cubicBezTo>
                  <a:cubicBezTo>
                    <a:pt x="9" y="1"/>
                    <a:pt x="9" y="1"/>
                    <a:pt x="9" y="1"/>
                  </a:cubicBezTo>
                  <a:cubicBezTo>
                    <a:pt x="7" y="1"/>
                    <a:pt x="6" y="2"/>
                    <a:pt x="5" y="2"/>
                  </a:cubicBezTo>
                  <a:cubicBezTo>
                    <a:pt x="3" y="3"/>
                    <a:pt x="2" y="3"/>
                    <a:pt x="1" y="4"/>
                  </a:cubicBezTo>
                  <a:cubicBezTo>
                    <a:pt x="0" y="4"/>
                    <a:pt x="1" y="5"/>
                    <a:pt x="1" y="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
            <p:cNvSpPr>
              <a:spLocks/>
            </p:cNvSpPr>
            <p:nvPr/>
          </p:nvSpPr>
          <p:spPr bwMode="auto">
            <a:xfrm>
              <a:off x="2009775" y="4699001"/>
              <a:ext cx="165100" cy="163513"/>
            </a:xfrm>
            <a:custGeom>
              <a:avLst/>
              <a:gdLst>
                <a:gd name="T0" fmla="*/ 4 w 10"/>
                <a:gd name="T1" fmla="*/ 2 h 10"/>
                <a:gd name="T2" fmla="*/ 7 w 10"/>
                <a:gd name="T3" fmla="*/ 3 h 10"/>
                <a:gd name="T4" fmla="*/ 9 w 10"/>
                <a:gd name="T5" fmla="*/ 7 h 10"/>
                <a:gd name="T6" fmla="*/ 3 w 10"/>
                <a:gd name="T7" fmla="*/ 3 h 10"/>
                <a:gd name="T8" fmla="*/ 1 w 10"/>
                <a:gd name="T9" fmla="*/ 9 h 10"/>
                <a:gd name="T10" fmla="*/ 2 w 10"/>
                <a:gd name="T11" fmla="*/ 3 h 10"/>
                <a:gd name="T12" fmla="*/ 6 w 10"/>
                <a:gd name="T13" fmla="*/ 4 h 10"/>
                <a:gd name="T14" fmla="*/ 9 w 10"/>
                <a:gd name="T15" fmla="*/ 7 h 10"/>
                <a:gd name="T16" fmla="*/ 5 w 10"/>
                <a:gd name="T17" fmla="*/ 2 h 10"/>
                <a:gd name="T18" fmla="*/ 2 w 10"/>
                <a:gd name="T19" fmla="*/ 4 h 10"/>
                <a:gd name="T20" fmla="*/ 2 w 10"/>
                <a:gd name="T21" fmla="*/ 6 h 10"/>
                <a:gd name="T22" fmla="*/ 8 w 10"/>
                <a:gd name="T23" fmla="*/ 7 h 10"/>
                <a:gd name="T24" fmla="*/ 5 w 10"/>
                <a:gd name="T25" fmla="*/ 4 h 10"/>
                <a:gd name="T26" fmla="*/ 2 w 10"/>
                <a:gd name="T27" fmla="*/ 6 h 10"/>
                <a:gd name="T28" fmla="*/ 2 w 10"/>
                <a:gd name="T29" fmla="*/ 6 h 10"/>
                <a:gd name="T30" fmla="*/ 2 w 10"/>
                <a:gd name="T31" fmla="*/ 7 h 10"/>
                <a:gd name="T32" fmla="*/ 2 w 10"/>
                <a:gd name="T33" fmla="*/ 3 h 10"/>
                <a:gd name="T34" fmla="*/ 1 w 10"/>
                <a:gd name="T35" fmla="*/ 8 h 10"/>
                <a:gd name="T36" fmla="*/ 5 w 10"/>
                <a:gd name="T37" fmla="*/ 5 h 10"/>
                <a:gd name="T38" fmla="*/ 8 w 10"/>
                <a:gd name="T39" fmla="*/ 4 h 10"/>
                <a:gd name="T40" fmla="*/ 4 w 10"/>
                <a:gd name="T41" fmla="*/ 5 h 10"/>
                <a:gd name="T42" fmla="*/ 4 w 10"/>
                <a:gd name="T43" fmla="*/ 5 h 10"/>
                <a:gd name="T44" fmla="*/ 5 w 10"/>
                <a:gd name="T45" fmla="*/ 5 h 10"/>
                <a:gd name="T46" fmla="*/ 8 w 10"/>
                <a:gd name="T47" fmla="*/ 4 h 10"/>
                <a:gd name="T48" fmla="*/ 3 w 10"/>
                <a:gd name="T49" fmla="*/ 6 h 10"/>
                <a:gd name="T50" fmla="*/ 2 w 10"/>
                <a:gd name="T51" fmla="*/ 6 h 10"/>
                <a:gd name="T52" fmla="*/ 2 w 10"/>
                <a:gd name="T53" fmla="*/ 6 h 10"/>
                <a:gd name="T54" fmla="*/ 2 w 10"/>
                <a:gd name="T55" fmla="*/ 7 h 10"/>
                <a:gd name="T56" fmla="*/ 2 w 10"/>
                <a:gd name="T57" fmla="*/ 2 h 10"/>
                <a:gd name="T58" fmla="*/ 2 w 10"/>
                <a:gd name="T59" fmla="*/ 10 h 10"/>
                <a:gd name="T60" fmla="*/ 3 w 10"/>
                <a:gd name="T61" fmla="*/ 2 h 10"/>
                <a:gd name="T62" fmla="*/ 8 w 10"/>
                <a:gd name="T63" fmla="*/ 7 h 10"/>
                <a:gd name="T64" fmla="*/ 4 w 10"/>
                <a:gd name="T65" fmla="*/ 2 h 10"/>
                <a:gd name="T66" fmla="*/ 1 w 10"/>
                <a:gd name="T67" fmla="*/ 9 h 10"/>
                <a:gd name="T68" fmla="*/ 3 w 10"/>
                <a:gd name="T69" fmla="*/ 5 h 10"/>
                <a:gd name="T70" fmla="*/ 5 w 10"/>
                <a:gd name="T71" fmla="*/ 3 h 10"/>
                <a:gd name="T72" fmla="*/ 8 w 10"/>
                <a:gd name="T73" fmla="*/ 7 h 10"/>
                <a:gd name="T74" fmla="*/ 7 w 10"/>
                <a:gd name="T75" fmla="*/ 4 h 10"/>
                <a:gd name="T76" fmla="*/ 1 w 10"/>
                <a:gd name="T77" fmla="*/ 5 h 10"/>
                <a:gd name="T78" fmla="*/ 2 w 10"/>
                <a:gd name="T79" fmla="*/ 6 h 10"/>
                <a:gd name="T80" fmla="*/ 5 w 10"/>
                <a:gd name="T81" fmla="*/ 2 h 10"/>
                <a:gd name="T82" fmla="*/ 10 w 10"/>
                <a:gd name="T83" fmla="*/ 8 h 10"/>
                <a:gd name="T84" fmla="*/ 6 w 10"/>
                <a:gd name="T85" fmla="*/ 1 h 10"/>
                <a:gd name="T86" fmla="*/ 2 w 10"/>
                <a:gd name="T8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0">
                  <a:moveTo>
                    <a:pt x="2" y="8"/>
                  </a:moveTo>
                  <a:cubicBezTo>
                    <a:pt x="2" y="6"/>
                    <a:pt x="3" y="5"/>
                    <a:pt x="3" y="4"/>
                  </a:cubicBezTo>
                  <a:cubicBezTo>
                    <a:pt x="3" y="3"/>
                    <a:pt x="3" y="2"/>
                    <a:pt x="4" y="2"/>
                  </a:cubicBezTo>
                  <a:cubicBezTo>
                    <a:pt x="4" y="1"/>
                    <a:pt x="4" y="1"/>
                    <a:pt x="4" y="1"/>
                  </a:cubicBezTo>
                  <a:cubicBezTo>
                    <a:pt x="5" y="1"/>
                    <a:pt x="5" y="1"/>
                    <a:pt x="6" y="1"/>
                  </a:cubicBezTo>
                  <a:cubicBezTo>
                    <a:pt x="6" y="2"/>
                    <a:pt x="7" y="3"/>
                    <a:pt x="7" y="3"/>
                  </a:cubicBezTo>
                  <a:cubicBezTo>
                    <a:pt x="8" y="4"/>
                    <a:pt x="9" y="6"/>
                    <a:pt x="9" y="7"/>
                  </a:cubicBezTo>
                  <a:cubicBezTo>
                    <a:pt x="9" y="7"/>
                    <a:pt x="9" y="7"/>
                    <a:pt x="9" y="8"/>
                  </a:cubicBezTo>
                  <a:cubicBezTo>
                    <a:pt x="9" y="7"/>
                    <a:pt x="9" y="7"/>
                    <a:pt x="9" y="7"/>
                  </a:cubicBezTo>
                  <a:cubicBezTo>
                    <a:pt x="8" y="7"/>
                    <a:pt x="7" y="5"/>
                    <a:pt x="6" y="3"/>
                  </a:cubicBezTo>
                  <a:cubicBezTo>
                    <a:pt x="6" y="2"/>
                    <a:pt x="5" y="1"/>
                    <a:pt x="4" y="2"/>
                  </a:cubicBezTo>
                  <a:cubicBezTo>
                    <a:pt x="3" y="2"/>
                    <a:pt x="3" y="2"/>
                    <a:pt x="3" y="3"/>
                  </a:cubicBezTo>
                  <a:cubicBezTo>
                    <a:pt x="3" y="4"/>
                    <a:pt x="2" y="4"/>
                    <a:pt x="2" y="5"/>
                  </a:cubicBezTo>
                  <a:cubicBezTo>
                    <a:pt x="2" y="6"/>
                    <a:pt x="2" y="8"/>
                    <a:pt x="1" y="9"/>
                  </a:cubicBezTo>
                  <a:cubicBezTo>
                    <a:pt x="1" y="9"/>
                    <a:pt x="1" y="9"/>
                    <a:pt x="1" y="9"/>
                  </a:cubicBezTo>
                  <a:cubicBezTo>
                    <a:pt x="1" y="9"/>
                    <a:pt x="1" y="9"/>
                    <a:pt x="2" y="9"/>
                  </a:cubicBezTo>
                  <a:cubicBezTo>
                    <a:pt x="1" y="8"/>
                    <a:pt x="1" y="6"/>
                    <a:pt x="1" y="5"/>
                  </a:cubicBezTo>
                  <a:cubicBezTo>
                    <a:pt x="2" y="4"/>
                    <a:pt x="2" y="4"/>
                    <a:pt x="2" y="3"/>
                  </a:cubicBezTo>
                  <a:cubicBezTo>
                    <a:pt x="2" y="3"/>
                    <a:pt x="3" y="2"/>
                    <a:pt x="3" y="2"/>
                  </a:cubicBezTo>
                  <a:cubicBezTo>
                    <a:pt x="4" y="2"/>
                    <a:pt x="4" y="3"/>
                    <a:pt x="5" y="3"/>
                  </a:cubicBezTo>
                  <a:cubicBezTo>
                    <a:pt x="5" y="3"/>
                    <a:pt x="6" y="4"/>
                    <a:pt x="6" y="4"/>
                  </a:cubicBezTo>
                  <a:cubicBezTo>
                    <a:pt x="7" y="5"/>
                    <a:pt x="7" y="5"/>
                    <a:pt x="8" y="6"/>
                  </a:cubicBezTo>
                  <a:cubicBezTo>
                    <a:pt x="8" y="6"/>
                    <a:pt x="8" y="7"/>
                    <a:pt x="8" y="7"/>
                  </a:cubicBezTo>
                  <a:cubicBezTo>
                    <a:pt x="8" y="7"/>
                    <a:pt x="9" y="7"/>
                    <a:pt x="9" y="7"/>
                  </a:cubicBezTo>
                  <a:cubicBezTo>
                    <a:pt x="8" y="7"/>
                    <a:pt x="8" y="6"/>
                    <a:pt x="8" y="6"/>
                  </a:cubicBezTo>
                  <a:cubicBezTo>
                    <a:pt x="7" y="5"/>
                    <a:pt x="7" y="5"/>
                    <a:pt x="6" y="4"/>
                  </a:cubicBezTo>
                  <a:cubicBezTo>
                    <a:pt x="6" y="3"/>
                    <a:pt x="5" y="3"/>
                    <a:pt x="5" y="2"/>
                  </a:cubicBezTo>
                  <a:cubicBezTo>
                    <a:pt x="4" y="2"/>
                    <a:pt x="4" y="2"/>
                    <a:pt x="4" y="2"/>
                  </a:cubicBezTo>
                  <a:cubicBezTo>
                    <a:pt x="3" y="2"/>
                    <a:pt x="3" y="2"/>
                    <a:pt x="3" y="2"/>
                  </a:cubicBezTo>
                  <a:cubicBezTo>
                    <a:pt x="3" y="3"/>
                    <a:pt x="2" y="4"/>
                    <a:pt x="2" y="4"/>
                  </a:cubicBezTo>
                  <a:cubicBezTo>
                    <a:pt x="2" y="6"/>
                    <a:pt x="2" y="8"/>
                    <a:pt x="1" y="10"/>
                  </a:cubicBezTo>
                  <a:cubicBezTo>
                    <a:pt x="1" y="10"/>
                    <a:pt x="1" y="10"/>
                    <a:pt x="1" y="10"/>
                  </a:cubicBezTo>
                  <a:cubicBezTo>
                    <a:pt x="1" y="9"/>
                    <a:pt x="1" y="7"/>
                    <a:pt x="2" y="6"/>
                  </a:cubicBezTo>
                  <a:cubicBezTo>
                    <a:pt x="2" y="5"/>
                    <a:pt x="2" y="5"/>
                    <a:pt x="2" y="4"/>
                  </a:cubicBezTo>
                  <a:cubicBezTo>
                    <a:pt x="2" y="3"/>
                    <a:pt x="2" y="3"/>
                    <a:pt x="3" y="2"/>
                  </a:cubicBezTo>
                  <a:cubicBezTo>
                    <a:pt x="3" y="1"/>
                    <a:pt x="7" y="6"/>
                    <a:pt x="8" y="7"/>
                  </a:cubicBezTo>
                  <a:cubicBezTo>
                    <a:pt x="8" y="7"/>
                    <a:pt x="8" y="7"/>
                    <a:pt x="8" y="7"/>
                  </a:cubicBezTo>
                  <a:cubicBezTo>
                    <a:pt x="8" y="7"/>
                    <a:pt x="8" y="7"/>
                    <a:pt x="8" y="7"/>
                  </a:cubicBezTo>
                  <a:cubicBezTo>
                    <a:pt x="7" y="5"/>
                    <a:pt x="6" y="5"/>
                    <a:pt x="5" y="4"/>
                  </a:cubicBezTo>
                  <a:cubicBezTo>
                    <a:pt x="4" y="3"/>
                    <a:pt x="4" y="2"/>
                    <a:pt x="3" y="1"/>
                  </a:cubicBezTo>
                  <a:cubicBezTo>
                    <a:pt x="3" y="1"/>
                    <a:pt x="3" y="2"/>
                    <a:pt x="3" y="2"/>
                  </a:cubicBezTo>
                  <a:cubicBezTo>
                    <a:pt x="2" y="3"/>
                    <a:pt x="2" y="4"/>
                    <a:pt x="2" y="6"/>
                  </a:cubicBezTo>
                  <a:cubicBezTo>
                    <a:pt x="2" y="7"/>
                    <a:pt x="2" y="9"/>
                    <a:pt x="1" y="10"/>
                  </a:cubicBezTo>
                  <a:cubicBezTo>
                    <a:pt x="1" y="10"/>
                    <a:pt x="2" y="10"/>
                    <a:pt x="2" y="10"/>
                  </a:cubicBezTo>
                  <a:cubicBezTo>
                    <a:pt x="1" y="9"/>
                    <a:pt x="1" y="7"/>
                    <a:pt x="2" y="6"/>
                  </a:cubicBezTo>
                  <a:cubicBezTo>
                    <a:pt x="2" y="5"/>
                    <a:pt x="2" y="4"/>
                    <a:pt x="2" y="2"/>
                  </a:cubicBezTo>
                  <a:cubicBezTo>
                    <a:pt x="2" y="2"/>
                    <a:pt x="2" y="2"/>
                    <a:pt x="2" y="2"/>
                  </a:cubicBezTo>
                  <a:cubicBezTo>
                    <a:pt x="2" y="4"/>
                    <a:pt x="1" y="6"/>
                    <a:pt x="2" y="7"/>
                  </a:cubicBezTo>
                  <a:cubicBezTo>
                    <a:pt x="2" y="8"/>
                    <a:pt x="2" y="8"/>
                    <a:pt x="2" y="7"/>
                  </a:cubicBezTo>
                  <a:cubicBezTo>
                    <a:pt x="2" y="6"/>
                    <a:pt x="2" y="4"/>
                    <a:pt x="2" y="3"/>
                  </a:cubicBezTo>
                  <a:cubicBezTo>
                    <a:pt x="2" y="3"/>
                    <a:pt x="2" y="3"/>
                    <a:pt x="2" y="3"/>
                  </a:cubicBezTo>
                  <a:cubicBezTo>
                    <a:pt x="2" y="4"/>
                    <a:pt x="2" y="5"/>
                    <a:pt x="2" y="5"/>
                  </a:cubicBezTo>
                  <a:cubicBezTo>
                    <a:pt x="2" y="6"/>
                    <a:pt x="2" y="7"/>
                    <a:pt x="1" y="8"/>
                  </a:cubicBezTo>
                  <a:cubicBezTo>
                    <a:pt x="1" y="8"/>
                    <a:pt x="1" y="8"/>
                    <a:pt x="1" y="8"/>
                  </a:cubicBezTo>
                  <a:cubicBezTo>
                    <a:pt x="1" y="7"/>
                    <a:pt x="2" y="6"/>
                    <a:pt x="3" y="6"/>
                  </a:cubicBezTo>
                  <a:cubicBezTo>
                    <a:pt x="4" y="6"/>
                    <a:pt x="5" y="6"/>
                    <a:pt x="6" y="5"/>
                  </a:cubicBezTo>
                  <a:cubicBezTo>
                    <a:pt x="6" y="5"/>
                    <a:pt x="6" y="5"/>
                    <a:pt x="5" y="5"/>
                  </a:cubicBezTo>
                  <a:cubicBezTo>
                    <a:pt x="5" y="5"/>
                    <a:pt x="4" y="5"/>
                    <a:pt x="3" y="5"/>
                  </a:cubicBezTo>
                  <a:cubicBezTo>
                    <a:pt x="3" y="6"/>
                    <a:pt x="3" y="6"/>
                    <a:pt x="3" y="6"/>
                  </a:cubicBezTo>
                  <a:cubicBezTo>
                    <a:pt x="5" y="5"/>
                    <a:pt x="6" y="4"/>
                    <a:pt x="8" y="4"/>
                  </a:cubicBezTo>
                  <a:cubicBezTo>
                    <a:pt x="8" y="4"/>
                    <a:pt x="8" y="3"/>
                    <a:pt x="8" y="3"/>
                  </a:cubicBezTo>
                  <a:cubicBezTo>
                    <a:pt x="7" y="4"/>
                    <a:pt x="5" y="4"/>
                    <a:pt x="4" y="5"/>
                  </a:cubicBezTo>
                  <a:cubicBezTo>
                    <a:pt x="4" y="5"/>
                    <a:pt x="4" y="5"/>
                    <a:pt x="4" y="5"/>
                  </a:cubicBezTo>
                  <a:cubicBezTo>
                    <a:pt x="5" y="5"/>
                    <a:pt x="5" y="5"/>
                    <a:pt x="5" y="5"/>
                  </a:cubicBezTo>
                  <a:cubicBezTo>
                    <a:pt x="5" y="5"/>
                    <a:pt x="5" y="5"/>
                    <a:pt x="5" y="5"/>
                  </a:cubicBezTo>
                  <a:cubicBezTo>
                    <a:pt x="5" y="5"/>
                    <a:pt x="5" y="5"/>
                    <a:pt x="4" y="5"/>
                  </a:cubicBezTo>
                  <a:cubicBezTo>
                    <a:pt x="4" y="5"/>
                    <a:pt x="5" y="5"/>
                    <a:pt x="5" y="5"/>
                  </a:cubicBezTo>
                  <a:cubicBezTo>
                    <a:pt x="5" y="5"/>
                    <a:pt x="5" y="5"/>
                    <a:pt x="5" y="5"/>
                  </a:cubicBezTo>
                  <a:cubicBezTo>
                    <a:pt x="5" y="5"/>
                    <a:pt x="5" y="4"/>
                    <a:pt x="5" y="5"/>
                  </a:cubicBezTo>
                  <a:cubicBezTo>
                    <a:pt x="5" y="5"/>
                    <a:pt x="4" y="5"/>
                    <a:pt x="4" y="5"/>
                  </a:cubicBezTo>
                  <a:cubicBezTo>
                    <a:pt x="4" y="5"/>
                    <a:pt x="4" y="5"/>
                    <a:pt x="4" y="5"/>
                  </a:cubicBezTo>
                  <a:cubicBezTo>
                    <a:pt x="6" y="5"/>
                    <a:pt x="7" y="4"/>
                    <a:pt x="8" y="4"/>
                  </a:cubicBezTo>
                  <a:cubicBezTo>
                    <a:pt x="8" y="4"/>
                    <a:pt x="8" y="3"/>
                    <a:pt x="8" y="3"/>
                  </a:cubicBezTo>
                  <a:cubicBezTo>
                    <a:pt x="6" y="4"/>
                    <a:pt x="4" y="5"/>
                    <a:pt x="3" y="5"/>
                  </a:cubicBezTo>
                  <a:cubicBezTo>
                    <a:pt x="3" y="6"/>
                    <a:pt x="3" y="6"/>
                    <a:pt x="3" y="6"/>
                  </a:cubicBezTo>
                  <a:cubicBezTo>
                    <a:pt x="4" y="6"/>
                    <a:pt x="5" y="5"/>
                    <a:pt x="6" y="5"/>
                  </a:cubicBezTo>
                  <a:cubicBezTo>
                    <a:pt x="6" y="5"/>
                    <a:pt x="6" y="5"/>
                    <a:pt x="5" y="5"/>
                  </a:cubicBezTo>
                  <a:cubicBezTo>
                    <a:pt x="4" y="5"/>
                    <a:pt x="3" y="5"/>
                    <a:pt x="2" y="6"/>
                  </a:cubicBezTo>
                  <a:cubicBezTo>
                    <a:pt x="1" y="6"/>
                    <a:pt x="0" y="7"/>
                    <a:pt x="1" y="8"/>
                  </a:cubicBezTo>
                  <a:cubicBezTo>
                    <a:pt x="1" y="8"/>
                    <a:pt x="1" y="8"/>
                    <a:pt x="1" y="8"/>
                  </a:cubicBezTo>
                  <a:cubicBezTo>
                    <a:pt x="2" y="8"/>
                    <a:pt x="2" y="7"/>
                    <a:pt x="2" y="6"/>
                  </a:cubicBezTo>
                  <a:cubicBezTo>
                    <a:pt x="2" y="5"/>
                    <a:pt x="2" y="4"/>
                    <a:pt x="2" y="3"/>
                  </a:cubicBezTo>
                  <a:cubicBezTo>
                    <a:pt x="3" y="3"/>
                    <a:pt x="2" y="3"/>
                    <a:pt x="2" y="3"/>
                  </a:cubicBezTo>
                  <a:cubicBezTo>
                    <a:pt x="2" y="4"/>
                    <a:pt x="2" y="6"/>
                    <a:pt x="2" y="7"/>
                  </a:cubicBezTo>
                  <a:cubicBezTo>
                    <a:pt x="2" y="7"/>
                    <a:pt x="2" y="7"/>
                    <a:pt x="2" y="7"/>
                  </a:cubicBezTo>
                  <a:cubicBezTo>
                    <a:pt x="2" y="6"/>
                    <a:pt x="2" y="4"/>
                    <a:pt x="2" y="2"/>
                  </a:cubicBezTo>
                  <a:cubicBezTo>
                    <a:pt x="2" y="2"/>
                    <a:pt x="2" y="2"/>
                    <a:pt x="2" y="2"/>
                  </a:cubicBezTo>
                  <a:cubicBezTo>
                    <a:pt x="1" y="3"/>
                    <a:pt x="1" y="5"/>
                    <a:pt x="1" y="6"/>
                  </a:cubicBezTo>
                  <a:cubicBezTo>
                    <a:pt x="1" y="7"/>
                    <a:pt x="1" y="9"/>
                    <a:pt x="1" y="10"/>
                  </a:cubicBezTo>
                  <a:cubicBezTo>
                    <a:pt x="1" y="10"/>
                    <a:pt x="2" y="10"/>
                    <a:pt x="2" y="10"/>
                  </a:cubicBezTo>
                  <a:cubicBezTo>
                    <a:pt x="2" y="9"/>
                    <a:pt x="3" y="7"/>
                    <a:pt x="3" y="6"/>
                  </a:cubicBezTo>
                  <a:cubicBezTo>
                    <a:pt x="3" y="5"/>
                    <a:pt x="3" y="3"/>
                    <a:pt x="3" y="2"/>
                  </a:cubicBezTo>
                  <a:cubicBezTo>
                    <a:pt x="3" y="2"/>
                    <a:pt x="3" y="2"/>
                    <a:pt x="3" y="2"/>
                  </a:cubicBezTo>
                  <a:cubicBezTo>
                    <a:pt x="3" y="2"/>
                    <a:pt x="4" y="2"/>
                    <a:pt x="4" y="3"/>
                  </a:cubicBezTo>
                  <a:cubicBezTo>
                    <a:pt x="4" y="3"/>
                    <a:pt x="5" y="4"/>
                    <a:pt x="5" y="4"/>
                  </a:cubicBezTo>
                  <a:cubicBezTo>
                    <a:pt x="6" y="5"/>
                    <a:pt x="7" y="6"/>
                    <a:pt x="8" y="7"/>
                  </a:cubicBezTo>
                  <a:cubicBezTo>
                    <a:pt x="8" y="7"/>
                    <a:pt x="8" y="7"/>
                    <a:pt x="8" y="7"/>
                  </a:cubicBezTo>
                  <a:cubicBezTo>
                    <a:pt x="7" y="6"/>
                    <a:pt x="7" y="5"/>
                    <a:pt x="6" y="4"/>
                  </a:cubicBezTo>
                  <a:cubicBezTo>
                    <a:pt x="5" y="3"/>
                    <a:pt x="5" y="3"/>
                    <a:pt x="4" y="2"/>
                  </a:cubicBezTo>
                  <a:cubicBezTo>
                    <a:pt x="4" y="2"/>
                    <a:pt x="3" y="2"/>
                    <a:pt x="3" y="2"/>
                  </a:cubicBezTo>
                  <a:cubicBezTo>
                    <a:pt x="2" y="2"/>
                    <a:pt x="2" y="3"/>
                    <a:pt x="1" y="4"/>
                  </a:cubicBezTo>
                  <a:cubicBezTo>
                    <a:pt x="1" y="6"/>
                    <a:pt x="1" y="7"/>
                    <a:pt x="1" y="9"/>
                  </a:cubicBezTo>
                  <a:cubicBezTo>
                    <a:pt x="1" y="9"/>
                    <a:pt x="1" y="10"/>
                    <a:pt x="1" y="10"/>
                  </a:cubicBezTo>
                  <a:cubicBezTo>
                    <a:pt x="1" y="10"/>
                    <a:pt x="1" y="10"/>
                    <a:pt x="1" y="10"/>
                  </a:cubicBezTo>
                  <a:cubicBezTo>
                    <a:pt x="2" y="8"/>
                    <a:pt x="2" y="7"/>
                    <a:pt x="3" y="5"/>
                  </a:cubicBezTo>
                  <a:cubicBezTo>
                    <a:pt x="3" y="4"/>
                    <a:pt x="3" y="4"/>
                    <a:pt x="3" y="3"/>
                  </a:cubicBezTo>
                  <a:cubicBezTo>
                    <a:pt x="3" y="3"/>
                    <a:pt x="3" y="2"/>
                    <a:pt x="4" y="2"/>
                  </a:cubicBezTo>
                  <a:cubicBezTo>
                    <a:pt x="4" y="2"/>
                    <a:pt x="5" y="3"/>
                    <a:pt x="5" y="3"/>
                  </a:cubicBezTo>
                  <a:cubicBezTo>
                    <a:pt x="5" y="4"/>
                    <a:pt x="6" y="4"/>
                    <a:pt x="6" y="5"/>
                  </a:cubicBezTo>
                  <a:cubicBezTo>
                    <a:pt x="7" y="5"/>
                    <a:pt x="7" y="6"/>
                    <a:pt x="7" y="6"/>
                  </a:cubicBezTo>
                  <a:cubicBezTo>
                    <a:pt x="8" y="7"/>
                    <a:pt x="8" y="7"/>
                    <a:pt x="8" y="7"/>
                  </a:cubicBezTo>
                  <a:cubicBezTo>
                    <a:pt x="9" y="7"/>
                    <a:pt x="9" y="7"/>
                    <a:pt x="9" y="7"/>
                  </a:cubicBezTo>
                  <a:cubicBezTo>
                    <a:pt x="9" y="6"/>
                    <a:pt x="8" y="6"/>
                    <a:pt x="8" y="6"/>
                  </a:cubicBezTo>
                  <a:cubicBezTo>
                    <a:pt x="8" y="5"/>
                    <a:pt x="7" y="4"/>
                    <a:pt x="7" y="4"/>
                  </a:cubicBezTo>
                  <a:cubicBezTo>
                    <a:pt x="6" y="3"/>
                    <a:pt x="5" y="3"/>
                    <a:pt x="5" y="3"/>
                  </a:cubicBezTo>
                  <a:cubicBezTo>
                    <a:pt x="4" y="2"/>
                    <a:pt x="4" y="2"/>
                    <a:pt x="3" y="2"/>
                  </a:cubicBezTo>
                  <a:cubicBezTo>
                    <a:pt x="2" y="2"/>
                    <a:pt x="1" y="4"/>
                    <a:pt x="1" y="5"/>
                  </a:cubicBezTo>
                  <a:cubicBezTo>
                    <a:pt x="1" y="6"/>
                    <a:pt x="1" y="8"/>
                    <a:pt x="1" y="9"/>
                  </a:cubicBezTo>
                  <a:cubicBezTo>
                    <a:pt x="1" y="9"/>
                    <a:pt x="1" y="9"/>
                    <a:pt x="2" y="9"/>
                  </a:cubicBezTo>
                  <a:cubicBezTo>
                    <a:pt x="2" y="8"/>
                    <a:pt x="2" y="7"/>
                    <a:pt x="2" y="6"/>
                  </a:cubicBezTo>
                  <a:cubicBezTo>
                    <a:pt x="3" y="5"/>
                    <a:pt x="3" y="4"/>
                    <a:pt x="3" y="4"/>
                  </a:cubicBezTo>
                  <a:cubicBezTo>
                    <a:pt x="3" y="3"/>
                    <a:pt x="4" y="2"/>
                    <a:pt x="4" y="2"/>
                  </a:cubicBezTo>
                  <a:cubicBezTo>
                    <a:pt x="4" y="2"/>
                    <a:pt x="4" y="2"/>
                    <a:pt x="5" y="2"/>
                  </a:cubicBezTo>
                  <a:cubicBezTo>
                    <a:pt x="5" y="3"/>
                    <a:pt x="6" y="3"/>
                    <a:pt x="6" y="4"/>
                  </a:cubicBezTo>
                  <a:cubicBezTo>
                    <a:pt x="7" y="6"/>
                    <a:pt x="8" y="7"/>
                    <a:pt x="9" y="8"/>
                  </a:cubicBezTo>
                  <a:cubicBezTo>
                    <a:pt x="9" y="8"/>
                    <a:pt x="10" y="8"/>
                    <a:pt x="10" y="8"/>
                  </a:cubicBezTo>
                  <a:cubicBezTo>
                    <a:pt x="10" y="7"/>
                    <a:pt x="9" y="7"/>
                    <a:pt x="9" y="6"/>
                  </a:cubicBezTo>
                  <a:cubicBezTo>
                    <a:pt x="9" y="6"/>
                    <a:pt x="9" y="5"/>
                    <a:pt x="8" y="5"/>
                  </a:cubicBezTo>
                  <a:cubicBezTo>
                    <a:pt x="8" y="3"/>
                    <a:pt x="7" y="2"/>
                    <a:pt x="6" y="1"/>
                  </a:cubicBezTo>
                  <a:cubicBezTo>
                    <a:pt x="5" y="1"/>
                    <a:pt x="5" y="0"/>
                    <a:pt x="4" y="0"/>
                  </a:cubicBezTo>
                  <a:cubicBezTo>
                    <a:pt x="4" y="0"/>
                    <a:pt x="4" y="0"/>
                    <a:pt x="4" y="1"/>
                  </a:cubicBezTo>
                  <a:cubicBezTo>
                    <a:pt x="3" y="2"/>
                    <a:pt x="2" y="4"/>
                    <a:pt x="2" y="5"/>
                  </a:cubicBezTo>
                  <a:cubicBezTo>
                    <a:pt x="2" y="6"/>
                    <a:pt x="2" y="7"/>
                    <a:pt x="2" y="7"/>
                  </a:cubicBezTo>
                  <a:cubicBezTo>
                    <a:pt x="2" y="8"/>
                    <a:pt x="2" y="8"/>
                    <a:pt x="2" y="8"/>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2438400" y="4518026"/>
              <a:ext cx="180975" cy="163513"/>
            </a:xfrm>
            <a:custGeom>
              <a:avLst/>
              <a:gdLst>
                <a:gd name="T0" fmla="*/ 4 w 11"/>
                <a:gd name="T1" fmla="*/ 9 h 10"/>
                <a:gd name="T2" fmla="*/ 3 w 11"/>
                <a:gd name="T3" fmla="*/ 2 h 10"/>
                <a:gd name="T4" fmla="*/ 7 w 11"/>
                <a:gd name="T5" fmla="*/ 2 h 10"/>
                <a:gd name="T6" fmla="*/ 4 w 11"/>
                <a:gd name="T7" fmla="*/ 5 h 10"/>
                <a:gd name="T8" fmla="*/ 4 w 11"/>
                <a:gd name="T9" fmla="*/ 5 h 10"/>
                <a:gd name="T10" fmla="*/ 7 w 11"/>
                <a:gd name="T11" fmla="*/ 8 h 10"/>
                <a:gd name="T12" fmla="*/ 3 w 11"/>
                <a:gd name="T13" fmla="*/ 10 h 10"/>
                <a:gd name="T14" fmla="*/ 10 w 11"/>
                <a:gd name="T15" fmla="*/ 6 h 10"/>
                <a:gd name="T16" fmla="*/ 4 w 11"/>
                <a:gd name="T17" fmla="*/ 4 h 10"/>
                <a:gd name="T18" fmla="*/ 7 w 11"/>
                <a:gd name="T19" fmla="*/ 3 h 10"/>
                <a:gd name="T20" fmla="*/ 3 w 11"/>
                <a:gd name="T21" fmla="*/ 1 h 10"/>
                <a:gd name="T22" fmla="*/ 4 w 11"/>
                <a:gd name="T23" fmla="*/ 9 h 10"/>
                <a:gd name="T24" fmla="*/ 3 w 11"/>
                <a:gd name="T25" fmla="*/ 6 h 10"/>
                <a:gd name="T26" fmla="*/ 5 w 11"/>
                <a:gd name="T27" fmla="*/ 2 h 10"/>
                <a:gd name="T28" fmla="*/ 6 w 11"/>
                <a:gd name="T29" fmla="*/ 4 h 10"/>
                <a:gd name="T30" fmla="*/ 4 w 11"/>
                <a:gd name="T31" fmla="*/ 5 h 10"/>
                <a:gd name="T32" fmla="*/ 9 w 11"/>
                <a:gd name="T33" fmla="*/ 6 h 10"/>
                <a:gd name="T34" fmla="*/ 4 w 11"/>
                <a:gd name="T35" fmla="*/ 9 h 10"/>
                <a:gd name="T36" fmla="*/ 7 w 11"/>
                <a:gd name="T37" fmla="*/ 8 h 10"/>
                <a:gd name="T38" fmla="*/ 4 w 11"/>
                <a:gd name="T39" fmla="*/ 4 h 10"/>
                <a:gd name="T40" fmla="*/ 7 w 11"/>
                <a:gd name="T41" fmla="*/ 2 h 10"/>
                <a:gd name="T42" fmla="*/ 2 w 11"/>
                <a:gd name="T43" fmla="*/ 4 h 10"/>
                <a:gd name="T44" fmla="*/ 4 w 11"/>
                <a:gd name="T45" fmla="*/ 7 h 10"/>
                <a:gd name="T46" fmla="*/ 3 w 11"/>
                <a:gd name="T47" fmla="*/ 1 h 10"/>
                <a:gd name="T48" fmla="*/ 6 w 11"/>
                <a:gd name="T49" fmla="*/ 2 h 10"/>
                <a:gd name="T50" fmla="*/ 4 w 11"/>
                <a:gd name="T51" fmla="*/ 4 h 10"/>
                <a:gd name="T52" fmla="*/ 9 w 11"/>
                <a:gd name="T53" fmla="*/ 6 h 10"/>
                <a:gd name="T54" fmla="*/ 4 w 11"/>
                <a:gd name="T55" fmla="*/ 9 h 10"/>
                <a:gd name="T56" fmla="*/ 8 w 11"/>
                <a:gd name="T57" fmla="*/ 8 h 10"/>
                <a:gd name="T58" fmla="*/ 8 w 11"/>
                <a:gd name="T59" fmla="*/ 3 h 10"/>
                <a:gd name="T60" fmla="*/ 4 w 11"/>
                <a:gd name="T61" fmla="*/ 5 h 10"/>
                <a:gd name="T62" fmla="*/ 7 w 11"/>
                <a:gd name="T63" fmla="*/ 2 h 10"/>
                <a:gd name="T64" fmla="*/ 4 w 11"/>
                <a:gd name="T65" fmla="*/ 9 h 10"/>
                <a:gd name="T66" fmla="*/ 5 w 11"/>
                <a:gd name="T67" fmla="*/ 9 h 10"/>
                <a:gd name="T68" fmla="*/ 3 w 11"/>
                <a:gd name="T69" fmla="*/ 1 h 10"/>
                <a:gd name="T70" fmla="*/ 6 w 11"/>
                <a:gd name="T71" fmla="*/ 4 h 10"/>
                <a:gd name="T72" fmla="*/ 4 w 11"/>
                <a:gd name="T73" fmla="*/ 4 h 10"/>
                <a:gd name="T74" fmla="*/ 7 w 11"/>
                <a:gd name="T75" fmla="*/ 9 h 10"/>
                <a:gd name="T76" fmla="*/ 3 w 11"/>
                <a:gd name="T77" fmla="*/ 10 h 10"/>
                <a:gd name="T78" fmla="*/ 11 w 11"/>
                <a:gd name="T79" fmla="*/ 6 h 10"/>
                <a:gd name="T80" fmla="*/ 9 w 11"/>
                <a:gd name="T81" fmla="*/ 4 h 10"/>
                <a:gd name="T82" fmla="*/ 4 w 11"/>
                <a:gd name="T83" fmla="*/ 5 h 10"/>
                <a:gd name="T84" fmla="*/ 7 w 11"/>
                <a:gd name="T85" fmla="*/ 2 h 10"/>
                <a:gd name="T86" fmla="*/ 1 w 11"/>
                <a:gd name="T87" fmla="*/ 3 h 10"/>
                <a:gd name="T88" fmla="*/ 4 w 11"/>
                <a:gd name="T89" fmla="*/ 9 h 10"/>
                <a:gd name="T90" fmla="*/ 3 w 11"/>
                <a:gd name="T9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0">
                  <a:moveTo>
                    <a:pt x="2" y="5"/>
                  </a:moveTo>
                  <a:cubicBezTo>
                    <a:pt x="3" y="6"/>
                    <a:pt x="3" y="8"/>
                    <a:pt x="4" y="9"/>
                  </a:cubicBezTo>
                  <a:cubicBezTo>
                    <a:pt x="4" y="9"/>
                    <a:pt x="4" y="9"/>
                    <a:pt x="4" y="9"/>
                  </a:cubicBezTo>
                  <a:cubicBezTo>
                    <a:pt x="2" y="7"/>
                    <a:pt x="0" y="3"/>
                    <a:pt x="3" y="2"/>
                  </a:cubicBezTo>
                  <a:cubicBezTo>
                    <a:pt x="4" y="1"/>
                    <a:pt x="4" y="1"/>
                    <a:pt x="5" y="1"/>
                  </a:cubicBezTo>
                  <a:cubicBezTo>
                    <a:pt x="6" y="1"/>
                    <a:pt x="7" y="1"/>
                    <a:pt x="7" y="2"/>
                  </a:cubicBezTo>
                  <a:cubicBezTo>
                    <a:pt x="7" y="2"/>
                    <a:pt x="6" y="3"/>
                    <a:pt x="6" y="3"/>
                  </a:cubicBezTo>
                  <a:cubicBezTo>
                    <a:pt x="5" y="4"/>
                    <a:pt x="5" y="4"/>
                    <a:pt x="4" y="5"/>
                  </a:cubicBezTo>
                  <a:cubicBezTo>
                    <a:pt x="4" y="5"/>
                    <a:pt x="4" y="5"/>
                    <a:pt x="4" y="5"/>
                  </a:cubicBezTo>
                  <a:cubicBezTo>
                    <a:pt x="4" y="5"/>
                    <a:pt x="4" y="5"/>
                    <a:pt x="4" y="5"/>
                  </a:cubicBezTo>
                  <a:cubicBezTo>
                    <a:pt x="6" y="4"/>
                    <a:pt x="11" y="3"/>
                    <a:pt x="10" y="6"/>
                  </a:cubicBezTo>
                  <a:cubicBezTo>
                    <a:pt x="10" y="7"/>
                    <a:pt x="9" y="8"/>
                    <a:pt x="7" y="8"/>
                  </a:cubicBezTo>
                  <a:cubicBezTo>
                    <a:pt x="6" y="9"/>
                    <a:pt x="4" y="9"/>
                    <a:pt x="3" y="9"/>
                  </a:cubicBezTo>
                  <a:cubicBezTo>
                    <a:pt x="3" y="9"/>
                    <a:pt x="3" y="10"/>
                    <a:pt x="3" y="10"/>
                  </a:cubicBezTo>
                  <a:cubicBezTo>
                    <a:pt x="4" y="10"/>
                    <a:pt x="6" y="9"/>
                    <a:pt x="7" y="9"/>
                  </a:cubicBezTo>
                  <a:cubicBezTo>
                    <a:pt x="8" y="8"/>
                    <a:pt x="10" y="8"/>
                    <a:pt x="10" y="6"/>
                  </a:cubicBezTo>
                  <a:cubicBezTo>
                    <a:pt x="10" y="5"/>
                    <a:pt x="9" y="4"/>
                    <a:pt x="8" y="4"/>
                  </a:cubicBezTo>
                  <a:cubicBezTo>
                    <a:pt x="7" y="3"/>
                    <a:pt x="5" y="3"/>
                    <a:pt x="4" y="4"/>
                  </a:cubicBezTo>
                  <a:cubicBezTo>
                    <a:pt x="4" y="4"/>
                    <a:pt x="4" y="4"/>
                    <a:pt x="4" y="4"/>
                  </a:cubicBezTo>
                  <a:cubicBezTo>
                    <a:pt x="5" y="4"/>
                    <a:pt x="6" y="4"/>
                    <a:pt x="7" y="3"/>
                  </a:cubicBezTo>
                  <a:cubicBezTo>
                    <a:pt x="7" y="2"/>
                    <a:pt x="7" y="1"/>
                    <a:pt x="6" y="0"/>
                  </a:cubicBezTo>
                  <a:cubicBezTo>
                    <a:pt x="5" y="0"/>
                    <a:pt x="3" y="0"/>
                    <a:pt x="3" y="1"/>
                  </a:cubicBezTo>
                  <a:cubicBezTo>
                    <a:pt x="1" y="2"/>
                    <a:pt x="2" y="3"/>
                    <a:pt x="2" y="5"/>
                  </a:cubicBezTo>
                  <a:cubicBezTo>
                    <a:pt x="3" y="6"/>
                    <a:pt x="4" y="8"/>
                    <a:pt x="4" y="9"/>
                  </a:cubicBezTo>
                  <a:cubicBezTo>
                    <a:pt x="4" y="9"/>
                    <a:pt x="5" y="9"/>
                    <a:pt x="5" y="9"/>
                  </a:cubicBezTo>
                  <a:cubicBezTo>
                    <a:pt x="4" y="8"/>
                    <a:pt x="3" y="7"/>
                    <a:pt x="3" y="6"/>
                  </a:cubicBezTo>
                  <a:cubicBezTo>
                    <a:pt x="2" y="5"/>
                    <a:pt x="2" y="3"/>
                    <a:pt x="4" y="2"/>
                  </a:cubicBezTo>
                  <a:cubicBezTo>
                    <a:pt x="4" y="2"/>
                    <a:pt x="5" y="2"/>
                    <a:pt x="5" y="2"/>
                  </a:cubicBezTo>
                  <a:cubicBezTo>
                    <a:pt x="6" y="2"/>
                    <a:pt x="7" y="2"/>
                    <a:pt x="7" y="2"/>
                  </a:cubicBezTo>
                  <a:cubicBezTo>
                    <a:pt x="7" y="3"/>
                    <a:pt x="6" y="3"/>
                    <a:pt x="6" y="4"/>
                  </a:cubicBezTo>
                  <a:cubicBezTo>
                    <a:pt x="5" y="4"/>
                    <a:pt x="5" y="4"/>
                    <a:pt x="4" y="4"/>
                  </a:cubicBezTo>
                  <a:cubicBezTo>
                    <a:pt x="4" y="5"/>
                    <a:pt x="4" y="5"/>
                    <a:pt x="4" y="5"/>
                  </a:cubicBezTo>
                  <a:cubicBezTo>
                    <a:pt x="5" y="4"/>
                    <a:pt x="6" y="4"/>
                    <a:pt x="8" y="4"/>
                  </a:cubicBezTo>
                  <a:cubicBezTo>
                    <a:pt x="8" y="4"/>
                    <a:pt x="10" y="5"/>
                    <a:pt x="9" y="6"/>
                  </a:cubicBezTo>
                  <a:cubicBezTo>
                    <a:pt x="9" y="7"/>
                    <a:pt x="8" y="7"/>
                    <a:pt x="7" y="8"/>
                  </a:cubicBezTo>
                  <a:cubicBezTo>
                    <a:pt x="6" y="8"/>
                    <a:pt x="5" y="8"/>
                    <a:pt x="4" y="9"/>
                  </a:cubicBezTo>
                  <a:cubicBezTo>
                    <a:pt x="4" y="9"/>
                    <a:pt x="4" y="9"/>
                    <a:pt x="4" y="9"/>
                  </a:cubicBezTo>
                  <a:cubicBezTo>
                    <a:pt x="5" y="9"/>
                    <a:pt x="6" y="8"/>
                    <a:pt x="7" y="8"/>
                  </a:cubicBezTo>
                  <a:cubicBezTo>
                    <a:pt x="8" y="7"/>
                    <a:pt x="10" y="7"/>
                    <a:pt x="10" y="5"/>
                  </a:cubicBezTo>
                  <a:cubicBezTo>
                    <a:pt x="10" y="3"/>
                    <a:pt x="5" y="3"/>
                    <a:pt x="4" y="4"/>
                  </a:cubicBezTo>
                  <a:cubicBezTo>
                    <a:pt x="4" y="4"/>
                    <a:pt x="4" y="4"/>
                    <a:pt x="4" y="4"/>
                  </a:cubicBezTo>
                  <a:cubicBezTo>
                    <a:pt x="5" y="4"/>
                    <a:pt x="7" y="3"/>
                    <a:pt x="7" y="2"/>
                  </a:cubicBezTo>
                  <a:cubicBezTo>
                    <a:pt x="7" y="0"/>
                    <a:pt x="4" y="0"/>
                    <a:pt x="3" y="1"/>
                  </a:cubicBezTo>
                  <a:cubicBezTo>
                    <a:pt x="2" y="1"/>
                    <a:pt x="2" y="3"/>
                    <a:pt x="2" y="4"/>
                  </a:cubicBezTo>
                  <a:cubicBezTo>
                    <a:pt x="2" y="5"/>
                    <a:pt x="3" y="6"/>
                    <a:pt x="4" y="7"/>
                  </a:cubicBezTo>
                  <a:cubicBezTo>
                    <a:pt x="4" y="7"/>
                    <a:pt x="5" y="7"/>
                    <a:pt x="4" y="7"/>
                  </a:cubicBezTo>
                  <a:cubicBezTo>
                    <a:pt x="3" y="6"/>
                    <a:pt x="3" y="5"/>
                    <a:pt x="2" y="4"/>
                  </a:cubicBezTo>
                  <a:cubicBezTo>
                    <a:pt x="2" y="3"/>
                    <a:pt x="2" y="2"/>
                    <a:pt x="3" y="1"/>
                  </a:cubicBezTo>
                  <a:cubicBezTo>
                    <a:pt x="3" y="1"/>
                    <a:pt x="4" y="1"/>
                    <a:pt x="5" y="1"/>
                  </a:cubicBezTo>
                  <a:cubicBezTo>
                    <a:pt x="5" y="1"/>
                    <a:pt x="6" y="1"/>
                    <a:pt x="6" y="2"/>
                  </a:cubicBezTo>
                  <a:cubicBezTo>
                    <a:pt x="7" y="2"/>
                    <a:pt x="6" y="3"/>
                    <a:pt x="6" y="3"/>
                  </a:cubicBezTo>
                  <a:cubicBezTo>
                    <a:pt x="5" y="4"/>
                    <a:pt x="5" y="4"/>
                    <a:pt x="4" y="4"/>
                  </a:cubicBezTo>
                  <a:cubicBezTo>
                    <a:pt x="4" y="4"/>
                    <a:pt x="4" y="4"/>
                    <a:pt x="4" y="4"/>
                  </a:cubicBezTo>
                  <a:cubicBezTo>
                    <a:pt x="5" y="3"/>
                    <a:pt x="10" y="3"/>
                    <a:pt x="9" y="6"/>
                  </a:cubicBezTo>
                  <a:cubicBezTo>
                    <a:pt x="9" y="7"/>
                    <a:pt x="8" y="7"/>
                    <a:pt x="7" y="8"/>
                  </a:cubicBezTo>
                  <a:cubicBezTo>
                    <a:pt x="6" y="8"/>
                    <a:pt x="5" y="8"/>
                    <a:pt x="4" y="9"/>
                  </a:cubicBezTo>
                  <a:cubicBezTo>
                    <a:pt x="4" y="9"/>
                    <a:pt x="4" y="9"/>
                    <a:pt x="4" y="9"/>
                  </a:cubicBezTo>
                  <a:cubicBezTo>
                    <a:pt x="5" y="9"/>
                    <a:pt x="6" y="8"/>
                    <a:pt x="8" y="8"/>
                  </a:cubicBezTo>
                  <a:cubicBezTo>
                    <a:pt x="8" y="7"/>
                    <a:pt x="10" y="7"/>
                    <a:pt x="10" y="6"/>
                  </a:cubicBezTo>
                  <a:cubicBezTo>
                    <a:pt x="10" y="4"/>
                    <a:pt x="9" y="3"/>
                    <a:pt x="8" y="3"/>
                  </a:cubicBezTo>
                  <a:cubicBezTo>
                    <a:pt x="6" y="3"/>
                    <a:pt x="5" y="4"/>
                    <a:pt x="4" y="4"/>
                  </a:cubicBezTo>
                  <a:cubicBezTo>
                    <a:pt x="4" y="5"/>
                    <a:pt x="4" y="5"/>
                    <a:pt x="4" y="5"/>
                  </a:cubicBezTo>
                  <a:cubicBezTo>
                    <a:pt x="5" y="5"/>
                    <a:pt x="5" y="4"/>
                    <a:pt x="6" y="4"/>
                  </a:cubicBezTo>
                  <a:cubicBezTo>
                    <a:pt x="7" y="3"/>
                    <a:pt x="7" y="3"/>
                    <a:pt x="7" y="2"/>
                  </a:cubicBezTo>
                  <a:cubicBezTo>
                    <a:pt x="7" y="1"/>
                    <a:pt x="5" y="1"/>
                    <a:pt x="4" y="2"/>
                  </a:cubicBezTo>
                  <a:cubicBezTo>
                    <a:pt x="1" y="3"/>
                    <a:pt x="2" y="7"/>
                    <a:pt x="4" y="9"/>
                  </a:cubicBezTo>
                  <a:cubicBezTo>
                    <a:pt x="4" y="9"/>
                    <a:pt x="4" y="9"/>
                    <a:pt x="4" y="10"/>
                  </a:cubicBezTo>
                  <a:cubicBezTo>
                    <a:pt x="5" y="10"/>
                    <a:pt x="5" y="10"/>
                    <a:pt x="5" y="9"/>
                  </a:cubicBezTo>
                  <a:cubicBezTo>
                    <a:pt x="4" y="8"/>
                    <a:pt x="3" y="7"/>
                    <a:pt x="3" y="5"/>
                  </a:cubicBezTo>
                  <a:cubicBezTo>
                    <a:pt x="2" y="4"/>
                    <a:pt x="2" y="2"/>
                    <a:pt x="3" y="1"/>
                  </a:cubicBezTo>
                  <a:cubicBezTo>
                    <a:pt x="4" y="0"/>
                    <a:pt x="5" y="0"/>
                    <a:pt x="6" y="1"/>
                  </a:cubicBezTo>
                  <a:cubicBezTo>
                    <a:pt x="7" y="2"/>
                    <a:pt x="6" y="3"/>
                    <a:pt x="6" y="4"/>
                  </a:cubicBezTo>
                  <a:cubicBezTo>
                    <a:pt x="5" y="4"/>
                    <a:pt x="4" y="4"/>
                    <a:pt x="4" y="4"/>
                  </a:cubicBezTo>
                  <a:cubicBezTo>
                    <a:pt x="4" y="4"/>
                    <a:pt x="4" y="4"/>
                    <a:pt x="4" y="4"/>
                  </a:cubicBezTo>
                  <a:cubicBezTo>
                    <a:pt x="5" y="4"/>
                    <a:pt x="10" y="3"/>
                    <a:pt x="10" y="6"/>
                  </a:cubicBezTo>
                  <a:cubicBezTo>
                    <a:pt x="9" y="7"/>
                    <a:pt x="8" y="8"/>
                    <a:pt x="7" y="9"/>
                  </a:cubicBezTo>
                  <a:cubicBezTo>
                    <a:pt x="6" y="9"/>
                    <a:pt x="4" y="9"/>
                    <a:pt x="3" y="9"/>
                  </a:cubicBezTo>
                  <a:cubicBezTo>
                    <a:pt x="3" y="9"/>
                    <a:pt x="3" y="9"/>
                    <a:pt x="3" y="10"/>
                  </a:cubicBezTo>
                  <a:cubicBezTo>
                    <a:pt x="5" y="9"/>
                    <a:pt x="6" y="9"/>
                    <a:pt x="8" y="9"/>
                  </a:cubicBezTo>
                  <a:cubicBezTo>
                    <a:pt x="9" y="8"/>
                    <a:pt x="10" y="8"/>
                    <a:pt x="11" y="6"/>
                  </a:cubicBezTo>
                  <a:cubicBezTo>
                    <a:pt x="11" y="5"/>
                    <a:pt x="11" y="5"/>
                    <a:pt x="10" y="4"/>
                  </a:cubicBezTo>
                  <a:cubicBezTo>
                    <a:pt x="10" y="4"/>
                    <a:pt x="9" y="4"/>
                    <a:pt x="9" y="4"/>
                  </a:cubicBezTo>
                  <a:cubicBezTo>
                    <a:pt x="8" y="3"/>
                    <a:pt x="6" y="4"/>
                    <a:pt x="5" y="4"/>
                  </a:cubicBezTo>
                  <a:cubicBezTo>
                    <a:pt x="5" y="4"/>
                    <a:pt x="4" y="5"/>
                    <a:pt x="4" y="5"/>
                  </a:cubicBezTo>
                  <a:cubicBezTo>
                    <a:pt x="4" y="5"/>
                    <a:pt x="4" y="5"/>
                    <a:pt x="4" y="5"/>
                  </a:cubicBezTo>
                  <a:cubicBezTo>
                    <a:pt x="5" y="4"/>
                    <a:pt x="7" y="4"/>
                    <a:pt x="7" y="2"/>
                  </a:cubicBezTo>
                  <a:cubicBezTo>
                    <a:pt x="8" y="1"/>
                    <a:pt x="6" y="1"/>
                    <a:pt x="5" y="1"/>
                  </a:cubicBezTo>
                  <a:cubicBezTo>
                    <a:pt x="3" y="1"/>
                    <a:pt x="2" y="1"/>
                    <a:pt x="1" y="3"/>
                  </a:cubicBezTo>
                  <a:cubicBezTo>
                    <a:pt x="1" y="4"/>
                    <a:pt x="1" y="5"/>
                    <a:pt x="2" y="7"/>
                  </a:cubicBezTo>
                  <a:cubicBezTo>
                    <a:pt x="2" y="8"/>
                    <a:pt x="3" y="8"/>
                    <a:pt x="4" y="9"/>
                  </a:cubicBezTo>
                  <a:cubicBezTo>
                    <a:pt x="4" y="9"/>
                    <a:pt x="4" y="9"/>
                    <a:pt x="4" y="9"/>
                  </a:cubicBezTo>
                  <a:cubicBezTo>
                    <a:pt x="4" y="8"/>
                    <a:pt x="3" y="6"/>
                    <a:pt x="3" y="5"/>
                  </a:cubicBezTo>
                  <a:cubicBezTo>
                    <a:pt x="3" y="5"/>
                    <a:pt x="2" y="5"/>
                    <a:pt x="2" y="5"/>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3013075" y="4303713"/>
              <a:ext cx="131763" cy="115888"/>
            </a:xfrm>
            <a:custGeom>
              <a:avLst/>
              <a:gdLst>
                <a:gd name="T0" fmla="*/ 3 w 8"/>
                <a:gd name="T1" fmla="*/ 7 h 7"/>
                <a:gd name="T2" fmla="*/ 1 w 8"/>
                <a:gd name="T3" fmla="*/ 5 h 7"/>
                <a:gd name="T4" fmla="*/ 2 w 8"/>
                <a:gd name="T5" fmla="*/ 3 h 7"/>
                <a:gd name="T6" fmla="*/ 7 w 8"/>
                <a:gd name="T7" fmla="*/ 0 h 7"/>
                <a:gd name="T8" fmla="*/ 7 w 8"/>
                <a:gd name="T9" fmla="*/ 0 h 7"/>
                <a:gd name="T10" fmla="*/ 3 w 8"/>
                <a:gd name="T11" fmla="*/ 2 h 7"/>
                <a:gd name="T12" fmla="*/ 1 w 8"/>
                <a:gd name="T13" fmla="*/ 5 h 7"/>
                <a:gd name="T14" fmla="*/ 4 w 8"/>
                <a:gd name="T15" fmla="*/ 7 h 7"/>
                <a:gd name="T16" fmla="*/ 6 w 8"/>
                <a:gd name="T17" fmla="*/ 7 h 7"/>
                <a:gd name="T18" fmla="*/ 8 w 8"/>
                <a:gd name="T19" fmla="*/ 7 h 7"/>
                <a:gd name="T20" fmla="*/ 8 w 8"/>
                <a:gd name="T21" fmla="*/ 6 h 7"/>
                <a:gd name="T22" fmla="*/ 5 w 8"/>
                <a:gd name="T23" fmla="*/ 7 h 7"/>
                <a:gd name="T24" fmla="*/ 2 w 8"/>
                <a:gd name="T25" fmla="*/ 5 h 7"/>
                <a:gd name="T26" fmla="*/ 3 w 8"/>
                <a:gd name="T27" fmla="*/ 2 h 7"/>
                <a:gd name="T28" fmla="*/ 6 w 8"/>
                <a:gd name="T29" fmla="*/ 1 h 7"/>
                <a:gd name="T30" fmla="*/ 6 w 8"/>
                <a:gd name="T31" fmla="*/ 0 h 7"/>
                <a:gd name="T32" fmla="*/ 3 w 8"/>
                <a:gd name="T33" fmla="*/ 2 h 7"/>
                <a:gd name="T34" fmla="*/ 2 w 8"/>
                <a:gd name="T35" fmla="*/ 5 h 7"/>
                <a:gd name="T36" fmla="*/ 5 w 8"/>
                <a:gd name="T37" fmla="*/ 7 h 7"/>
                <a:gd name="T38" fmla="*/ 8 w 8"/>
                <a:gd name="T39" fmla="*/ 6 h 7"/>
                <a:gd name="T40" fmla="*/ 8 w 8"/>
                <a:gd name="T41" fmla="*/ 6 h 7"/>
                <a:gd name="T42" fmla="*/ 5 w 8"/>
                <a:gd name="T43" fmla="*/ 6 h 7"/>
                <a:gd name="T44" fmla="*/ 2 w 8"/>
                <a:gd name="T45" fmla="*/ 5 h 7"/>
                <a:gd name="T46" fmla="*/ 3 w 8"/>
                <a:gd name="T47" fmla="*/ 2 h 7"/>
                <a:gd name="T48" fmla="*/ 6 w 8"/>
                <a:gd name="T49" fmla="*/ 1 h 7"/>
                <a:gd name="T50" fmla="*/ 5 w 8"/>
                <a:gd name="T51" fmla="*/ 0 h 7"/>
                <a:gd name="T52" fmla="*/ 2 w 8"/>
                <a:gd name="T53" fmla="*/ 3 h 7"/>
                <a:gd name="T54" fmla="*/ 1 w 8"/>
                <a:gd name="T55" fmla="*/ 6 h 7"/>
                <a:gd name="T56" fmla="*/ 4 w 8"/>
                <a:gd name="T57" fmla="*/ 7 h 7"/>
                <a:gd name="T58" fmla="*/ 7 w 8"/>
                <a:gd name="T59" fmla="*/ 6 h 7"/>
                <a:gd name="T60" fmla="*/ 7 w 8"/>
                <a:gd name="T61" fmla="*/ 6 h 7"/>
                <a:gd name="T62" fmla="*/ 4 w 8"/>
                <a:gd name="T63" fmla="*/ 6 h 7"/>
                <a:gd name="T64" fmla="*/ 2 w 8"/>
                <a:gd name="T65" fmla="*/ 6 h 7"/>
                <a:gd name="T66" fmla="*/ 2 w 8"/>
                <a:gd name="T67" fmla="*/ 3 h 7"/>
                <a:gd name="T68" fmla="*/ 5 w 8"/>
                <a:gd name="T69" fmla="*/ 1 h 7"/>
                <a:gd name="T70" fmla="*/ 5 w 8"/>
                <a:gd name="T71" fmla="*/ 0 h 7"/>
                <a:gd name="T72" fmla="*/ 2 w 8"/>
                <a:gd name="T73" fmla="*/ 2 h 7"/>
                <a:gd name="T74" fmla="*/ 1 w 8"/>
                <a:gd name="T75" fmla="*/ 5 h 7"/>
                <a:gd name="T76" fmla="*/ 4 w 8"/>
                <a:gd name="T77" fmla="*/ 6 h 7"/>
                <a:gd name="T78" fmla="*/ 8 w 8"/>
                <a:gd name="T79" fmla="*/ 6 h 7"/>
                <a:gd name="T80" fmla="*/ 8 w 8"/>
                <a:gd name="T81" fmla="*/ 6 h 7"/>
                <a:gd name="T82" fmla="*/ 5 w 8"/>
                <a:gd name="T83" fmla="*/ 6 h 7"/>
                <a:gd name="T84" fmla="*/ 2 w 8"/>
                <a:gd name="T85" fmla="*/ 5 h 7"/>
                <a:gd name="T86" fmla="*/ 3 w 8"/>
                <a:gd name="T87" fmla="*/ 3 h 7"/>
                <a:gd name="T88" fmla="*/ 6 w 8"/>
                <a:gd name="T89" fmla="*/ 1 h 7"/>
                <a:gd name="T90" fmla="*/ 6 w 8"/>
                <a:gd name="T91" fmla="*/ 0 h 7"/>
                <a:gd name="T92" fmla="*/ 2 w 8"/>
                <a:gd name="T93" fmla="*/ 2 h 7"/>
                <a:gd name="T94" fmla="*/ 1 w 8"/>
                <a:gd name="T95" fmla="*/ 5 h 7"/>
                <a:gd name="T96" fmla="*/ 4 w 8"/>
                <a:gd name="T97" fmla="*/ 7 h 7"/>
                <a:gd name="T98" fmla="*/ 8 w 8"/>
                <a:gd name="T99" fmla="*/ 7 h 7"/>
                <a:gd name="T100" fmla="*/ 8 w 8"/>
                <a:gd name="T101" fmla="*/ 6 h 7"/>
                <a:gd name="T102" fmla="*/ 5 w 8"/>
                <a:gd name="T103" fmla="*/ 7 h 7"/>
                <a:gd name="T104" fmla="*/ 1 w 8"/>
                <a:gd name="T105" fmla="*/ 5 h 7"/>
                <a:gd name="T106" fmla="*/ 3 w 8"/>
                <a:gd name="T107" fmla="*/ 2 h 7"/>
                <a:gd name="T108" fmla="*/ 7 w 8"/>
                <a:gd name="T109" fmla="*/ 0 h 7"/>
                <a:gd name="T110" fmla="*/ 6 w 8"/>
                <a:gd name="T111" fmla="*/ 0 h 7"/>
                <a:gd name="T112" fmla="*/ 2 w 8"/>
                <a:gd name="T113" fmla="*/ 3 h 7"/>
                <a:gd name="T114" fmla="*/ 0 w 8"/>
                <a:gd name="T115" fmla="*/ 6 h 7"/>
                <a:gd name="T116" fmla="*/ 3 w 8"/>
                <a:gd name="T117" fmla="*/ 7 h 7"/>
                <a:gd name="T118" fmla="*/ 3 w 8"/>
                <a:gd name="T1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 h="7">
                  <a:moveTo>
                    <a:pt x="3" y="7"/>
                  </a:moveTo>
                  <a:cubicBezTo>
                    <a:pt x="2" y="7"/>
                    <a:pt x="1" y="6"/>
                    <a:pt x="1" y="5"/>
                  </a:cubicBezTo>
                  <a:cubicBezTo>
                    <a:pt x="1" y="5"/>
                    <a:pt x="2" y="4"/>
                    <a:pt x="2" y="3"/>
                  </a:cubicBezTo>
                  <a:cubicBezTo>
                    <a:pt x="4" y="2"/>
                    <a:pt x="5" y="1"/>
                    <a:pt x="7" y="0"/>
                  </a:cubicBezTo>
                  <a:cubicBezTo>
                    <a:pt x="7" y="0"/>
                    <a:pt x="7" y="0"/>
                    <a:pt x="7" y="0"/>
                  </a:cubicBezTo>
                  <a:cubicBezTo>
                    <a:pt x="5" y="1"/>
                    <a:pt x="4" y="1"/>
                    <a:pt x="3" y="2"/>
                  </a:cubicBezTo>
                  <a:cubicBezTo>
                    <a:pt x="2" y="3"/>
                    <a:pt x="1" y="4"/>
                    <a:pt x="1" y="5"/>
                  </a:cubicBezTo>
                  <a:cubicBezTo>
                    <a:pt x="1" y="7"/>
                    <a:pt x="3" y="7"/>
                    <a:pt x="4" y="7"/>
                  </a:cubicBezTo>
                  <a:cubicBezTo>
                    <a:pt x="5" y="7"/>
                    <a:pt x="5" y="7"/>
                    <a:pt x="6" y="7"/>
                  </a:cubicBezTo>
                  <a:cubicBezTo>
                    <a:pt x="7" y="7"/>
                    <a:pt x="8" y="7"/>
                    <a:pt x="8" y="7"/>
                  </a:cubicBezTo>
                  <a:cubicBezTo>
                    <a:pt x="8" y="6"/>
                    <a:pt x="8" y="6"/>
                    <a:pt x="8" y="6"/>
                  </a:cubicBezTo>
                  <a:cubicBezTo>
                    <a:pt x="7" y="7"/>
                    <a:pt x="6" y="7"/>
                    <a:pt x="5" y="7"/>
                  </a:cubicBezTo>
                  <a:cubicBezTo>
                    <a:pt x="3" y="7"/>
                    <a:pt x="2" y="6"/>
                    <a:pt x="2" y="5"/>
                  </a:cubicBezTo>
                  <a:cubicBezTo>
                    <a:pt x="1" y="4"/>
                    <a:pt x="2" y="3"/>
                    <a:pt x="3" y="2"/>
                  </a:cubicBezTo>
                  <a:cubicBezTo>
                    <a:pt x="4" y="2"/>
                    <a:pt x="5" y="1"/>
                    <a:pt x="6" y="1"/>
                  </a:cubicBezTo>
                  <a:cubicBezTo>
                    <a:pt x="6" y="1"/>
                    <a:pt x="6" y="0"/>
                    <a:pt x="6" y="0"/>
                  </a:cubicBezTo>
                  <a:cubicBezTo>
                    <a:pt x="5" y="1"/>
                    <a:pt x="4" y="2"/>
                    <a:pt x="3" y="2"/>
                  </a:cubicBezTo>
                  <a:cubicBezTo>
                    <a:pt x="2" y="3"/>
                    <a:pt x="1" y="4"/>
                    <a:pt x="2" y="5"/>
                  </a:cubicBezTo>
                  <a:cubicBezTo>
                    <a:pt x="2" y="6"/>
                    <a:pt x="4" y="7"/>
                    <a:pt x="5" y="7"/>
                  </a:cubicBezTo>
                  <a:cubicBezTo>
                    <a:pt x="6" y="7"/>
                    <a:pt x="7" y="7"/>
                    <a:pt x="8" y="6"/>
                  </a:cubicBezTo>
                  <a:cubicBezTo>
                    <a:pt x="8" y="6"/>
                    <a:pt x="8" y="6"/>
                    <a:pt x="8" y="6"/>
                  </a:cubicBezTo>
                  <a:cubicBezTo>
                    <a:pt x="7" y="6"/>
                    <a:pt x="6" y="6"/>
                    <a:pt x="5" y="6"/>
                  </a:cubicBezTo>
                  <a:cubicBezTo>
                    <a:pt x="4" y="6"/>
                    <a:pt x="2" y="6"/>
                    <a:pt x="2" y="5"/>
                  </a:cubicBezTo>
                  <a:cubicBezTo>
                    <a:pt x="1" y="4"/>
                    <a:pt x="2" y="3"/>
                    <a:pt x="3" y="2"/>
                  </a:cubicBezTo>
                  <a:cubicBezTo>
                    <a:pt x="4" y="2"/>
                    <a:pt x="5" y="1"/>
                    <a:pt x="6" y="1"/>
                  </a:cubicBezTo>
                  <a:cubicBezTo>
                    <a:pt x="6" y="1"/>
                    <a:pt x="6" y="0"/>
                    <a:pt x="5" y="0"/>
                  </a:cubicBezTo>
                  <a:cubicBezTo>
                    <a:pt x="4" y="1"/>
                    <a:pt x="3" y="2"/>
                    <a:pt x="2" y="3"/>
                  </a:cubicBezTo>
                  <a:cubicBezTo>
                    <a:pt x="1" y="4"/>
                    <a:pt x="1" y="5"/>
                    <a:pt x="1" y="6"/>
                  </a:cubicBezTo>
                  <a:cubicBezTo>
                    <a:pt x="2" y="7"/>
                    <a:pt x="3" y="7"/>
                    <a:pt x="4" y="7"/>
                  </a:cubicBezTo>
                  <a:cubicBezTo>
                    <a:pt x="5" y="7"/>
                    <a:pt x="6" y="6"/>
                    <a:pt x="7" y="6"/>
                  </a:cubicBezTo>
                  <a:cubicBezTo>
                    <a:pt x="8" y="6"/>
                    <a:pt x="7" y="5"/>
                    <a:pt x="7" y="6"/>
                  </a:cubicBezTo>
                  <a:cubicBezTo>
                    <a:pt x="6" y="6"/>
                    <a:pt x="5" y="6"/>
                    <a:pt x="4" y="6"/>
                  </a:cubicBezTo>
                  <a:cubicBezTo>
                    <a:pt x="4" y="6"/>
                    <a:pt x="2" y="6"/>
                    <a:pt x="2" y="6"/>
                  </a:cubicBezTo>
                  <a:cubicBezTo>
                    <a:pt x="1" y="5"/>
                    <a:pt x="2" y="4"/>
                    <a:pt x="2" y="3"/>
                  </a:cubicBezTo>
                  <a:cubicBezTo>
                    <a:pt x="3" y="2"/>
                    <a:pt x="4" y="1"/>
                    <a:pt x="5" y="1"/>
                  </a:cubicBezTo>
                  <a:cubicBezTo>
                    <a:pt x="5" y="1"/>
                    <a:pt x="5" y="1"/>
                    <a:pt x="5" y="0"/>
                  </a:cubicBezTo>
                  <a:cubicBezTo>
                    <a:pt x="4" y="1"/>
                    <a:pt x="3" y="2"/>
                    <a:pt x="2" y="2"/>
                  </a:cubicBezTo>
                  <a:cubicBezTo>
                    <a:pt x="1" y="3"/>
                    <a:pt x="0" y="4"/>
                    <a:pt x="1" y="5"/>
                  </a:cubicBezTo>
                  <a:cubicBezTo>
                    <a:pt x="2" y="6"/>
                    <a:pt x="3" y="6"/>
                    <a:pt x="4" y="6"/>
                  </a:cubicBezTo>
                  <a:cubicBezTo>
                    <a:pt x="6" y="6"/>
                    <a:pt x="7" y="6"/>
                    <a:pt x="8" y="6"/>
                  </a:cubicBezTo>
                  <a:cubicBezTo>
                    <a:pt x="8" y="6"/>
                    <a:pt x="8" y="6"/>
                    <a:pt x="8" y="6"/>
                  </a:cubicBezTo>
                  <a:cubicBezTo>
                    <a:pt x="7" y="6"/>
                    <a:pt x="6" y="6"/>
                    <a:pt x="5" y="6"/>
                  </a:cubicBezTo>
                  <a:cubicBezTo>
                    <a:pt x="4" y="6"/>
                    <a:pt x="3" y="6"/>
                    <a:pt x="2" y="5"/>
                  </a:cubicBezTo>
                  <a:cubicBezTo>
                    <a:pt x="2" y="4"/>
                    <a:pt x="3" y="3"/>
                    <a:pt x="3" y="3"/>
                  </a:cubicBezTo>
                  <a:cubicBezTo>
                    <a:pt x="4" y="2"/>
                    <a:pt x="5" y="1"/>
                    <a:pt x="6" y="1"/>
                  </a:cubicBezTo>
                  <a:cubicBezTo>
                    <a:pt x="6" y="1"/>
                    <a:pt x="6" y="1"/>
                    <a:pt x="6" y="0"/>
                  </a:cubicBezTo>
                  <a:cubicBezTo>
                    <a:pt x="5" y="1"/>
                    <a:pt x="3" y="2"/>
                    <a:pt x="2" y="2"/>
                  </a:cubicBezTo>
                  <a:cubicBezTo>
                    <a:pt x="2" y="3"/>
                    <a:pt x="1" y="4"/>
                    <a:pt x="1" y="5"/>
                  </a:cubicBezTo>
                  <a:cubicBezTo>
                    <a:pt x="2" y="7"/>
                    <a:pt x="3" y="7"/>
                    <a:pt x="4" y="7"/>
                  </a:cubicBezTo>
                  <a:cubicBezTo>
                    <a:pt x="6" y="7"/>
                    <a:pt x="7" y="7"/>
                    <a:pt x="8" y="7"/>
                  </a:cubicBezTo>
                  <a:cubicBezTo>
                    <a:pt x="8" y="6"/>
                    <a:pt x="8" y="6"/>
                    <a:pt x="8" y="6"/>
                  </a:cubicBezTo>
                  <a:cubicBezTo>
                    <a:pt x="7" y="6"/>
                    <a:pt x="6" y="6"/>
                    <a:pt x="5" y="7"/>
                  </a:cubicBezTo>
                  <a:cubicBezTo>
                    <a:pt x="4" y="7"/>
                    <a:pt x="2" y="7"/>
                    <a:pt x="1" y="5"/>
                  </a:cubicBezTo>
                  <a:cubicBezTo>
                    <a:pt x="1" y="4"/>
                    <a:pt x="3" y="3"/>
                    <a:pt x="3" y="2"/>
                  </a:cubicBezTo>
                  <a:cubicBezTo>
                    <a:pt x="4" y="2"/>
                    <a:pt x="6" y="1"/>
                    <a:pt x="7" y="0"/>
                  </a:cubicBezTo>
                  <a:cubicBezTo>
                    <a:pt x="7" y="0"/>
                    <a:pt x="7" y="0"/>
                    <a:pt x="6" y="0"/>
                  </a:cubicBezTo>
                  <a:cubicBezTo>
                    <a:pt x="5" y="1"/>
                    <a:pt x="3" y="2"/>
                    <a:pt x="2" y="3"/>
                  </a:cubicBezTo>
                  <a:cubicBezTo>
                    <a:pt x="1" y="4"/>
                    <a:pt x="0" y="5"/>
                    <a:pt x="0" y="6"/>
                  </a:cubicBezTo>
                  <a:cubicBezTo>
                    <a:pt x="1" y="7"/>
                    <a:pt x="2" y="7"/>
                    <a:pt x="3" y="7"/>
                  </a:cubicBezTo>
                  <a:cubicBezTo>
                    <a:pt x="3" y="7"/>
                    <a:pt x="3" y="7"/>
                    <a:pt x="3" y="7"/>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556000" y="4106863"/>
              <a:ext cx="165100" cy="131763"/>
            </a:xfrm>
            <a:custGeom>
              <a:avLst/>
              <a:gdLst>
                <a:gd name="T0" fmla="*/ 2 w 10"/>
                <a:gd name="T1" fmla="*/ 4 h 8"/>
                <a:gd name="T2" fmla="*/ 5 w 10"/>
                <a:gd name="T3" fmla="*/ 8 h 8"/>
                <a:gd name="T4" fmla="*/ 6 w 10"/>
                <a:gd name="T5" fmla="*/ 7 h 8"/>
                <a:gd name="T6" fmla="*/ 1 w 10"/>
                <a:gd name="T7" fmla="*/ 2 h 8"/>
                <a:gd name="T8" fmla="*/ 1 w 10"/>
                <a:gd name="T9" fmla="*/ 2 h 8"/>
                <a:gd name="T10" fmla="*/ 3 w 10"/>
                <a:gd name="T11" fmla="*/ 1 h 8"/>
                <a:gd name="T12" fmla="*/ 5 w 10"/>
                <a:gd name="T13" fmla="*/ 1 h 8"/>
                <a:gd name="T14" fmla="*/ 9 w 10"/>
                <a:gd name="T15" fmla="*/ 2 h 8"/>
                <a:gd name="T16" fmla="*/ 8 w 10"/>
                <a:gd name="T17" fmla="*/ 5 h 8"/>
                <a:gd name="T18" fmla="*/ 5 w 10"/>
                <a:gd name="T19" fmla="*/ 7 h 8"/>
                <a:gd name="T20" fmla="*/ 5 w 10"/>
                <a:gd name="T21" fmla="*/ 7 h 8"/>
                <a:gd name="T22" fmla="*/ 9 w 10"/>
                <a:gd name="T23" fmla="*/ 5 h 8"/>
                <a:gd name="T24" fmla="*/ 10 w 10"/>
                <a:gd name="T25" fmla="*/ 3 h 8"/>
                <a:gd name="T26" fmla="*/ 8 w 10"/>
                <a:gd name="T27" fmla="*/ 1 h 8"/>
                <a:gd name="T28" fmla="*/ 3 w 10"/>
                <a:gd name="T29" fmla="*/ 0 h 8"/>
                <a:gd name="T30" fmla="*/ 1 w 10"/>
                <a:gd name="T31" fmla="*/ 1 h 8"/>
                <a:gd name="T32" fmla="*/ 1 w 10"/>
                <a:gd name="T33" fmla="*/ 3 h 8"/>
                <a:gd name="T34" fmla="*/ 2 w 10"/>
                <a:gd name="T35" fmla="*/ 4 h 8"/>
                <a:gd name="T36" fmla="*/ 3 w 10"/>
                <a:gd name="T37" fmla="*/ 6 h 8"/>
                <a:gd name="T38" fmla="*/ 5 w 10"/>
                <a:gd name="T39" fmla="*/ 8 h 8"/>
                <a:gd name="T40" fmla="*/ 5 w 10"/>
                <a:gd name="T41" fmla="*/ 8 h 8"/>
                <a:gd name="T42" fmla="*/ 5 w 10"/>
                <a:gd name="T43" fmla="*/ 7 h 8"/>
                <a:gd name="T44" fmla="*/ 3 w 10"/>
                <a:gd name="T45" fmla="*/ 5 h 8"/>
                <a:gd name="T46" fmla="*/ 2 w 10"/>
                <a:gd name="T47" fmla="*/ 3 h 8"/>
                <a:gd name="T48" fmla="*/ 1 w 10"/>
                <a:gd name="T49" fmla="*/ 2 h 8"/>
                <a:gd name="T50" fmla="*/ 5 w 10"/>
                <a:gd name="T51" fmla="*/ 1 h 8"/>
                <a:gd name="T52" fmla="*/ 8 w 10"/>
                <a:gd name="T53" fmla="*/ 4 h 8"/>
                <a:gd name="T54" fmla="*/ 5 w 10"/>
                <a:gd name="T55" fmla="*/ 6 h 8"/>
                <a:gd name="T56" fmla="*/ 6 w 10"/>
                <a:gd name="T57" fmla="*/ 6 h 8"/>
                <a:gd name="T58" fmla="*/ 9 w 10"/>
                <a:gd name="T59" fmla="*/ 3 h 8"/>
                <a:gd name="T60" fmla="*/ 6 w 10"/>
                <a:gd name="T61" fmla="*/ 0 h 8"/>
                <a:gd name="T62" fmla="*/ 1 w 10"/>
                <a:gd name="T63" fmla="*/ 1 h 8"/>
                <a:gd name="T64" fmla="*/ 2 w 10"/>
                <a:gd name="T65" fmla="*/ 4 h 8"/>
                <a:gd name="T66" fmla="*/ 4 w 10"/>
                <a:gd name="T67" fmla="*/ 6 h 8"/>
                <a:gd name="T68" fmla="*/ 5 w 10"/>
                <a:gd name="T69" fmla="*/ 8 h 8"/>
                <a:gd name="T70" fmla="*/ 5 w 10"/>
                <a:gd name="T71" fmla="*/ 8 h 8"/>
                <a:gd name="T72" fmla="*/ 3 w 10"/>
                <a:gd name="T73" fmla="*/ 6 h 8"/>
                <a:gd name="T74" fmla="*/ 2 w 10"/>
                <a:gd name="T75" fmla="*/ 3 h 8"/>
                <a:gd name="T76" fmla="*/ 2 w 10"/>
                <a:gd name="T77" fmla="*/ 1 h 8"/>
                <a:gd name="T78" fmla="*/ 4 w 10"/>
                <a:gd name="T79" fmla="*/ 0 h 8"/>
                <a:gd name="T80" fmla="*/ 9 w 10"/>
                <a:gd name="T81" fmla="*/ 2 h 8"/>
                <a:gd name="T82" fmla="*/ 9 w 10"/>
                <a:gd name="T83" fmla="*/ 5 h 8"/>
                <a:gd name="T84" fmla="*/ 7 w 10"/>
                <a:gd name="T85" fmla="*/ 6 h 8"/>
                <a:gd name="T86" fmla="*/ 5 w 10"/>
                <a:gd name="T87" fmla="*/ 7 h 8"/>
                <a:gd name="T88" fmla="*/ 5 w 10"/>
                <a:gd name="T89" fmla="*/ 7 h 8"/>
                <a:gd name="T90" fmla="*/ 8 w 10"/>
                <a:gd name="T91" fmla="*/ 5 h 8"/>
                <a:gd name="T92" fmla="*/ 10 w 10"/>
                <a:gd name="T93" fmla="*/ 2 h 8"/>
                <a:gd name="T94" fmla="*/ 7 w 10"/>
                <a:gd name="T95" fmla="*/ 0 h 8"/>
                <a:gd name="T96" fmla="*/ 2 w 10"/>
                <a:gd name="T97" fmla="*/ 1 h 8"/>
                <a:gd name="T98" fmla="*/ 1 w 10"/>
                <a:gd name="T99" fmla="*/ 2 h 8"/>
                <a:gd name="T100" fmla="*/ 1 w 10"/>
                <a:gd name="T101" fmla="*/ 2 h 8"/>
                <a:gd name="T102" fmla="*/ 5 w 10"/>
                <a:gd name="T103" fmla="*/ 8 h 8"/>
                <a:gd name="T104" fmla="*/ 6 w 10"/>
                <a:gd name="T105" fmla="*/ 7 h 8"/>
                <a:gd name="T106" fmla="*/ 3 w 10"/>
                <a:gd name="T107" fmla="*/ 4 h 8"/>
                <a:gd name="T108" fmla="*/ 2 w 10"/>
                <a:gd name="T10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8">
                  <a:moveTo>
                    <a:pt x="2" y="4"/>
                  </a:moveTo>
                  <a:cubicBezTo>
                    <a:pt x="4" y="5"/>
                    <a:pt x="5" y="6"/>
                    <a:pt x="5" y="8"/>
                  </a:cubicBezTo>
                  <a:cubicBezTo>
                    <a:pt x="6" y="8"/>
                    <a:pt x="6" y="7"/>
                    <a:pt x="6" y="7"/>
                  </a:cubicBezTo>
                  <a:cubicBezTo>
                    <a:pt x="4" y="6"/>
                    <a:pt x="2" y="4"/>
                    <a:pt x="1" y="2"/>
                  </a:cubicBezTo>
                  <a:cubicBezTo>
                    <a:pt x="1" y="2"/>
                    <a:pt x="1" y="2"/>
                    <a:pt x="1" y="2"/>
                  </a:cubicBezTo>
                  <a:cubicBezTo>
                    <a:pt x="1" y="2"/>
                    <a:pt x="2" y="1"/>
                    <a:pt x="3" y="1"/>
                  </a:cubicBezTo>
                  <a:cubicBezTo>
                    <a:pt x="3" y="1"/>
                    <a:pt x="4" y="1"/>
                    <a:pt x="5" y="1"/>
                  </a:cubicBezTo>
                  <a:cubicBezTo>
                    <a:pt x="6" y="0"/>
                    <a:pt x="8" y="1"/>
                    <a:pt x="9" y="2"/>
                  </a:cubicBezTo>
                  <a:cubicBezTo>
                    <a:pt x="10" y="3"/>
                    <a:pt x="9" y="4"/>
                    <a:pt x="8" y="5"/>
                  </a:cubicBezTo>
                  <a:cubicBezTo>
                    <a:pt x="7" y="6"/>
                    <a:pt x="6" y="6"/>
                    <a:pt x="5" y="7"/>
                  </a:cubicBezTo>
                  <a:cubicBezTo>
                    <a:pt x="4" y="7"/>
                    <a:pt x="4" y="8"/>
                    <a:pt x="5" y="7"/>
                  </a:cubicBezTo>
                  <a:cubicBezTo>
                    <a:pt x="6" y="7"/>
                    <a:pt x="8" y="6"/>
                    <a:pt x="9" y="5"/>
                  </a:cubicBezTo>
                  <a:cubicBezTo>
                    <a:pt x="10" y="4"/>
                    <a:pt x="10" y="3"/>
                    <a:pt x="10" y="3"/>
                  </a:cubicBezTo>
                  <a:cubicBezTo>
                    <a:pt x="10" y="2"/>
                    <a:pt x="9" y="1"/>
                    <a:pt x="8" y="1"/>
                  </a:cubicBezTo>
                  <a:cubicBezTo>
                    <a:pt x="7" y="0"/>
                    <a:pt x="5" y="0"/>
                    <a:pt x="3" y="0"/>
                  </a:cubicBezTo>
                  <a:cubicBezTo>
                    <a:pt x="3" y="0"/>
                    <a:pt x="2" y="0"/>
                    <a:pt x="1" y="1"/>
                  </a:cubicBezTo>
                  <a:cubicBezTo>
                    <a:pt x="1" y="1"/>
                    <a:pt x="1" y="2"/>
                    <a:pt x="1" y="3"/>
                  </a:cubicBezTo>
                  <a:cubicBezTo>
                    <a:pt x="2" y="3"/>
                    <a:pt x="2" y="3"/>
                    <a:pt x="2" y="4"/>
                  </a:cubicBezTo>
                  <a:cubicBezTo>
                    <a:pt x="2" y="4"/>
                    <a:pt x="3" y="5"/>
                    <a:pt x="3" y="6"/>
                  </a:cubicBezTo>
                  <a:cubicBezTo>
                    <a:pt x="3" y="6"/>
                    <a:pt x="4" y="8"/>
                    <a:pt x="5" y="8"/>
                  </a:cubicBezTo>
                  <a:cubicBezTo>
                    <a:pt x="5" y="8"/>
                    <a:pt x="5" y="8"/>
                    <a:pt x="5" y="8"/>
                  </a:cubicBezTo>
                  <a:cubicBezTo>
                    <a:pt x="5" y="7"/>
                    <a:pt x="5" y="7"/>
                    <a:pt x="5" y="7"/>
                  </a:cubicBezTo>
                  <a:cubicBezTo>
                    <a:pt x="4" y="6"/>
                    <a:pt x="4" y="6"/>
                    <a:pt x="3" y="5"/>
                  </a:cubicBezTo>
                  <a:cubicBezTo>
                    <a:pt x="3" y="4"/>
                    <a:pt x="2" y="4"/>
                    <a:pt x="2" y="3"/>
                  </a:cubicBezTo>
                  <a:cubicBezTo>
                    <a:pt x="2" y="3"/>
                    <a:pt x="1" y="2"/>
                    <a:pt x="1" y="2"/>
                  </a:cubicBezTo>
                  <a:cubicBezTo>
                    <a:pt x="1" y="0"/>
                    <a:pt x="4" y="1"/>
                    <a:pt x="5" y="1"/>
                  </a:cubicBezTo>
                  <a:cubicBezTo>
                    <a:pt x="6" y="1"/>
                    <a:pt x="9" y="2"/>
                    <a:pt x="8" y="4"/>
                  </a:cubicBezTo>
                  <a:cubicBezTo>
                    <a:pt x="8" y="5"/>
                    <a:pt x="6" y="5"/>
                    <a:pt x="5" y="6"/>
                  </a:cubicBezTo>
                  <a:cubicBezTo>
                    <a:pt x="5" y="6"/>
                    <a:pt x="6" y="7"/>
                    <a:pt x="6" y="6"/>
                  </a:cubicBezTo>
                  <a:cubicBezTo>
                    <a:pt x="7" y="6"/>
                    <a:pt x="9" y="5"/>
                    <a:pt x="9" y="3"/>
                  </a:cubicBezTo>
                  <a:cubicBezTo>
                    <a:pt x="9" y="2"/>
                    <a:pt x="7" y="1"/>
                    <a:pt x="6" y="0"/>
                  </a:cubicBezTo>
                  <a:cubicBezTo>
                    <a:pt x="4" y="0"/>
                    <a:pt x="2" y="0"/>
                    <a:pt x="1" y="1"/>
                  </a:cubicBezTo>
                  <a:cubicBezTo>
                    <a:pt x="0" y="2"/>
                    <a:pt x="1" y="3"/>
                    <a:pt x="2" y="4"/>
                  </a:cubicBezTo>
                  <a:cubicBezTo>
                    <a:pt x="2" y="4"/>
                    <a:pt x="3" y="5"/>
                    <a:pt x="4" y="6"/>
                  </a:cubicBezTo>
                  <a:cubicBezTo>
                    <a:pt x="4" y="7"/>
                    <a:pt x="5" y="7"/>
                    <a:pt x="5" y="8"/>
                  </a:cubicBezTo>
                  <a:cubicBezTo>
                    <a:pt x="5" y="8"/>
                    <a:pt x="5" y="8"/>
                    <a:pt x="5" y="8"/>
                  </a:cubicBezTo>
                  <a:cubicBezTo>
                    <a:pt x="5" y="7"/>
                    <a:pt x="4" y="6"/>
                    <a:pt x="3" y="6"/>
                  </a:cubicBezTo>
                  <a:cubicBezTo>
                    <a:pt x="3" y="5"/>
                    <a:pt x="3" y="4"/>
                    <a:pt x="2" y="3"/>
                  </a:cubicBezTo>
                  <a:cubicBezTo>
                    <a:pt x="2" y="3"/>
                    <a:pt x="1" y="2"/>
                    <a:pt x="2" y="1"/>
                  </a:cubicBezTo>
                  <a:cubicBezTo>
                    <a:pt x="2" y="0"/>
                    <a:pt x="3" y="0"/>
                    <a:pt x="4" y="0"/>
                  </a:cubicBezTo>
                  <a:cubicBezTo>
                    <a:pt x="6" y="0"/>
                    <a:pt x="8" y="1"/>
                    <a:pt x="9" y="2"/>
                  </a:cubicBezTo>
                  <a:cubicBezTo>
                    <a:pt x="10" y="3"/>
                    <a:pt x="9" y="4"/>
                    <a:pt x="9" y="5"/>
                  </a:cubicBezTo>
                  <a:cubicBezTo>
                    <a:pt x="8" y="5"/>
                    <a:pt x="7" y="6"/>
                    <a:pt x="7" y="6"/>
                  </a:cubicBezTo>
                  <a:cubicBezTo>
                    <a:pt x="6" y="7"/>
                    <a:pt x="5" y="7"/>
                    <a:pt x="5" y="7"/>
                  </a:cubicBezTo>
                  <a:cubicBezTo>
                    <a:pt x="5" y="7"/>
                    <a:pt x="5" y="7"/>
                    <a:pt x="5" y="7"/>
                  </a:cubicBezTo>
                  <a:cubicBezTo>
                    <a:pt x="6" y="7"/>
                    <a:pt x="7" y="6"/>
                    <a:pt x="8" y="5"/>
                  </a:cubicBezTo>
                  <a:cubicBezTo>
                    <a:pt x="9" y="5"/>
                    <a:pt x="10" y="3"/>
                    <a:pt x="10" y="2"/>
                  </a:cubicBezTo>
                  <a:cubicBezTo>
                    <a:pt x="9" y="1"/>
                    <a:pt x="8" y="0"/>
                    <a:pt x="7" y="0"/>
                  </a:cubicBezTo>
                  <a:cubicBezTo>
                    <a:pt x="5" y="0"/>
                    <a:pt x="3" y="0"/>
                    <a:pt x="2" y="1"/>
                  </a:cubicBezTo>
                  <a:cubicBezTo>
                    <a:pt x="1" y="1"/>
                    <a:pt x="1" y="1"/>
                    <a:pt x="1" y="2"/>
                  </a:cubicBezTo>
                  <a:cubicBezTo>
                    <a:pt x="1" y="2"/>
                    <a:pt x="1" y="2"/>
                    <a:pt x="1" y="2"/>
                  </a:cubicBezTo>
                  <a:cubicBezTo>
                    <a:pt x="2" y="4"/>
                    <a:pt x="4" y="6"/>
                    <a:pt x="5" y="8"/>
                  </a:cubicBezTo>
                  <a:cubicBezTo>
                    <a:pt x="6" y="8"/>
                    <a:pt x="6" y="8"/>
                    <a:pt x="6" y="7"/>
                  </a:cubicBezTo>
                  <a:cubicBezTo>
                    <a:pt x="5" y="6"/>
                    <a:pt x="4" y="5"/>
                    <a:pt x="3" y="4"/>
                  </a:cubicBezTo>
                  <a:cubicBezTo>
                    <a:pt x="3" y="4"/>
                    <a:pt x="2" y="4"/>
                    <a:pt x="2" y="4"/>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4000500" y="3925888"/>
              <a:ext cx="180975" cy="163513"/>
            </a:xfrm>
            <a:custGeom>
              <a:avLst/>
              <a:gdLst>
                <a:gd name="T0" fmla="*/ 1 w 11"/>
                <a:gd name="T1" fmla="*/ 6 h 10"/>
                <a:gd name="T2" fmla="*/ 4 w 11"/>
                <a:gd name="T3" fmla="*/ 9 h 10"/>
                <a:gd name="T4" fmla="*/ 5 w 11"/>
                <a:gd name="T5" fmla="*/ 9 h 10"/>
                <a:gd name="T6" fmla="*/ 7 w 11"/>
                <a:gd name="T7" fmla="*/ 8 h 10"/>
                <a:gd name="T8" fmla="*/ 11 w 11"/>
                <a:gd name="T9" fmla="*/ 5 h 10"/>
                <a:gd name="T10" fmla="*/ 11 w 11"/>
                <a:gd name="T11" fmla="*/ 5 h 10"/>
                <a:gd name="T12" fmla="*/ 5 w 11"/>
                <a:gd name="T13" fmla="*/ 9 h 10"/>
                <a:gd name="T14" fmla="*/ 3 w 11"/>
                <a:gd name="T15" fmla="*/ 8 h 10"/>
                <a:gd name="T16" fmla="*/ 2 w 11"/>
                <a:gd name="T17" fmla="*/ 7 h 10"/>
                <a:gd name="T18" fmla="*/ 1 w 11"/>
                <a:gd name="T19" fmla="*/ 5 h 10"/>
                <a:gd name="T20" fmla="*/ 2 w 11"/>
                <a:gd name="T21" fmla="*/ 3 h 10"/>
                <a:gd name="T22" fmla="*/ 7 w 11"/>
                <a:gd name="T23" fmla="*/ 0 h 10"/>
                <a:gd name="T24" fmla="*/ 7 w 11"/>
                <a:gd name="T25" fmla="*/ 0 h 10"/>
                <a:gd name="T26" fmla="*/ 3 w 11"/>
                <a:gd name="T27" fmla="*/ 2 h 10"/>
                <a:gd name="T28" fmla="*/ 1 w 11"/>
                <a:gd name="T29" fmla="*/ 5 h 10"/>
                <a:gd name="T30" fmla="*/ 3 w 11"/>
                <a:gd name="T31" fmla="*/ 9 h 10"/>
                <a:gd name="T32" fmla="*/ 7 w 11"/>
                <a:gd name="T33" fmla="*/ 8 h 10"/>
                <a:gd name="T34" fmla="*/ 11 w 11"/>
                <a:gd name="T35" fmla="*/ 6 h 10"/>
                <a:gd name="T36" fmla="*/ 11 w 11"/>
                <a:gd name="T37" fmla="*/ 5 h 10"/>
                <a:gd name="T38" fmla="*/ 6 w 11"/>
                <a:gd name="T39" fmla="*/ 8 h 10"/>
                <a:gd name="T40" fmla="*/ 4 w 11"/>
                <a:gd name="T41" fmla="*/ 9 h 10"/>
                <a:gd name="T42" fmla="*/ 2 w 11"/>
                <a:gd name="T43" fmla="*/ 8 h 10"/>
                <a:gd name="T44" fmla="*/ 4 w 11"/>
                <a:gd name="T45" fmla="*/ 6 h 10"/>
                <a:gd name="T46" fmla="*/ 7 w 11"/>
                <a:gd name="T47" fmla="*/ 4 h 10"/>
                <a:gd name="T48" fmla="*/ 7 w 11"/>
                <a:gd name="T49" fmla="*/ 4 h 10"/>
                <a:gd name="T50" fmla="*/ 5 w 11"/>
                <a:gd name="T51" fmla="*/ 5 h 10"/>
                <a:gd name="T52" fmla="*/ 4 w 11"/>
                <a:gd name="T53" fmla="*/ 5 h 10"/>
                <a:gd name="T54" fmla="*/ 2 w 11"/>
                <a:gd name="T55" fmla="*/ 7 h 10"/>
                <a:gd name="T56" fmla="*/ 3 w 11"/>
                <a:gd name="T57" fmla="*/ 9 h 10"/>
                <a:gd name="T58" fmla="*/ 5 w 11"/>
                <a:gd name="T59" fmla="*/ 9 h 10"/>
                <a:gd name="T60" fmla="*/ 9 w 11"/>
                <a:gd name="T61" fmla="*/ 7 h 10"/>
                <a:gd name="T62" fmla="*/ 11 w 11"/>
                <a:gd name="T63" fmla="*/ 5 h 10"/>
                <a:gd name="T64" fmla="*/ 11 w 11"/>
                <a:gd name="T65" fmla="*/ 5 h 10"/>
                <a:gd name="T66" fmla="*/ 6 w 11"/>
                <a:gd name="T67" fmla="*/ 8 h 10"/>
                <a:gd name="T68" fmla="*/ 4 w 11"/>
                <a:gd name="T69" fmla="*/ 8 h 10"/>
                <a:gd name="T70" fmla="*/ 2 w 11"/>
                <a:gd name="T71" fmla="*/ 7 h 10"/>
                <a:gd name="T72" fmla="*/ 1 w 11"/>
                <a:gd name="T73" fmla="*/ 5 h 10"/>
                <a:gd name="T74" fmla="*/ 2 w 11"/>
                <a:gd name="T75" fmla="*/ 4 h 10"/>
                <a:gd name="T76" fmla="*/ 6 w 11"/>
                <a:gd name="T77" fmla="*/ 1 h 10"/>
                <a:gd name="T78" fmla="*/ 7 w 11"/>
                <a:gd name="T79" fmla="*/ 0 h 10"/>
                <a:gd name="T80" fmla="*/ 7 w 11"/>
                <a:gd name="T81" fmla="*/ 0 h 10"/>
                <a:gd name="T82" fmla="*/ 1 w 11"/>
                <a:gd name="T83" fmla="*/ 3 h 10"/>
                <a:gd name="T84" fmla="*/ 0 w 11"/>
                <a:gd name="T85" fmla="*/ 5 h 10"/>
                <a:gd name="T86" fmla="*/ 2 w 11"/>
                <a:gd name="T87" fmla="*/ 7 h 10"/>
                <a:gd name="T88" fmla="*/ 5 w 11"/>
                <a:gd name="T89" fmla="*/ 9 h 10"/>
                <a:gd name="T90" fmla="*/ 8 w 11"/>
                <a:gd name="T91" fmla="*/ 8 h 10"/>
                <a:gd name="T92" fmla="*/ 11 w 11"/>
                <a:gd name="T93" fmla="*/ 5 h 10"/>
                <a:gd name="T94" fmla="*/ 11 w 11"/>
                <a:gd name="T95" fmla="*/ 5 h 10"/>
                <a:gd name="T96" fmla="*/ 7 w 11"/>
                <a:gd name="T97" fmla="*/ 7 h 10"/>
                <a:gd name="T98" fmla="*/ 5 w 11"/>
                <a:gd name="T99" fmla="*/ 8 h 10"/>
                <a:gd name="T100" fmla="*/ 4 w 11"/>
                <a:gd name="T101" fmla="*/ 8 h 10"/>
                <a:gd name="T102" fmla="*/ 2 w 11"/>
                <a:gd name="T103" fmla="*/ 7 h 10"/>
                <a:gd name="T104" fmla="*/ 1 w 11"/>
                <a:gd name="T105" fmla="*/ 5 h 10"/>
                <a:gd name="T106" fmla="*/ 1 w 11"/>
                <a:gd name="T10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 h="10">
                  <a:moveTo>
                    <a:pt x="1" y="6"/>
                  </a:moveTo>
                  <a:cubicBezTo>
                    <a:pt x="2" y="6"/>
                    <a:pt x="2" y="9"/>
                    <a:pt x="4" y="9"/>
                  </a:cubicBezTo>
                  <a:cubicBezTo>
                    <a:pt x="4" y="9"/>
                    <a:pt x="5" y="9"/>
                    <a:pt x="5" y="9"/>
                  </a:cubicBezTo>
                  <a:cubicBezTo>
                    <a:pt x="6" y="8"/>
                    <a:pt x="6" y="8"/>
                    <a:pt x="7" y="8"/>
                  </a:cubicBezTo>
                  <a:cubicBezTo>
                    <a:pt x="8" y="7"/>
                    <a:pt x="10" y="6"/>
                    <a:pt x="11" y="5"/>
                  </a:cubicBezTo>
                  <a:cubicBezTo>
                    <a:pt x="11" y="5"/>
                    <a:pt x="11" y="5"/>
                    <a:pt x="11" y="5"/>
                  </a:cubicBezTo>
                  <a:cubicBezTo>
                    <a:pt x="9" y="6"/>
                    <a:pt x="7" y="8"/>
                    <a:pt x="5" y="9"/>
                  </a:cubicBezTo>
                  <a:cubicBezTo>
                    <a:pt x="5" y="9"/>
                    <a:pt x="4" y="9"/>
                    <a:pt x="3" y="8"/>
                  </a:cubicBezTo>
                  <a:cubicBezTo>
                    <a:pt x="3" y="8"/>
                    <a:pt x="3" y="7"/>
                    <a:pt x="2" y="7"/>
                  </a:cubicBezTo>
                  <a:cubicBezTo>
                    <a:pt x="2" y="6"/>
                    <a:pt x="1" y="6"/>
                    <a:pt x="1" y="5"/>
                  </a:cubicBezTo>
                  <a:cubicBezTo>
                    <a:pt x="0" y="4"/>
                    <a:pt x="1" y="4"/>
                    <a:pt x="2" y="3"/>
                  </a:cubicBezTo>
                  <a:cubicBezTo>
                    <a:pt x="3" y="2"/>
                    <a:pt x="5" y="1"/>
                    <a:pt x="7" y="0"/>
                  </a:cubicBezTo>
                  <a:cubicBezTo>
                    <a:pt x="7" y="0"/>
                    <a:pt x="7" y="0"/>
                    <a:pt x="7" y="0"/>
                  </a:cubicBezTo>
                  <a:cubicBezTo>
                    <a:pt x="6" y="1"/>
                    <a:pt x="4" y="2"/>
                    <a:pt x="3" y="2"/>
                  </a:cubicBezTo>
                  <a:cubicBezTo>
                    <a:pt x="2" y="3"/>
                    <a:pt x="1" y="4"/>
                    <a:pt x="1" y="5"/>
                  </a:cubicBezTo>
                  <a:cubicBezTo>
                    <a:pt x="1" y="6"/>
                    <a:pt x="2" y="8"/>
                    <a:pt x="3" y="9"/>
                  </a:cubicBezTo>
                  <a:cubicBezTo>
                    <a:pt x="4" y="9"/>
                    <a:pt x="6" y="9"/>
                    <a:pt x="7" y="8"/>
                  </a:cubicBezTo>
                  <a:cubicBezTo>
                    <a:pt x="8" y="7"/>
                    <a:pt x="9" y="6"/>
                    <a:pt x="11" y="6"/>
                  </a:cubicBezTo>
                  <a:cubicBezTo>
                    <a:pt x="11" y="5"/>
                    <a:pt x="11" y="5"/>
                    <a:pt x="11" y="5"/>
                  </a:cubicBezTo>
                  <a:cubicBezTo>
                    <a:pt x="10" y="7"/>
                    <a:pt x="8" y="8"/>
                    <a:pt x="6" y="8"/>
                  </a:cubicBezTo>
                  <a:cubicBezTo>
                    <a:pt x="6" y="9"/>
                    <a:pt x="5" y="9"/>
                    <a:pt x="4" y="9"/>
                  </a:cubicBezTo>
                  <a:cubicBezTo>
                    <a:pt x="3" y="9"/>
                    <a:pt x="3" y="8"/>
                    <a:pt x="2" y="8"/>
                  </a:cubicBezTo>
                  <a:cubicBezTo>
                    <a:pt x="2" y="7"/>
                    <a:pt x="3" y="6"/>
                    <a:pt x="4" y="6"/>
                  </a:cubicBezTo>
                  <a:cubicBezTo>
                    <a:pt x="5" y="5"/>
                    <a:pt x="6" y="5"/>
                    <a:pt x="7" y="4"/>
                  </a:cubicBezTo>
                  <a:cubicBezTo>
                    <a:pt x="7" y="4"/>
                    <a:pt x="7" y="4"/>
                    <a:pt x="7" y="4"/>
                  </a:cubicBezTo>
                  <a:cubicBezTo>
                    <a:pt x="6" y="4"/>
                    <a:pt x="6" y="4"/>
                    <a:pt x="5" y="5"/>
                  </a:cubicBezTo>
                  <a:cubicBezTo>
                    <a:pt x="5" y="5"/>
                    <a:pt x="4" y="5"/>
                    <a:pt x="4" y="5"/>
                  </a:cubicBezTo>
                  <a:cubicBezTo>
                    <a:pt x="3" y="6"/>
                    <a:pt x="1" y="6"/>
                    <a:pt x="2" y="7"/>
                  </a:cubicBezTo>
                  <a:cubicBezTo>
                    <a:pt x="2" y="8"/>
                    <a:pt x="2" y="8"/>
                    <a:pt x="3" y="9"/>
                  </a:cubicBezTo>
                  <a:cubicBezTo>
                    <a:pt x="3" y="9"/>
                    <a:pt x="4" y="9"/>
                    <a:pt x="5" y="9"/>
                  </a:cubicBezTo>
                  <a:cubicBezTo>
                    <a:pt x="6" y="9"/>
                    <a:pt x="8" y="8"/>
                    <a:pt x="9" y="7"/>
                  </a:cubicBezTo>
                  <a:cubicBezTo>
                    <a:pt x="10" y="7"/>
                    <a:pt x="11" y="6"/>
                    <a:pt x="11" y="5"/>
                  </a:cubicBezTo>
                  <a:cubicBezTo>
                    <a:pt x="11" y="5"/>
                    <a:pt x="11" y="5"/>
                    <a:pt x="11" y="5"/>
                  </a:cubicBezTo>
                  <a:cubicBezTo>
                    <a:pt x="9" y="6"/>
                    <a:pt x="8" y="7"/>
                    <a:pt x="6" y="8"/>
                  </a:cubicBezTo>
                  <a:cubicBezTo>
                    <a:pt x="5" y="8"/>
                    <a:pt x="5" y="9"/>
                    <a:pt x="4" y="8"/>
                  </a:cubicBezTo>
                  <a:cubicBezTo>
                    <a:pt x="3" y="8"/>
                    <a:pt x="2" y="8"/>
                    <a:pt x="2" y="7"/>
                  </a:cubicBezTo>
                  <a:cubicBezTo>
                    <a:pt x="1" y="6"/>
                    <a:pt x="1" y="6"/>
                    <a:pt x="1" y="5"/>
                  </a:cubicBezTo>
                  <a:cubicBezTo>
                    <a:pt x="1" y="4"/>
                    <a:pt x="2" y="4"/>
                    <a:pt x="2" y="4"/>
                  </a:cubicBezTo>
                  <a:cubicBezTo>
                    <a:pt x="3" y="3"/>
                    <a:pt x="5" y="2"/>
                    <a:pt x="6" y="1"/>
                  </a:cubicBezTo>
                  <a:cubicBezTo>
                    <a:pt x="6" y="1"/>
                    <a:pt x="7" y="1"/>
                    <a:pt x="7" y="0"/>
                  </a:cubicBezTo>
                  <a:cubicBezTo>
                    <a:pt x="7" y="0"/>
                    <a:pt x="7" y="0"/>
                    <a:pt x="7" y="0"/>
                  </a:cubicBezTo>
                  <a:cubicBezTo>
                    <a:pt x="5" y="1"/>
                    <a:pt x="3" y="2"/>
                    <a:pt x="1" y="3"/>
                  </a:cubicBezTo>
                  <a:cubicBezTo>
                    <a:pt x="1" y="4"/>
                    <a:pt x="0" y="4"/>
                    <a:pt x="0" y="5"/>
                  </a:cubicBezTo>
                  <a:cubicBezTo>
                    <a:pt x="1" y="6"/>
                    <a:pt x="1" y="6"/>
                    <a:pt x="2" y="7"/>
                  </a:cubicBezTo>
                  <a:cubicBezTo>
                    <a:pt x="3" y="8"/>
                    <a:pt x="3" y="10"/>
                    <a:pt x="5" y="9"/>
                  </a:cubicBezTo>
                  <a:cubicBezTo>
                    <a:pt x="6" y="9"/>
                    <a:pt x="7" y="8"/>
                    <a:pt x="8" y="8"/>
                  </a:cubicBezTo>
                  <a:cubicBezTo>
                    <a:pt x="9" y="7"/>
                    <a:pt x="10" y="6"/>
                    <a:pt x="11" y="5"/>
                  </a:cubicBezTo>
                  <a:cubicBezTo>
                    <a:pt x="11" y="5"/>
                    <a:pt x="11" y="5"/>
                    <a:pt x="11" y="5"/>
                  </a:cubicBezTo>
                  <a:cubicBezTo>
                    <a:pt x="10" y="6"/>
                    <a:pt x="8" y="7"/>
                    <a:pt x="7" y="7"/>
                  </a:cubicBezTo>
                  <a:cubicBezTo>
                    <a:pt x="6" y="8"/>
                    <a:pt x="6" y="8"/>
                    <a:pt x="5" y="8"/>
                  </a:cubicBezTo>
                  <a:cubicBezTo>
                    <a:pt x="5" y="8"/>
                    <a:pt x="4" y="8"/>
                    <a:pt x="4" y="8"/>
                  </a:cubicBezTo>
                  <a:cubicBezTo>
                    <a:pt x="3" y="8"/>
                    <a:pt x="3" y="7"/>
                    <a:pt x="2" y="7"/>
                  </a:cubicBezTo>
                  <a:cubicBezTo>
                    <a:pt x="2" y="6"/>
                    <a:pt x="2" y="6"/>
                    <a:pt x="1" y="5"/>
                  </a:cubicBezTo>
                  <a:cubicBezTo>
                    <a:pt x="1" y="5"/>
                    <a:pt x="0" y="6"/>
                    <a:pt x="1" y="6"/>
                  </a:cubicBezTo>
                  <a:close/>
                </a:path>
              </a:pathLst>
            </a:custGeom>
            <a:solidFill>
              <a:srgbClr val="005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1968005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10" dur="1000" fill="hold"/>
                                        <p:tgtEl>
                                          <p:spTgt spid="2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24"/>
                                        </p:tgtEl>
                                        <p:attrNameLst>
                                          <p:attrName>style.visibility</p:attrName>
                                        </p:attrNameLst>
                                      </p:cBhvr>
                                      <p:to>
                                        <p:strVal val="visible"/>
                                      </p:to>
                                    </p:set>
                                    <p:anim by="(-#ppt_w*2)" calcmode="lin" valueType="num">
                                      <p:cBhvr rctx="PPT">
                                        <p:cTn id="22" dur="500" autoRev="1" fill="hold">
                                          <p:stCondLst>
                                            <p:cond delay="0"/>
                                          </p:stCondLst>
                                        </p:cTn>
                                        <p:tgtEl>
                                          <p:spTgt spid="24"/>
                                        </p:tgtEl>
                                        <p:attrNameLst>
                                          <p:attrName>ppt_w</p:attrName>
                                        </p:attrNameLst>
                                      </p:cBhvr>
                                    </p:anim>
                                    <p:anim by="(#ppt_w*0.50)" calcmode="lin" valueType="num">
                                      <p:cBhvr>
                                        <p:cTn id="23" dur="500" decel="50000" autoRev="1" fill="hold">
                                          <p:stCondLst>
                                            <p:cond delay="0"/>
                                          </p:stCondLst>
                                        </p:cTn>
                                        <p:tgtEl>
                                          <p:spTgt spid="24"/>
                                        </p:tgtEl>
                                        <p:attrNameLst>
                                          <p:attrName>ppt_x</p:attrName>
                                        </p:attrNameLst>
                                      </p:cBhvr>
                                    </p:anim>
                                    <p:anim from="(-#ppt_h/2)" to="(#ppt_y)" calcmode="lin" valueType="num">
                                      <p:cBhvr>
                                        <p:cTn id="24" dur="1000" fill="hold">
                                          <p:stCondLst>
                                            <p:cond delay="0"/>
                                          </p:stCondLst>
                                        </p:cTn>
                                        <p:tgtEl>
                                          <p:spTgt spid="24"/>
                                        </p:tgtEl>
                                        <p:attrNameLst>
                                          <p:attrName>ppt_y</p:attrName>
                                        </p:attrNameLst>
                                      </p:cBhvr>
                                    </p:anim>
                                    <p:animRot by="21600000">
                                      <p:cBhvr>
                                        <p:cTn id="25" dur="1000" fill="hold">
                                          <p:stCondLst>
                                            <p:cond delay="0"/>
                                          </p:stCondLst>
                                        </p:cTn>
                                        <p:tgtEl>
                                          <p:spTgt spid="24"/>
                                        </p:tgtEl>
                                        <p:attrNameLst>
                                          <p:attrName>r</p:attrName>
                                        </p:attrNameLst>
                                      </p:cBhvr>
                                    </p:animRo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048" y="2729552"/>
            <a:ext cx="696036" cy="1119117"/>
          </a:xfrm>
          <a:prstGeom prst="rect">
            <a:avLst/>
          </a:prstGeom>
          <a:solidFill>
            <a:srgbClr val="005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 name="Freeform 9"/>
          <p:cNvSpPr>
            <a:spLocks noEditPoints="1"/>
          </p:cNvSpPr>
          <p:nvPr/>
        </p:nvSpPr>
        <p:spPr bwMode="auto">
          <a:xfrm>
            <a:off x="330203" y="203363"/>
            <a:ext cx="1493820" cy="751980"/>
          </a:xfrm>
          <a:custGeom>
            <a:avLst/>
            <a:gdLst>
              <a:gd name="T0" fmla="*/ 192 w 661"/>
              <a:gd name="T1" fmla="*/ 308 h 330"/>
              <a:gd name="T2" fmla="*/ 21 w 661"/>
              <a:gd name="T3" fmla="*/ 275 h 330"/>
              <a:gd name="T4" fmla="*/ 32 w 661"/>
              <a:gd name="T5" fmla="*/ 90 h 330"/>
              <a:gd name="T6" fmla="*/ 156 w 661"/>
              <a:gd name="T7" fmla="*/ 61 h 330"/>
              <a:gd name="T8" fmla="*/ 354 w 661"/>
              <a:gd name="T9" fmla="*/ 55 h 330"/>
              <a:gd name="T10" fmla="*/ 568 w 661"/>
              <a:gd name="T11" fmla="*/ 63 h 330"/>
              <a:gd name="T12" fmla="*/ 656 w 661"/>
              <a:gd name="T13" fmla="*/ 126 h 330"/>
              <a:gd name="T14" fmla="*/ 502 w 661"/>
              <a:gd name="T15" fmla="*/ 278 h 330"/>
              <a:gd name="T16" fmla="*/ 356 w 661"/>
              <a:gd name="T17" fmla="*/ 288 h 330"/>
              <a:gd name="T18" fmla="*/ 141 w 661"/>
              <a:gd name="T19" fmla="*/ 129 h 330"/>
              <a:gd name="T20" fmla="*/ 338 w 661"/>
              <a:gd name="T21" fmla="*/ 178 h 330"/>
              <a:gd name="T22" fmla="*/ 338 w 661"/>
              <a:gd name="T23" fmla="*/ 178 h 330"/>
              <a:gd name="T24" fmla="*/ 372 w 661"/>
              <a:gd name="T25" fmla="*/ 166 h 330"/>
              <a:gd name="T26" fmla="*/ 399 w 661"/>
              <a:gd name="T27" fmla="*/ 171 h 330"/>
              <a:gd name="T28" fmla="*/ 397 w 661"/>
              <a:gd name="T29" fmla="*/ 165 h 330"/>
              <a:gd name="T30" fmla="*/ 144 w 661"/>
              <a:gd name="T31" fmla="*/ 175 h 330"/>
              <a:gd name="T32" fmla="*/ 147 w 661"/>
              <a:gd name="T33" fmla="*/ 148 h 330"/>
              <a:gd name="T34" fmla="*/ 342 w 661"/>
              <a:gd name="T35" fmla="*/ 104 h 330"/>
              <a:gd name="T36" fmla="*/ 343 w 661"/>
              <a:gd name="T37" fmla="*/ 148 h 330"/>
              <a:gd name="T38" fmla="*/ 396 w 661"/>
              <a:gd name="T39" fmla="*/ 144 h 330"/>
              <a:gd name="T40" fmla="*/ 397 w 661"/>
              <a:gd name="T41" fmla="*/ 99 h 330"/>
              <a:gd name="T42" fmla="*/ 403 w 661"/>
              <a:gd name="T43" fmla="*/ 102 h 330"/>
              <a:gd name="T44" fmla="*/ 375 w 661"/>
              <a:gd name="T45" fmla="*/ 105 h 330"/>
              <a:gd name="T46" fmla="*/ 370 w 661"/>
              <a:gd name="T47" fmla="*/ 148 h 330"/>
              <a:gd name="T48" fmla="*/ 362 w 661"/>
              <a:gd name="T49" fmla="*/ 126 h 330"/>
              <a:gd name="T50" fmla="*/ 256 w 661"/>
              <a:gd name="T51" fmla="*/ 170 h 330"/>
              <a:gd name="T52" fmla="*/ 256 w 661"/>
              <a:gd name="T53" fmla="*/ 130 h 330"/>
              <a:gd name="T54" fmla="*/ 229 w 661"/>
              <a:gd name="T55" fmla="*/ 148 h 330"/>
              <a:gd name="T56" fmla="*/ 243 w 661"/>
              <a:gd name="T57" fmla="*/ 135 h 330"/>
              <a:gd name="T58" fmla="*/ 127 w 661"/>
              <a:gd name="T59" fmla="*/ 237 h 330"/>
              <a:gd name="T60" fmla="*/ 252 w 661"/>
              <a:gd name="T61" fmla="*/ 214 h 330"/>
              <a:gd name="T62" fmla="*/ 124 w 661"/>
              <a:gd name="T63" fmla="*/ 245 h 330"/>
              <a:gd name="T64" fmla="*/ 275 w 661"/>
              <a:gd name="T65" fmla="*/ 173 h 330"/>
              <a:gd name="T66" fmla="*/ 316 w 661"/>
              <a:gd name="T67" fmla="*/ 144 h 330"/>
              <a:gd name="T68" fmla="*/ 308 w 661"/>
              <a:gd name="T69" fmla="*/ 177 h 330"/>
              <a:gd name="T70" fmla="*/ 276 w 661"/>
              <a:gd name="T71" fmla="*/ 155 h 330"/>
              <a:gd name="T72" fmla="*/ 207 w 661"/>
              <a:gd name="T73" fmla="*/ 103 h 330"/>
              <a:gd name="T74" fmla="*/ 203 w 661"/>
              <a:gd name="T75" fmla="*/ 161 h 330"/>
              <a:gd name="T76" fmla="*/ 197 w 661"/>
              <a:gd name="T77" fmla="*/ 169 h 330"/>
              <a:gd name="T78" fmla="*/ 161 w 661"/>
              <a:gd name="T79" fmla="*/ 155 h 330"/>
              <a:gd name="T80" fmla="*/ 199 w 661"/>
              <a:gd name="T81" fmla="*/ 111 h 330"/>
              <a:gd name="T82" fmla="*/ 185 w 661"/>
              <a:gd name="T83" fmla="*/ 143 h 330"/>
              <a:gd name="T84" fmla="*/ 195 w 661"/>
              <a:gd name="T85" fmla="*/ 154 h 330"/>
              <a:gd name="T86" fmla="*/ 206 w 661"/>
              <a:gd name="T87" fmla="*/ 208 h 330"/>
              <a:gd name="T88" fmla="*/ 98 w 661"/>
              <a:gd name="T89" fmla="*/ 222 h 330"/>
              <a:gd name="T90" fmla="*/ 287 w 661"/>
              <a:gd name="T91" fmla="*/ 193 h 330"/>
              <a:gd name="T92" fmla="*/ 181 w 661"/>
              <a:gd name="T93" fmla="*/ 65 h 330"/>
              <a:gd name="T94" fmla="*/ 35 w 661"/>
              <a:gd name="T95" fmla="*/ 98 h 330"/>
              <a:gd name="T96" fmla="*/ 87 w 661"/>
              <a:gd name="T97" fmla="*/ 289 h 330"/>
              <a:gd name="T98" fmla="*/ 353 w 661"/>
              <a:gd name="T99" fmla="*/ 232 h 330"/>
              <a:gd name="T100" fmla="*/ 363 w 661"/>
              <a:gd name="T101" fmla="*/ 297 h 330"/>
              <a:gd name="T102" fmla="*/ 539 w 661"/>
              <a:gd name="T103" fmla="*/ 217 h 330"/>
              <a:gd name="T104" fmla="*/ 645 w 661"/>
              <a:gd name="T105" fmla="*/ 129 h 330"/>
              <a:gd name="T106" fmla="*/ 515 w 661"/>
              <a:gd name="T107" fmla="*/ 49 h 330"/>
              <a:gd name="T108" fmla="*/ 361 w 661"/>
              <a:gd name="T109" fmla="*/ 52 h 330"/>
              <a:gd name="T110" fmla="*/ 244 w 661"/>
              <a:gd name="T111" fmla="*/ 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1" h="330">
                <a:moveTo>
                  <a:pt x="357" y="264"/>
                </a:moveTo>
                <a:cubicBezTo>
                  <a:pt x="343" y="268"/>
                  <a:pt x="330" y="272"/>
                  <a:pt x="317" y="275"/>
                </a:cubicBezTo>
                <a:cubicBezTo>
                  <a:pt x="295" y="281"/>
                  <a:pt x="273" y="287"/>
                  <a:pt x="251" y="293"/>
                </a:cubicBezTo>
                <a:cubicBezTo>
                  <a:pt x="231" y="298"/>
                  <a:pt x="212" y="304"/>
                  <a:pt x="192" y="308"/>
                </a:cubicBezTo>
                <a:cubicBezTo>
                  <a:pt x="164" y="313"/>
                  <a:pt x="136" y="319"/>
                  <a:pt x="107" y="319"/>
                </a:cubicBezTo>
                <a:cubicBezTo>
                  <a:pt x="99" y="319"/>
                  <a:pt x="90" y="318"/>
                  <a:pt x="82" y="317"/>
                </a:cubicBezTo>
                <a:cubicBezTo>
                  <a:pt x="69" y="316"/>
                  <a:pt x="58" y="310"/>
                  <a:pt x="48" y="301"/>
                </a:cubicBezTo>
                <a:cubicBezTo>
                  <a:pt x="39" y="292"/>
                  <a:pt x="29" y="285"/>
                  <a:pt x="21" y="275"/>
                </a:cubicBezTo>
                <a:cubicBezTo>
                  <a:pt x="8" y="261"/>
                  <a:pt x="3" y="244"/>
                  <a:pt x="1" y="226"/>
                </a:cubicBezTo>
                <a:cubicBezTo>
                  <a:pt x="0" y="215"/>
                  <a:pt x="1" y="203"/>
                  <a:pt x="1" y="191"/>
                </a:cubicBezTo>
                <a:cubicBezTo>
                  <a:pt x="1" y="164"/>
                  <a:pt x="7" y="137"/>
                  <a:pt x="19" y="112"/>
                </a:cubicBezTo>
                <a:cubicBezTo>
                  <a:pt x="23" y="105"/>
                  <a:pt x="27" y="97"/>
                  <a:pt x="32" y="90"/>
                </a:cubicBezTo>
                <a:cubicBezTo>
                  <a:pt x="36" y="84"/>
                  <a:pt x="43" y="81"/>
                  <a:pt x="49" y="78"/>
                </a:cubicBezTo>
                <a:cubicBezTo>
                  <a:pt x="63" y="71"/>
                  <a:pt x="79" y="68"/>
                  <a:pt x="95" y="67"/>
                </a:cubicBezTo>
                <a:cubicBezTo>
                  <a:pt x="103" y="66"/>
                  <a:pt x="112" y="64"/>
                  <a:pt x="120" y="64"/>
                </a:cubicBezTo>
                <a:cubicBezTo>
                  <a:pt x="132" y="62"/>
                  <a:pt x="144" y="61"/>
                  <a:pt x="156" y="61"/>
                </a:cubicBezTo>
                <a:cubicBezTo>
                  <a:pt x="202" y="59"/>
                  <a:pt x="247" y="59"/>
                  <a:pt x="292" y="61"/>
                </a:cubicBezTo>
                <a:cubicBezTo>
                  <a:pt x="306" y="61"/>
                  <a:pt x="320" y="62"/>
                  <a:pt x="334" y="63"/>
                </a:cubicBezTo>
                <a:cubicBezTo>
                  <a:pt x="338" y="63"/>
                  <a:pt x="341" y="63"/>
                  <a:pt x="345" y="63"/>
                </a:cubicBezTo>
                <a:cubicBezTo>
                  <a:pt x="351" y="62"/>
                  <a:pt x="353" y="61"/>
                  <a:pt x="354" y="55"/>
                </a:cubicBezTo>
                <a:cubicBezTo>
                  <a:pt x="356" y="46"/>
                  <a:pt x="358" y="37"/>
                  <a:pt x="362" y="29"/>
                </a:cubicBezTo>
                <a:cubicBezTo>
                  <a:pt x="372" y="8"/>
                  <a:pt x="391" y="0"/>
                  <a:pt x="412" y="5"/>
                </a:cubicBezTo>
                <a:cubicBezTo>
                  <a:pt x="426" y="8"/>
                  <a:pt x="439" y="13"/>
                  <a:pt x="452" y="17"/>
                </a:cubicBezTo>
                <a:cubicBezTo>
                  <a:pt x="491" y="30"/>
                  <a:pt x="529" y="47"/>
                  <a:pt x="568" y="63"/>
                </a:cubicBezTo>
                <a:cubicBezTo>
                  <a:pt x="582" y="68"/>
                  <a:pt x="596" y="76"/>
                  <a:pt x="610" y="84"/>
                </a:cubicBezTo>
                <a:cubicBezTo>
                  <a:pt x="620" y="89"/>
                  <a:pt x="630" y="95"/>
                  <a:pt x="640" y="100"/>
                </a:cubicBezTo>
                <a:cubicBezTo>
                  <a:pt x="650" y="105"/>
                  <a:pt x="655" y="113"/>
                  <a:pt x="655" y="123"/>
                </a:cubicBezTo>
                <a:cubicBezTo>
                  <a:pt x="655" y="124"/>
                  <a:pt x="655" y="125"/>
                  <a:pt x="656" y="126"/>
                </a:cubicBezTo>
                <a:cubicBezTo>
                  <a:pt x="661" y="147"/>
                  <a:pt x="653" y="162"/>
                  <a:pt x="639" y="175"/>
                </a:cubicBezTo>
                <a:cubicBezTo>
                  <a:pt x="626" y="186"/>
                  <a:pt x="614" y="198"/>
                  <a:pt x="600" y="207"/>
                </a:cubicBezTo>
                <a:cubicBezTo>
                  <a:pt x="598" y="208"/>
                  <a:pt x="596" y="210"/>
                  <a:pt x="594" y="211"/>
                </a:cubicBezTo>
                <a:cubicBezTo>
                  <a:pt x="566" y="237"/>
                  <a:pt x="533" y="257"/>
                  <a:pt x="502" y="278"/>
                </a:cubicBezTo>
                <a:cubicBezTo>
                  <a:pt x="496" y="282"/>
                  <a:pt x="490" y="286"/>
                  <a:pt x="484" y="290"/>
                </a:cubicBezTo>
                <a:cubicBezTo>
                  <a:pt x="462" y="304"/>
                  <a:pt x="439" y="315"/>
                  <a:pt x="415" y="325"/>
                </a:cubicBezTo>
                <a:cubicBezTo>
                  <a:pt x="402" y="330"/>
                  <a:pt x="389" y="329"/>
                  <a:pt x="377" y="323"/>
                </a:cubicBezTo>
                <a:cubicBezTo>
                  <a:pt x="362" y="317"/>
                  <a:pt x="355" y="304"/>
                  <a:pt x="356" y="288"/>
                </a:cubicBezTo>
                <a:cubicBezTo>
                  <a:pt x="357" y="283"/>
                  <a:pt x="357" y="277"/>
                  <a:pt x="358" y="271"/>
                </a:cubicBezTo>
                <a:cubicBezTo>
                  <a:pt x="358" y="269"/>
                  <a:pt x="357" y="267"/>
                  <a:pt x="357" y="264"/>
                </a:cubicBezTo>
                <a:close/>
                <a:moveTo>
                  <a:pt x="144" y="136"/>
                </a:moveTo>
                <a:cubicBezTo>
                  <a:pt x="142" y="132"/>
                  <a:pt x="141" y="131"/>
                  <a:pt x="141" y="129"/>
                </a:cubicBezTo>
                <a:cubicBezTo>
                  <a:pt x="141" y="127"/>
                  <a:pt x="141" y="125"/>
                  <a:pt x="144" y="125"/>
                </a:cubicBezTo>
                <a:cubicBezTo>
                  <a:pt x="147" y="125"/>
                  <a:pt x="147" y="127"/>
                  <a:pt x="147" y="129"/>
                </a:cubicBezTo>
                <a:cubicBezTo>
                  <a:pt x="147" y="131"/>
                  <a:pt x="146" y="132"/>
                  <a:pt x="144" y="136"/>
                </a:cubicBezTo>
                <a:close/>
                <a:moveTo>
                  <a:pt x="338" y="178"/>
                </a:moveTo>
                <a:cubicBezTo>
                  <a:pt x="336" y="175"/>
                  <a:pt x="334" y="174"/>
                  <a:pt x="333" y="172"/>
                </a:cubicBezTo>
                <a:cubicBezTo>
                  <a:pt x="332" y="169"/>
                  <a:pt x="334" y="167"/>
                  <a:pt x="337" y="167"/>
                </a:cubicBezTo>
                <a:cubicBezTo>
                  <a:pt x="340" y="166"/>
                  <a:pt x="344" y="168"/>
                  <a:pt x="343" y="170"/>
                </a:cubicBezTo>
                <a:cubicBezTo>
                  <a:pt x="342" y="173"/>
                  <a:pt x="340" y="175"/>
                  <a:pt x="338" y="178"/>
                </a:cubicBezTo>
                <a:close/>
                <a:moveTo>
                  <a:pt x="361" y="175"/>
                </a:moveTo>
                <a:cubicBezTo>
                  <a:pt x="361" y="173"/>
                  <a:pt x="360" y="172"/>
                  <a:pt x="361" y="171"/>
                </a:cubicBezTo>
                <a:cubicBezTo>
                  <a:pt x="363" y="169"/>
                  <a:pt x="366" y="167"/>
                  <a:pt x="369" y="164"/>
                </a:cubicBezTo>
                <a:cubicBezTo>
                  <a:pt x="369" y="164"/>
                  <a:pt x="372" y="165"/>
                  <a:pt x="372" y="166"/>
                </a:cubicBezTo>
                <a:cubicBezTo>
                  <a:pt x="373" y="171"/>
                  <a:pt x="369" y="176"/>
                  <a:pt x="364" y="177"/>
                </a:cubicBezTo>
                <a:cubicBezTo>
                  <a:pt x="363" y="177"/>
                  <a:pt x="362" y="175"/>
                  <a:pt x="361" y="175"/>
                </a:cubicBezTo>
                <a:close/>
                <a:moveTo>
                  <a:pt x="400" y="168"/>
                </a:moveTo>
                <a:cubicBezTo>
                  <a:pt x="399" y="169"/>
                  <a:pt x="399" y="170"/>
                  <a:pt x="399" y="171"/>
                </a:cubicBezTo>
                <a:cubicBezTo>
                  <a:pt x="397" y="174"/>
                  <a:pt x="397" y="178"/>
                  <a:pt x="392" y="178"/>
                </a:cubicBezTo>
                <a:cubicBezTo>
                  <a:pt x="391" y="178"/>
                  <a:pt x="390" y="177"/>
                  <a:pt x="390" y="176"/>
                </a:cubicBezTo>
                <a:cubicBezTo>
                  <a:pt x="388" y="172"/>
                  <a:pt x="389" y="167"/>
                  <a:pt x="393" y="165"/>
                </a:cubicBezTo>
                <a:cubicBezTo>
                  <a:pt x="394" y="164"/>
                  <a:pt x="396" y="164"/>
                  <a:pt x="397" y="165"/>
                </a:cubicBezTo>
                <a:cubicBezTo>
                  <a:pt x="398" y="165"/>
                  <a:pt x="399" y="167"/>
                  <a:pt x="400" y="168"/>
                </a:cubicBezTo>
                <a:close/>
                <a:moveTo>
                  <a:pt x="149" y="150"/>
                </a:moveTo>
                <a:cubicBezTo>
                  <a:pt x="148" y="152"/>
                  <a:pt x="148" y="154"/>
                  <a:pt x="147" y="156"/>
                </a:cubicBezTo>
                <a:cubicBezTo>
                  <a:pt x="146" y="162"/>
                  <a:pt x="143" y="168"/>
                  <a:pt x="144" y="175"/>
                </a:cubicBezTo>
                <a:cubicBezTo>
                  <a:pt x="144" y="178"/>
                  <a:pt x="142" y="180"/>
                  <a:pt x="139" y="179"/>
                </a:cubicBezTo>
                <a:cubicBezTo>
                  <a:pt x="136" y="178"/>
                  <a:pt x="135" y="176"/>
                  <a:pt x="136" y="173"/>
                </a:cubicBezTo>
                <a:cubicBezTo>
                  <a:pt x="139" y="165"/>
                  <a:pt x="142" y="157"/>
                  <a:pt x="145" y="149"/>
                </a:cubicBezTo>
                <a:cubicBezTo>
                  <a:pt x="145" y="149"/>
                  <a:pt x="146" y="148"/>
                  <a:pt x="147" y="148"/>
                </a:cubicBezTo>
                <a:cubicBezTo>
                  <a:pt x="148" y="148"/>
                  <a:pt x="148" y="149"/>
                  <a:pt x="149" y="150"/>
                </a:cubicBezTo>
                <a:close/>
                <a:moveTo>
                  <a:pt x="337" y="125"/>
                </a:moveTo>
                <a:cubicBezTo>
                  <a:pt x="338" y="119"/>
                  <a:pt x="339" y="112"/>
                  <a:pt x="340" y="106"/>
                </a:cubicBezTo>
                <a:cubicBezTo>
                  <a:pt x="340" y="105"/>
                  <a:pt x="341" y="104"/>
                  <a:pt x="342" y="104"/>
                </a:cubicBezTo>
                <a:cubicBezTo>
                  <a:pt x="343" y="105"/>
                  <a:pt x="345" y="105"/>
                  <a:pt x="345" y="106"/>
                </a:cubicBezTo>
                <a:cubicBezTo>
                  <a:pt x="346" y="109"/>
                  <a:pt x="346" y="112"/>
                  <a:pt x="346" y="115"/>
                </a:cubicBezTo>
                <a:cubicBezTo>
                  <a:pt x="344" y="124"/>
                  <a:pt x="344" y="134"/>
                  <a:pt x="345" y="143"/>
                </a:cubicBezTo>
                <a:cubicBezTo>
                  <a:pt x="345" y="145"/>
                  <a:pt x="346" y="148"/>
                  <a:pt x="343" y="148"/>
                </a:cubicBezTo>
                <a:cubicBezTo>
                  <a:pt x="341" y="147"/>
                  <a:pt x="339" y="145"/>
                  <a:pt x="339" y="143"/>
                </a:cubicBezTo>
                <a:cubicBezTo>
                  <a:pt x="338" y="137"/>
                  <a:pt x="338" y="131"/>
                  <a:pt x="337" y="125"/>
                </a:cubicBezTo>
                <a:close/>
                <a:moveTo>
                  <a:pt x="403" y="102"/>
                </a:moveTo>
                <a:cubicBezTo>
                  <a:pt x="401" y="116"/>
                  <a:pt x="398" y="130"/>
                  <a:pt x="396" y="144"/>
                </a:cubicBezTo>
                <a:cubicBezTo>
                  <a:pt x="396" y="144"/>
                  <a:pt x="395" y="145"/>
                  <a:pt x="394" y="145"/>
                </a:cubicBezTo>
                <a:cubicBezTo>
                  <a:pt x="393" y="145"/>
                  <a:pt x="392" y="144"/>
                  <a:pt x="392" y="143"/>
                </a:cubicBezTo>
                <a:cubicBezTo>
                  <a:pt x="391" y="143"/>
                  <a:pt x="391" y="141"/>
                  <a:pt x="391" y="140"/>
                </a:cubicBezTo>
                <a:cubicBezTo>
                  <a:pt x="393" y="127"/>
                  <a:pt x="395" y="113"/>
                  <a:pt x="397" y="99"/>
                </a:cubicBezTo>
                <a:cubicBezTo>
                  <a:pt x="397" y="98"/>
                  <a:pt x="398" y="97"/>
                  <a:pt x="399" y="96"/>
                </a:cubicBezTo>
                <a:cubicBezTo>
                  <a:pt x="399" y="96"/>
                  <a:pt x="401" y="95"/>
                  <a:pt x="401" y="95"/>
                </a:cubicBezTo>
                <a:cubicBezTo>
                  <a:pt x="402" y="96"/>
                  <a:pt x="403" y="97"/>
                  <a:pt x="403" y="97"/>
                </a:cubicBezTo>
                <a:cubicBezTo>
                  <a:pt x="403" y="99"/>
                  <a:pt x="403" y="100"/>
                  <a:pt x="403" y="102"/>
                </a:cubicBezTo>
                <a:close/>
                <a:moveTo>
                  <a:pt x="362" y="126"/>
                </a:moveTo>
                <a:cubicBezTo>
                  <a:pt x="364" y="118"/>
                  <a:pt x="366" y="110"/>
                  <a:pt x="368" y="102"/>
                </a:cubicBezTo>
                <a:cubicBezTo>
                  <a:pt x="369" y="100"/>
                  <a:pt x="371" y="97"/>
                  <a:pt x="373" y="98"/>
                </a:cubicBezTo>
                <a:cubicBezTo>
                  <a:pt x="375" y="99"/>
                  <a:pt x="374" y="103"/>
                  <a:pt x="375" y="105"/>
                </a:cubicBezTo>
                <a:cubicBezTo>
                  <a:pt x="375" y="106"/>
                  <a:pt x="374" y="107"/>
                  <a:pt x="374" y="108"/>
                </a:cubicBezTo>
                <a:cubicBezTo>
                  <a:pt x="369" y="119"/>
                  <a:pt x="369" y="130"/>
                  <a:pt x="372" y="141"/>
                </a:cubicBezTo>
                <a:cubicBezTo>
                  <a:pt x="372" y="142"/>
                  <a:pt x="372" y="143"/>
                  <a:pt x="372" y="144"/>
                </a:cubicBezTo>
                <a:cubicBezTo>
                  <a:pt x="372" y="146"/>
                  <a:pt x="373" y="148"/>
                  <a:pt x="370" y="148"/>
                </a:cubicBezTo>
                <a:cubicBezTo>
                  <a:pt x="369" y="148"/>
                  <a:pt x="367" y="147"/>
                  <a:pt x="367" y="145"/>
                </a:cubicBezTo>
                <a:cubicBezTo>
                  <a:pt x="365" y="140"/>
                  <a:pt x="364" y="135"/>
                  <a:pt x="363" y="129"/>
                </a:cubicBezTo>
                <a:cubicBezTo>
                  <a:pt x="363" y="128"/>
                  <a:pt x="363" y="127"/>
                  <a:pt x="363" y="126"/>
                </a:cubicBezTo>
                <a:cubicBezTo>
                  <a:pt x="363" y="126"/>
                  <a:pt x="363" y="126"/>
                  <a:pt x="362" y="126"/>
                </a:cubicBezTo>
                <a:close/>
                <a:moveTo>
                  <a:pt x="229" y="159"/>
                </a:moveTo>
                <a:cubicBezTo>
                  <a:pt x="229" y="163"/>
                  <a:pt x="232" y="165"/>
                  <a:pt x="235" y="166"/>
                </a:cubicBezTo>
                <a:cubicBezTo>
                  <a:pt x="240" y="168"/>
                  <a:pt x="245" y="168"/>
                  <a:pt x="250" y="169"/>
                </a:cubicBezTo>
                <a:cubicBezTo>
                  <a:pt x="252" y="169"/>
                  <a:pt x="256" y="166"/>
                  <a:pt x="256" y="170"/>
                </a:cubicBezTo>
                <a:cubicBezTo>
                  <a:pt x="256" y="171"/>
                  <a:pt x="252" y="173"/>
                  <a:pt x="250" y="174"/>
                </a:cubicBezTo>
                <a:cubicBezTo>
                  <a:pt x="244" y="174"/>
                  <a:pt x="239" y="175"/>
                  <a:pt x="233" y="173"/>
                </a:cubicBezTo>
                <a:cubicBezTo>
                  <a:pt x="221" y="170"/>
                  <a:pt x="216" y="158"/>
                  <a:pt x="222" y="147"/>
                </a:cubicBezTo>
                <a:cubicBezTo>
                  <a:pt x="229" y="132"/>
                  <a:pt x="242" y="126"/>
                  <a:pt x="256" y="130"/>
                </a:cubicBezTo>
                <a:cubicBezTo>
                  <a:pt x="261" y="131"/>
                  <a:pt x="263" y="135"/>
                  <a:pt x="261" y="139"/>
                </a:cubicBezTo>
                <a:cubicBezTo>
                  <a:pt x="260" y="142"/>
                  <a:pt x="257" y="145"/>
                  <a:pt x="255" y="147"/>
                </a:cubicBezTo>
                <a:cubicBezTo>
                  <a:pt x="249" y="153"/>
                  <a:pt x="240" y="156"/>
                  <a:pt x="229" y="159"/>
                </a:cubicBezTo>
                <a:close/>
                <a:moveTo>
                  <a:pt x="229" y="148"/>
                </a:moveTo>
                <a:cubicBezTo>
                  <a:pt x="230" y="149"/>
                  <a:pt x="231" y="150"/>
                  <a:pt x="232" y="150"/>
                </a:cubicBezTo>
                <a:cubicBezTo>
                  <a:pt x="238" y="151"/>
                  <a:pt x="243" y="148"/>
                  <a:pt x="247" y="145"/>
                </a:cubicBezTo>
                <a:cubicBezTo>
                  <a:pt x="250" y="143"/>
                  <a:pt x="253" y="142"/>
                  <a:pt x="253" y="138"/>
                </a:cubicBezTo>
                <a:cubicBezTo>
                  <a:pt x="252" y="136"/>
                  <a:pt x="247" y="134"/>
                  <a:pt x="243" y="135"/>
                </a:cubicBezTo>
                <a:cubicBezTo>
                  <a:pt x="237" y="137"/>
                  <a:pt x="233" y="140"/>
                  <a:pt x="230" y="146"/>
                </a:cubicBezTo>
                <a:cubicBezTo>
                  <a:pt x="229" y="146"/>
                  <a:pt x="229" y="147"/>
                  <a:pt x="229" y="148"/>
                </a:cubicBezTo>
                <a:close/>
                <a:moveTo>
                  <a:pt x="111" y="246"/>
                </a:moveTo>
                <a:cubicBezTo>
                  <a:pt x="117" y="240"/>
                  <a:pt x="123" y="239"/>
                  <a:pt x="127" y="237"/>
                </a:cubicBezTo>
                <a:cubicBezTo>
                  <a:pt x="144" y="233"/>
                  <a:pt x="161" y="229"/>
                  <a:pt x="177" y="225"/>
                </a:cubicBezTo>
                <a:cubicBezTo>
                  <a:pt x="200" y="221"/>
                  <a:pt x="222" y="217"/>
                  <a:pt x="245" y="213"/>
                </a:cubicBezTo>
                <a:cubicBezTo>
                  <a:pt x="247" y="212"/>
                  <a:pt x="249" y="212"/>
                  <a:pt x="251" y="213"/>
                </a:cubicBezTo>
                <a:cubicBezTo>
                  <a:pt x="251" y="213"/>
                  <a:pt x="252" y="214"/>
                  <a:pt x="252" y="214"/>
                </a:cubicBezTo>
                <a:cubicBezTo>
                  <a:pt x="252" y="215"/>
                  <a:pt x="252" y="217"/>
                  <a:pt x="251" y="217"/>
                </a:cubicBezTo>
                <a:cubicBezTo>
                  <a:pt x="248" y="218"/>
                  <a:pt x="244" y="219"/>
                  <a:pt x="241" y="220"/>
                </a:cubicBezTo>
                <a:cubicBezTo>
                  <a:pt x="228" y="222"/>
                  <a:pt x="215" y="224"/>
                  <a:pt x="202" y="227"/>
                </a:cubicBezTo>
                <a:cubicBezTo>
                  <a:pt x="176" y="232"/>
                  <a:pt x="150" y="239"/>
                  <a:pt x="124" y="245"/>
                </a:cubicBezTo>
                <a:cubicBezTo>
                  <a:pt x="121" y="245"/>
                  <a:pt x="118" y="245"/>
                  <a:pt x="111" y="246"/>
                </a:cubicBezTo>
                <a:close/>
                <a:moveTo>
                  <a:pt x="299" y="167"/>
                </a:moveTo>
                <a:cubicBezTo>
                  <a:pt x="295" y="169"/>
                  <a:pt x="291" y="171"/>
                  <a:pt x="287" y="173"/>
                </a:cubicBezTo>
                <a:cubicBezTo>
                  <a:pt x="283" y="174"/>
                  <a:pt x="278" y="174"/>
                  <a:pt x="275" y="173"/>
                </a:cubicBezTo>
                <a:cubicBezTo>
                  <a:pt x="268" y="171"/>
                  <a:pt x="265" y="164"/>
                  <a:pt x="268" y="157"/>
                </a:cubicBezTo>
                <a:cubicBezTo>
                  <a:pt x="277" y="144"/>
                  <a:pt x="289" y="137"/>
                  <a:pt x="304" y="134"/>
                </a:cubicBezTo>
                <a:cubicBezTo>
                  <a:pt x="306" y="133"/>
                  <a:pt x="309" y="133"/>
                  <a:pt x="311" y="134"/>
                </a:cubicBezTo>
                <a:cubicBezTo>
                  <a:pt x="316" y="135"/>
                  <a:pt x="318" y="140"/>
                  <a:pt x="316" y="144"/>
                </a:cubicBezTo>
                <a:cubicBezTo>
                  <a:pt x="316" y="146"/>
                  <a:pt x="315" y="147"/>
                  <a:pt x="314" y="149"/>
                </a:cubicBezTo>
                <a:cubicBezTo>
                  <a:pt x="310" y="157"/>
                  <a:pt x="306" y="165"/>
                  <a:pt x="313" y="174"/>
                </a:cubicBezTo>
                <a:cubicBezTo>
                  <a:pt x="313" y="174"/>
                  <a:pt x="313" y="176"/>
                  <a:pt x="312" y="176"/>
                </a:cubicBezTo>
                <a:cubicBezTo>
                  <a:pt x="311" y="177"/>
                  <a:pt x="309" y="178"/>
                  <a:pt x="308" y="177"/>
                </a:cubicBezTo>
                <a:cubicBezTo>
                  <a:pt x="305" y="174"/>
                  <a:pt x="303" y="170"/>
                  <a:pt x="299" y="167"/>
                </a:cubicBezTo>
                <a:close/>
                <a:moveTo>
                  <a:pt x="303" y="143"/>
                </a:moveTo>
                <a:cubicBezTo>
                  <a:pt x="303" y="141"/>
                  <a:pt x="301" y="139"/>
                  <a:pt x="298" y="140"/>
                </a:cubicBezTo>
                <a:cubicBezTo>
                  <a:pt x="289" y="143"/>
                  <a:pt x="282" y="148"/>
                  <a:pt x="276" y="155"/>
                </a:cubicBezTo>
                <a:cubicBezTo>
                  <a:pt x="274" y="158"/>
                  <a:pt x="273" y="161"/>
                  <a:pt x="275" y="164"/>
                </a:cubicBezTo>
                <a:cubicBezTo>
                  <a:pt x="276" y="167"/>
                  <a:pt x="279" y="167"/>
                  <a:pt x="282" y="167"/>
                </a:cubicBezTo>
                <a:cubicBezTo>
                  <a:pt x="294" y="166"/>
                  <a:pt x="303" y="155"/>
                  <a:pt x="303" y="143"/>
                </a:cubicBezTo>
                <a:close/>
                <a:moveTo>
                  <a:pt x="207" y="103"/>
                </a:moveTo>
                <a:cubicBezTo>
                  <a:pt x="202" y="113"/>
                  <a:pt x="203" y="123"/>
                  <a:pt x="203" y="133"/>
                </a:cubicBezTo>
                <a:cubicBezTo>
                  <a:pt x="203" y="134"/>
                  <a:pt x="202" y="135"/>
                  <a:pt x="203" y="136"/>
                </a:cubicBezTo>
                <a:cubicBezTo>
                  <a:pt x="204" y="140"/>
                  <a:pt x="207" y="144"/>
                  <a:pt x="207" y="148"/>
                </a:cubicBezTo>
                <a:cubicBezTo>
                  <a:pt x="207" y="152"/>
                  <a:pt x="204" y="157"/>
                  <a:pt x="203" y="161"/>
                </a:cubicBezTo>
                <a:cubicBezTo>
                  <a:pt x="203" y="163"/>
                  <a:pt x="205" y="165"/>
                  <a:pt x="206" y="168"/>
                </a:cubicBezTo>
                <a:cubicBezTo>
                  <a:pt x="207" y="169"/>
                  <a:pt x="208" y="172"/>
                  <a:pt x="206" y="173"/>
                </a:cubicBezTo>
                <a:cubicBezTo>
                  <a:pt x="204" y="173"/>
                  <a:pt x="202" y="173"/>
                  <a:pt x="200" y="172"/>
                </a:cubicBezTo>
                <a:cubicBezTo>
                  <a:pt x="199" y="172"/>
                  <a:pt x="198" y="170"/>
                  <a:pt x="197" y="169"/>
                </a:cubicBezTo>
                <a:cubicBezTo>
                  <a:pt x="195" y="167"/>
                  <a:pt x="193" y="167"/>
                  <a:pt x="190" y="168"/>
                </a:cubicBezTo>
                <a:cubicBezTo>
                  <a:pt x="186" y="170"/>
                  <a:pt x="181" y="172"/>
                  <a:pt x="176" y="174"/>
                </a:cubicBezTo>
                <a:cubicBezTo>
                  <a:pt x="171" y="175"/>
                  <a:pt x="166" y="174"/>
                  <a:pt x="163" y="170"/>
                </a:cubicBezTo>
                <a:cubicBezTo>
                  <a:pt x="159" y="165"/>
                  <a:pt x="159" y="160"/>
                  <a:pt x="161" y="155"/>
                </a:cubicBezTo>
                <a:cubicBezTo>
                  <a:pt x="163" y="150"/>
                  <a:pt x="167" y="146"/>
                  <a:pt x="172" y="143"/>
                </a:cubicBezTo>
                <a:cubicBezTo>
                  <a:pt x="177" y="140"/>
                  <a:pt x="183" y="138"/>
                  <a:pt x="189" y="135"/>
                </a:cubicBezTo>
                <a:cubicBezTo>
                  <a:pt x="195" y="133"/>
                  <a:pt x="195" y="133"/>
                  <a:pt x="196" y="127"/>
                </a:cubicBezTo>
                <a:cubicBezTo>
                  <a:pt x="197" y="121"/>
                  <a:pt x="197" y="116"/>
                  <a:pt x="199" y="111"/>
                </a:cubicBezTo>
                <a:cubicBezTo>
                  <a:pt x="200" y="107"/>
                  <a:pt x="202" y="105"/>
                  <a:pt x="204" y="102"/>
                </a:cubicBezTo>
                <a:cubicBezTo>
                  <a:pt x="205" y="102"/>
                  <a:pt x="206" y="103"/>
                  <a:pt x="207" y="103"/>
                </a:cubicBezTo>
                <a:close/>
                <a:moveTo>
                  <a:pt x="195" y="154"/>
                </a:moveTo>
                <a:cubicBezTo>
                  <a:pt x="195" y="148"/>
                  <a:pt x="189" y="142"/>
                  <a:pt x="185" y="143"/>
                </a:cubicBezTo>
                <a:cubicBezTo>
                  <a:pt x="177" y="145"/>
                  <a:pt x="171" y="149"/>
                  <a:pt x="167" y="157"/>
                </a:cubicBezTo>
                <a:cubicBezTo>
                  <a:pt x="165" y="162"/>
                  <a:pt x="169" y="168"/>
                  <a:pt x="174" y="167"/>
                </a:cubicBezTo>
                <a:cubicBezTo>
                  <a:pt x="181" y="167"/>
                  <a:pt x="187" y="164"/>
                  <a:pt x="191" y="159"/>
                </a:cubicBezTo>
                <a:cubicBezTo>
                  <a:pt x="193" y="158"/>
                  <a:pt x="194" y="155"/>
                  <a:pt x="195" y="154"/>
                </a:cubicBezTo>
                <a:close/>
                <a:moveTo>
                  <a:pt x="289" y="195"/>
                </a:moveTo>
                <a:cubicBezTo>
                  <a:pt x="289" y="196"/>
                  <a:pt x="288" y="197"/>
                  <a:pt x="288" y="197"/>
                </a:cubicBezTo>
                <a:cubicBezTo>
                  <a:pt x="286" y="198"/>
                  <a:pt x="284" y="199"/>
                  <a:pt x="282" y="199"/>
                </a:cubicBezTo>
                <a:cubicBezTo>
                  <a:pt x="257" y="202"/>
                  <a:pt x="231" y="206"/>
                  <a:pt x="206" y="208"/>
                </a:cubicBezTo>
                <a:cubicBezTo>
                  <a:pt x="171" y="211"/>
                  <a:pt x="137" y="216"/>
                  <a:pt x="104" y="225"/>
                </a:cubicBezTo>
                <a:cubicBezTo>
                  <a:pt x="102" y="225"/>
                  <a:pt x="100" y="225"/>
                  <a:pt x="98" y="224"/>
                </a:cubicBezTo>
                <a:cubicBezTo>
                  <a:pt x="98" y="224"/>
                  <a:pt x="98" y="224"/>
                  <a:pt x="98" y="223"/>
                </a:cubicBezTo>
                <a:cubicBezTo>
                  <a:pt x="97" y="223"/>
                  <a:pt x="97" y="222"/>
                  <a:pt x="98" y="222"/>
                </a:cubicBezTo>
                <a:cubicBezTo>
                  <a:pt x="99" y="221"/>
                  <a:pt x="101" y="219"/>
                  <a:pt x="103" y="219"/>
                </a:cubicBezTo>
                <a:cubicBezTo>
                  <a:pt x="123" y="215"/>
                  <a:pt x="143" y="209"/>
                  <a:pt x="164" y="206"/>
                </a:cubicBezTo>
                <a:cubicBezTo>
                  <a:pt x="202" y="201"/>
                  <a:pt x="241" y="197"/>
                  <a:pt x="279" y="193"/>
                </a:cubicBezTo>
                <a:cubicBezTo>
                  <a:pt x="282" y="193"/>
                  <a:pt x="285" y="193"/>
                  <a:pt x="287" y="193"/>
                </a:cubicBezTo>
                <a:cubicBezTo>
                  <a:pt x="288" y="193"/>
                  <a:pt x="288" y="194"/>
                  <a:pt x="289" y="195"/>
                </a:cubicBezTo>
                <a:close/>
                <a:moveTo>
                  <a:pt x="244" y="65"/>
                </a:moveTo>
                <a:cubicBezTo>
                  <a:pt x="244" y="65"/>
                  <a:pt x="244" y="65"/>
                  <a:pt x="244" y="65"/>
                </a:cubicBezTo>
                <a:cubicBezTo>
                  <a:pt x="223" y="65"/>
                  <a:pt x="202" y="65"/>
                  <a:pt x="181" y="65"/>
                </a:cubicBezTo>
                <a:cubicBezTo>
                  <a:pt x="165" y="66"/>
                  <a:pt x="148" y="66"/>
                  <a:pt x="131" y="67"/>
                </a:cubicBezTo>
                <a:cubicBezTo>
                  <a:pt x="117" y="68"/>
                  <a:pt x="103" y="70"/>
                  <a:pt x="89" y="73"/>
                </a:cubicBezTo>
                <a:cubicBezTo>
                  <a:pt x="79" y="74"/>
                  <a:pt x="68" y="77"/>
                  <a:pt x="58" y="80"/>
                </a:cubicBezTo>
                <a:cubicBezTo>
                  <a:pt x="48" y="83"/>
                  <a:pt x="41" y="89"/>
                  <a:pt x="35" y="98"/>
                </a:cubicBezTo>
                <a:cubicBezTo>
                  <a:pt x="24" y="113"/>
                  <a:pt x="18" y="130"/>
                  <a:pt x="13" y="148"/>
                </a:cubicBezTo>
                <a:cubicBezTo>
                  <a:pt x="5" y="176"/>
                  <a:pt x="7" y="204"/>
                  <a:pt x="9" y="233"/>
                </a:cubicBezTo>
                <a:cubicBezTo>
                  <a:pt x="10" y="245"/>
                  <a:pt x="15" y="258"/>
                  <a:pt x="24" y="267"/>
                </a:cubicBezTo>
                <a:cubicBezTo>
                  <a:pt x="41" y="285"/>
                  <a:pt x="63" y="291"/>
                  <a:pt x="87" y="289"/>
                </a:cubicBezTo>
                <a:cubicBezTo>
                  <a:pt x="105" y="288"/>
                  <a:pt x="122" y="285"/>
                  <a:pt x="139" y="283"/>
                </a:cubicBezTo>
                <a:cubicBezTo>
                  <a:pt x="169" y="280"/>
                  <a:pt x="200" y="274"/>
                  <a:pt x="230" y="266"/>
                </a:cubicBezTo>
                <a:cubicBezTo>
                  <a:pt x="245" y="262"/>
                  <a:pt x="260" y="258"/>
                  <a:pt x="275" y="254"/>
                </a:cubicBezTo>
                <a:cubicBezTo>
                  <a:pt x="301" y="246"/>
                  <a:pt x="328" y="242"/>
                  <a:pt x="353" y="232"/>
                </a:cubicBezTo>
                <a:cubicBezTo>
                  <a:pt x="355" y="231"/>
                  <a:pt x="359" y="231"/>
                  <a:pt x="362" y="231"/>
                </a:cubicBezTo>
                <a:cubicBezTo>
                  <a:pt x="367" y="232"/>
                  <a:pt x="368" y="234"/>
                  <a:pt x="368" y="240"/>
                </a:cubicBezTo>
                <a:cubicBezTo>
                  <a:pt x="366" y="255"/>
                  <a:pt x="365" y="270"/>
                  <a:pt x="363" y="285"/>
                </a:cubicBezTo>
                <a:cubicBezTo>
                  <a:pt x="363" y="289"/>
                  <a:pt x="362" y="293"/>
                  <a:pt x="363" y="297"/>
                </a:cubicBezTo>
                <a:cubicBezTo>
                  <a:pt x="364" y="308"/>
                  <a:pt x="377" y="317"/>
                  <a:pt x="387" y="312"/>
                </a:cubicBezTo>
                <a:cubicBezTo>
                  <a:pt x="389" y="312"/>
                  <a:pt x="391" y="311"/>
                  <a:pt x="393" y="310"/>
                </a:cubicBezTo>
                <a:cubicBezTo>
                  <a:pt x="414" y="300"/>
                  <a:pt x="434" y="290"/>
                  <a:pt x="452" y="276"/>
                </a:cubicBezTo>
                <a:cubicBezTo>
                  <a:pt x="481" y="256"/>
                  <a:pt x="509" y="235"/>
                  <a:pt x="539" y="217"/>
                </a:cubicBezTo>
                <a:cubicBezTo>
                  <a:pt x="553" y="209"/>
                  <a:pt x="565" y="199"/>
                  <a:pt x="578" y="190"/>
                </a:cubicBezTo>
                <a:cubicBezTo>
                  <a:pt x="583" y="186"/>
                  <a:pt x="588" y="182"/>
                  <a:pt x="593" y="178"/>
                </a:cubicBezTo>
                <a:cubicBezTo>
                  <a:pt x="609" y="167"/>
                  <a:pt x="623" y="155"/>
                  <a:pt x="636" y="141"/>
                </a:cubicBezTo>
                <a:cubicBezTo>
                  <a:pt x="639" y="138"/>
                  <a:pt x="642" y="134"/>
                  <a:pt x="645" y="129"/>
                </a:cubicBezTo>
                <a:cubicBezTo>
                  <a:pt x="649" y="123"/>
                  <a:pt x="647" y="115"/>
                  <a:pt x="642" y="110"/>
                </a:cubicBezTo>
                <a:cubicBezTo>
                  <a:pt x="638" y="107"/>
                  <a:pt x="634" y="105"/>
                  <a:pt x="630" y="103"/>
                </a:cubicBezTo>
                <a:cubicBezTo>
                  <a:pt x="601" y="87"/>
                  <a:pt x="573" y="70"/>
                  <a:pt x="542" y="59"/>
                </a:cubicBezTo>
                <a:cubicBezTo>
                  <a:pt x="533" y="56"/>
                  <a:pt x="524" y="53"/>
                  <a:pt x="515" y="49"/>
                </a:cubicBezTo>
                <a:cubicBezTo>
                  <a:pt x="484" y="34"/>
                  <a:pt x="451" y="25"/>
                  <a:pt x="419" y="14"/>
                </a:cubicBezTo>
                <a:cubicBezTo>
                  <a:pt x="411" y="11"/>
                  <a:pt x="402" y="10"/>
                  <a:pt x="394" y="11"/>
                </a:cubicBezTo>
                <a:cubicBezTo>
                  <a:pt x="383" y="12"/>
                  <a:pt x="376" y="18"/>
                  <a:pt x="370" y="26"/>
                </a:cubicBezTo>
                <a:cubicBezTo>
                  <a:pt x="366" y="34"/>
                  <a:pt x="362" y="42"/>
                  <a:pt x="361" y="52"/>
                </a:cubicBezTo>
                <a:cubicBezTo>
                  <a:pt x="360" y="56"/>
                  <a:pt x="359" y="60"/>
                  <a:pt x="358" y="63"/>
                </a:cubicBezTo>
                <a:cubicBezTo>
                  <a:pt x="357" y="67"/>
                  <a:pt x="355" y="69"/>
                  <a:pt x="352" y="68"/>
                </a:cubicBezTo>
                <a:cubicBezTo>
                  <a:pt x="341" y="68"/>
                  <a:pt x="331" y="68"/>
                  <a:pt x="321" y="68"/>
                </a:cubicBezTo>
                <a:cubicBezTo>
                  <a:pt x="295" y="67"/>
                  <a:pt x="270" y="66"/>
                  <a:pt x="244" y="65"/>
                </a:cubicBezTo>
                <a:close/>
              </a:path>
            </a:pathLst>
          </a:custGeom>
          <a:solidFill>
            <a:srgbClr val="0057A6"/>
          </a:solidFill>
          <a:ln>
            <a:noFill/>
          </a:ln>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flipH="1">
            <a:off x="1892262" y="203363"/>
            <a:ext cx="6985037" cy="769441"/>
          </a:xfrm>
          <a:prstGeom prst="rect">
            <a:avLst/>
          </a:prstGeom>
          <a:noFill/>
        </p:spPr>
        <p:txBody>
          <a:bodyPr wrap="square" rtlCol="0">
            <a:spAutoFit/>
          </a:bodyPr>
          <a:lstStyle/>
          <a:p>
            <a:r>
              <a:rPr lang="en-US" altLang="zh-CN" sz="4400" b="1">
                <a:solidFill>
                  <a:srgbClr val="0057A6"/>
                </a:solidFill>
                <a:latin typeface="Times New Roman" panose="02020603050405020304" pitchFamily="18" charset="0"/>
                <a:ea typeface="幼圆" panose="02010509060101010101" pitchFamily="49" charset="-122"/>
                <a:cs typeface="Times New Roman" panose="02020603050405020304" pitchFamily="18" charset="0"/>
              </a:rPr>
              <a:t>1. Phạm vi hệ thống</a:t>
            </a:r>
            <a:endParaRPr lang="zh-CN" altLang="en-US" sz="8000" b="1" dirty="0">
              <a:solidFill>
                <a:srgbClr val="0057A6"/>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 name="组合 4"/>
          <p:cNvGrpSpPr/>
          <p:nvPr/>
        </p:nvGrpSpPr>
        <p:grpSpPr>
          <a:xfrm>
            <a:off x="7102373" y="2049586"/>
            <a:ext cx="3468492" cy="3380543"/>
            <a:chOff x="6035675" y="2933700"/>
            <a:chExt cx="1001713" cy="976313"/>
          </a:xfrm>
          <a:solidFill>
            <a:srgbClr val="0057A6"/>
          </a:solidFill>
        </p:grpSpPr>
        <p:sp>
          <p:nvSpPr>
            <p:cNvPr id="6" name="Freeform 34"/>
            <p:cNvSpPr>
              <a:spLocks noEditPoints="1"/>
            </p:cNvSpPr>
            <p:nvPr/>
          </p:nvSpPr>
          <p:spPr bwMode="auto">
            <a:xfrm>
              <a:off x="6035675" y="2933700"/>
              <a:ext cx="1001713" cy="976313"/>
            </a:xfrm>
            <a:custGeom>
              <a:avLst/>
              <a:gdLst>
                <a:gd name="T0" fmla="*/ 223 w 264"/>
                <a:gd name="T1" fmla="*/ 32 h 257"/>
                <a:gd name="T2" fmla="*/ 132 w 264"/>
                <a:gd name="T3" fmla="*/ 0 h 257"/>
                <a:gd name="T4" fmla="*/ 41 w 264"/>
                <a:gd name="T5" fmla="*/ 32 h 257"/>
                <a:gd name="T6" fmla="*/ 0 w 264"/>
                <a:gd name="T7" fmla="*/ 128 h 257"/>
                <a:gd name="T8" fmla="*/ 41 w 264"/>
                <a:gd name="T9" fmla="*/ 225 h 257"/>
                <a:gd name="T10" fmla="*/ 132 w 264"/>
                <a:gd name="T11" fmla="*/ 257 h 257"/>
                <a:gd name="T12" fmla="*/ 223 w 264"/>
                <a:gd name="T13" fmla="*/ 225 h 257"/>
                <a:gd name="T14" fmla="*/ 264 w 264"/>
                <a:gd name="T15" fmla="*/ 128 h 257"/>
                <a:gd name="T16" fmla="*/ 223 w 264"/>
                <a:gd name="T17" fmla="*/ 32 h 257"/>
                <a:gd name="T18" fmla="*/ 132 w 264"/>
                <a:gd name="T19" fmla="*/ 250 h 257"/>
                <a:gd name="T20" fmla="*/ 6 w 264"/>
                <a:gd name="T21" fmla="*/ 128 h 257"/>
                <a:gd name="T22" fmla="*/ 132 w 264"/>
                <a:gd name="T23" fmla="*/ 7 h 257"/>
                <a:gd name="T24" fmla="*/ 258 w 264"/>
                <a:gd name="T25" fmla="*/ 128 h 257"/>
                <a:gd name="T26" fmla="*/ 132 w 264"/>
                <a:gd name="T27" fmla="*/ 25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4" h="257">
                  <a:moveTo>
                    <a:pt x="223" y="32"/>
                  </a:moveTo>
                  <a:cubicBezTo>
                    <a:pt x="199" y="12"/>
                    <a:pt x="166" y="0"/>
                    <a:pt x="132" y="0"/>
                  </a:cubicBezTo>
                  <a:cubicBezTo>
                    <a:pt x="97" y="0"/>
                    <a:pt x="65" y="12"/>
                    <a:pt x="41" y="32"/>
                  </a:cubicBezTo>
                  <a:cubicBezTo>
                    <a:pt x="14" y="56"/>
                    <a:pt x="0" y="89"/>
                    <a:pt x="0" y="128"/>
                  </a:cubicBezTo>
                  <a:cubicBezTo>
                    <a:pt x="0" y="168"/>
                    <a:pt x="14" y="201"/>
                    <a:pt x="41" y="225"/>
                  </a:cubicBezTo>
                  <a:cubicBezTo>
                    <a:pt x="65" y="245"/>
                    <a:pt x="97" y="257"/>
                    <a:pt x="132" y="257"/>
                  </a:cubicBezTo>
                  <a:cubicBezTo>
                    <a:pt x="166" y="257"/>
                    <a:pt x="199" y="245"/>
                    <a:pt x="223" y="225"/>
                  </a:cubicBezTo>
                  <a:cubicBezTo>
                    <a:pt x="250" y="201"/>
                    <a:pt x="264" y="168"/>
                    <a:pt x="264" y="128"/>
                  </a:cubicBezTo>
                  <a:cubicBezTo>
                    <a:pt x="264" y="89"/>
                    <a:pt x="250" y="56"/>
                    <a:pt x="223" y="32"/>
                  </a:cubicBezTo>
                  <a:close/>
                  <a:moveTo>
                    <a:pt x="132" y="250"/>
                  </a:moveTo>
                  <a:cubicBezTo>
                    <a:pt x="69" y="250"/>
                    <a:pt x="6" y="209"/>
                    <a:pt x="6" y="128"/>
                  </a:cubicBezTo>
                  <a:cubicBezTo>
                    <a:pt x="6" y="47"/>
                    <a:pt x="69" y="7"/>
                    <a:pt x="132" y="7"/>
                  </a:cubicBezTo>
                  <a:cubicBezTo>
                    <a:pt x="195" y="7"/>
                    <a:pt x="258" y="47"/>
                    <a:pt x="258" y="128"/>
                  </a:cubicBezTo>
                  <a:cubicBezTo>
                    <a:pt x="258" y="209"/>
                    <a:pt x="195" y="250"/>
                    <a:pt x="132"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 name="Freeform 35"/>
            <p:cNvSpPr>
              <a:spLocks noEditPoints="1"/>
            </p:cNvSpPr>
            <p:nvPr/>
          </p:nvSpPr>
          <p:spPr bwMode="auto">
            <a:xfrm>
              <a:off x="6134100" y="3032125"/>
              <a:ext cx="800100" cy="774700"/>
            </a:xfrm>
            <a:custGeom>
              <a:avLst/>
              <a:gdLst>
                <a:gd name="T0" fmla="*/ 106 w 211"/>
                <a:gd name="T1" fmla="*/ 0 h 204"/>
                <a:gd name="T2" fmla="*/ 0 w 211"/>
                <a:gd name="T3" fmla="*/ 102 h 204"/>
                <a:gd name="T4" fmla="*/ 106 w 211"/>
                <a:gd name="T5" fmla="*/ 204 h 204"/>
                <a:gd name="T6" fmla="*/ 211 w 211"/>
                <a:gd name="T7" fmla="*/ 102 h 204"/>
                <a:gd name="T8" fmla="*/ 106 w 211"/>
                <a:gd name="T9" fmla="*/ 0 h 204"/>
                <a:gd name="T10" fmla="*/ 106 w 211"/>
                <a:gd name="T11" fmla="*/ 198 h 204"/>
                <a:gd name="T12" fmla="*/ 7 w 211"/>
                <a:gd name="T13" fmla="*/ 102 h 204"/>
                <a:gd name="T14" fmla="*/ 106 w 211"/>
                <a:gd name="T15" fmla="*/ 7 h 204"/>
                <a:gd name="T16" fmla="*/ 174 w 211"/>
                <a:gd name="T17" fmla="*/ 31 h 204"/>
                <a:gd name="T18" fmla="*/ 205 w 211"/>
                <a:gd name="T19" fmla="*/ 102 h 204"/>
                <a:gd name="T20" fmla="*/ 106 w 211"/>
                <a:gd name="T21" fmla="*/ 19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04">
                  <a:moveTo>
                    <a:pt x="106" y="0"/>
                  </a:moveTo>
                  <a:cubicBezTo>
                    <a:pt x="53" y="0"/>
                    <a:pt x="0" y="34"/>
                    <a:pt x="0" y="102"/>
                  </a:cubicBezTo>
                  <a:cubicBezTo>
                    <a:pt x="0" y="170"/>
                    <a:pt x="53" y="204"/>
                    <a:pt x="106" y="204"/>
                  </a:cubicBezTo>
                  <a:cubicBezTo>
                    <a:pt x="159" y="204"/>
                    <a:pt x="211" y="170"/>
                    <a:pt x="211" y="102"/>
                  </a:cubicBezTo>
                  <a:cubicBezTo>
                    <a:pt x="211" y="34"/>
                    <a:pt x="159" y="0"/>
                    <a:pt x="106" y="0"/>
                  </a:cubicBezTo>
                  <a:close/>
                  <a:moveTo>
                    <a:pt x="106" y="198"/>
                  </a:moveTo>
                  <a:cubicBezTo>
                    <a:pt x="58" y="198"/>
                    <a:pt x="7" y="168"/>
                    <a:pt x="7" y="102"/>
                  </a:cubicBezTo>
                  <a:cubicBezTo>
                    <a:pt x="7" y="37"/>
                    <a:pt x="58" y="7"/>
                    <a:pt x="106" y="7"/>
                  </a:cubicBezTo>
                  <a:cubicBezTo>
                    <a:pt x="132" y="7"/>
                    <a:pt x="156" y="16"/>
                    <a:pt x="174" y="31"/>
                  </a:cubicBezTo>
                  <a:cubicBezTo>
                    <a:pt x="194" y="48"/>
                    <a:pt x="205" y="73"/>
                    <a:pt x="205" y="102"/>
                  </a:cubicBezTo>
                  <a:cubicBezTo>
                    <a:pt x="205" y="168"/>
                    <a:pt x="154" y="198"/>
                    <a:pt x="10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Freeform 36"/>
            <p:cNvSpPr/>
            <p:nvPr/>
          </p:nvSpPr>
          <p:spPr bwMode="auto">
            <a:xfrm>
              <a:off x="6502400" y="3100388"/>
              <a:ext cx="41275" cy="84138"/>
            </a:xfrm>
            <a:custGeom>
              <a:avLst/>
              <a:gdLst>
                <a:gd name="T0" fmla="*/ 5 w 11"/>
                <a:gd name="T1" fmla="*/ 22 h 22"/>
                <a:gd name="T2" fmla="*/ 6 w 11"/>
                <a:gd name="T3" fmla="*/ 22 h 22"/>
                <a:gd name="T4" fmla="*/ 10 w 11"/>
                <a:gd name="T5" fmla="*/ 17 h 22"/>
                <a:gd name="T6" fmla="*/ 10 w 11"/>
                <a:gd name="T7" fmla="*/ 5 h 22"/>
                <a:gd name="T8" fmla="*/ 8 w 11"/>
                <a:gd name="T9" fmla="*/ 1 h 22"/>
                <a:gd name="T10" fmla="*/ 6 w 11"/>
                <a:gd name="T11" fmla="*/ 0 h 22"/>
                <a:gd name="T12" fmla="*/ 2 w 11"/>
                <a:gd name="T13" fmla="*/ 1 h 22"/>
                <a:gd name="T14" fmla="*/ 2 w 11"/>
                <a:gd name="T15" fmla="*/ 20 h 22"/>
                <a:gd name="T16" fmla="*/ 5 w 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2">
                  <a:moveTo>
                    <a:pt x="5" y="22"/>
                  </a:moveTo>
                  <a:cubicBezTo>
                    <a:pt x="6" y="22"/>
                    <a:pt x="6" y="22"/>
                    <a:pt x="6" y="22"/>
                  </a:cubicBezTo>
                  <a:cubicBezTo>
                    <a:pt x="8" y="22"/>
                    <a:pt x="10" y="19"/>
                    <a:pt x="10" y="17"/>
                  </a:cubicBezTo>
                  <a:cubicBezTo>
                    <a:pt x="11" y="13"/>
                    <a:pt x="11" y="9"/>
                    <a:pt x="10" y="5"/>
                  </a:cubicBezTo>
                  <a:cubicBezTo>
                    <a:pt x="10" y="3"/>
                    <a:pt x="10" y="2"/>
                    <a:pt x="8" y="1"/>
                  </a:cubicBezTo>
                  <a:cubicBezTo>
                    <a:pt x="7" y="0"/>
                    <a:pt x="7" y="0"/>
                    <a:pt x="6" y="0"/>
                  </a:cubicBezTo>
                  <a:cubicBezTo>
                    <a:pt x="4" y="0"/>
                    <a:pt x="3" y="0"/>
                    <a:pt x="2" y="1"/>
                  </a:cubicBezTo>
                  <a:cubicBezTo>
                    <a:pt x="0" y="3"/>
                    <a:pt x="0" y="16"/>
                    <a:pt x="2" y="20"/>
                  </a:cubicBezTo>
                  <a:cubicBezTo>
                    <a:pt x="3" y="20"/>
                    <a:pt x="3" y="21"/>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 name="Freeform 37"/>
            <p:cNvSpPr/>
            <p:nvPr/>
          </p:nvSpPr>
          <p:spPr bwMode="auto">
            <a:xfrm>
              <a:off x="6502400" y="3640138"/>
              <a:ext cx="44450" cy="109538"/>
            </a:xfrm>
            <a:custGeom>
              <a:avLst/>
              <a:gdLst>
                <a:gd name="T0" fmla="*/ 6 w 12"/>
                <a:gd name="T1" fmla="*/ 0 h 29"/>
                <a:gd name="T2" fmla="*/ 5 w 12"/>
                <a:gd name="T3" fmla="*/ 0 h 29"/>
                <a:gd name="T4" fmla="*/ 1 w 12"/>
                <a:gd name="T5" fmla="*/ 4 h 29"/>
                <a:gd name="T6" fmla="*/ 1 w 12"/>
                <a:gd name="T7" fmla="*/ 24 h 29"/>
                <a:gd name="T8" fmla="*/ 3 w 12"/>
                <a:gd name="T9" fmla="*/ 28 h 29"/>
                <a:gd name="T10" fmla="*/ 6 w 12"/>
                <a:gd name="T11" fmla="*/ 29 h 29"/>
                <a:gd name="T12" fmla="*/ 9 w 12"/>
                <a:gd name="T13" fmla="*/ 27 h 29"/>
                <a:gd name="T14" fmla="*/ 9 w 12"/>
                <a:gd name="T15" fmla="*/ 2 h 29"/>
                <a:gd name="T16" fmla="*/ 6 w 1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9">
                  <a:moveTo>
                    <a:pt x="6" y="0"/>
                  </a:moveTo>
                  <a:cubicBezTo>
                    <a:pt x="5" y="0"/>
                    <a:pt x="5" y="0"/>
                    <a:pt x="5" y="0"/>
                  </a:cubicBezTo>
                  <a:cubicBezTo>
                    <a:pt x="3" y="0"/>
                    <a:pt x="1" y="2"/>
                    <a:pt x="1" y="4"/>
                  </a:cubicBezTo>
                  <a:cubicBezTo>
                    <a:pt x="0" y="8"/>
                    <a:pt x="0" y="20"/>
                    <a:pt x="1" y="24"/>
                  </a:cubicBezTo>
                  <a:cubicBezTo>
                    <a:pt x="1" y="25"/>
                    <a:pt x="1" y="27"/>
                    <a:pt x="3" y="28"/>
                  </a:cubicBezTo>
                  <a:cubicBezTo>
                    <a:pt x="4" y="29"/>
                    <a:pt x="5" y="29"/>
                    <a:pt x="6" y="29"/>
                  </a:cubicBezTo>
                  <a:cubicBezTo>
                    <a:pt x="7" y="29"/>
                    <a:pt x="8" y="28"/>
                    <a:pt x="9" y="27"/>
                  </a:cubicBezTo>
                  <a:cubicBezTo>
                    <a:pt x="12" y="25"/>
                    <a:pt x="11" y="5"/>
                    <a:pt x="9" y="2"/>
                  </a:cubicBezTo>
                  <a:cubicBezTo>
                    <a:pt x="8"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Freeform 38"/>
            <p:cNvSpPr/>
            <p:nvPr/>
          </p:nvSpPr>
          <p:spPr bwMode="auto">
            <a:xfrm>
              <a:off x="6194425" y="3405188"/>
              <a:ext cx="114300" cy="41275"/>
            </a:xfrm>
            <a:custGeom>
              <a:avLst/>
              <a:gdLst>
                <a:gd name="T0" fmla="*/ 26 w 30"/>
                <a:gd name="T1" fmla="*/ 1 h 11"/>
                <a:gd name="T2" fmla="*/ 15 w 30"/>
                <a:gd name="T3" fmla="*/ 0 h 11"/>
                <a:gd name="T4" fmla="*/ 6 w 30"/>
                <a:gd name="T5" fmla="*/ 1 h 11"/>
                <a:gd name="T6" fmla="*/ 2 w 30"/>
                <a:gd name="T7" fmla="*/ 3 h 11"/>
                <a:gd name="T8" fmla="*/ 2 w 30"/>
                <a:gd name="T9" fmla="*/ 9 h 11"/>
                <a:gd name="T10" fmla="*/ 14 w 30"/>
                <a:gd name="T11" fmla="*/ 11 h 11"/>
                <a:gd name="T12" fmla="*/ 28 w 30"/>
                <a:gd name="T13" fmla="*/ 8 h 11"/>
                <a:gd name="T14" fmla="*/ 30 w 30"/>
                <a:gd name="T15" fmla="*/ 6 h 11"/>
                <a:gd name="T16" fmla="*/ 30 w 30"/>
                <a:gd name="T17" fmla="*/ 3 h 11"/>
                <a:gd name="T18" fmla="*/ 26 w 30"/>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1">
                  <a:moveTo>
                    <a:pt x="26" y="1"/>
                  </a:moveTo>
                  <a:cubicBezTo>
                    <a:pt x="24" y="0"/>
                    <a:pt x="20" y="0"/>
                    <a:pt x="15" y="0"/>
                  </a:cubicBezTo>
                  <a:cubicBezTo>
                    <a:pt x="11" y="0"/>
                    <a:pt x="8" y="0"/>
                    <a:pt x="6" y="1"/>
                  </a:cubicBezTo>
                  <a:cubicBezTo>
                    <a:pt x="4" y="1"/>
                    <a:pt x="3" y="1"/>
                    <a:pt x="2" y="3"/>
                  </a:cubicBezTo>
                  <a:cubicBezTo>
                    <a:pt x="0" y="5"/>
                    <a:pt x="1" y="7"/>
                    <a:pt x="2" y="9"/>
                  </a:cubicBezTo>
                  <a:cubicBezTo>
                    <a:pt x="3" y="9"/>
                    <a:pt x="4" y="11"/>
                    <a:pt x="14" y="11"/>
                  </a:cubicBezTo>
                  <a:cubicBezTo>
                    <a:pt x="18" y="11"/>
                    <a:pt x="25" y="10"/>
                    <a:pt x="28" y="8"/>
                  </a:cubicBezTo>
                  <a:cubicBezTo>
                    <a:pt x="29" y="8"/>
                    <a:pt x="30" y="7"/>
                    <a:pt x="30" y="6"/>
                  </a:cubicBezTo>
                  <a:cubicBezTo>
                    <a:pt x="30" y="5"/>
                    <a:pt x="30" y="4"/>
                    <a:pt x="30" y="3"/>
                  </a:cubicBezTo>
                  <a:cubicBezTo>
                    <a:pt x="29" y="2"/>
                    <a:pt x="27"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 name="Freeform 39"/>
            <p:cNvSpPr/>
            <p:nvPr/>
          </p:nvSpPr>
          <p:spPr bwMode="auto">
            <a:xfrm>
              <a:off x="6737350" y="3405188"/>
              <a:ext cx="112713" cy="41275"/>
            </a:xfrm>
            <a:custGeom>
              <a:avLst/>
              <a:gdLst>
                <a:gd name="T0" fmla="*/ 2 w 30"/>
                <a:gd name="T1" fmla="*/ 2 h 11"/>
                <a:gd name="T2" fmla="*/ 0 w 30"/>
                <a:gd name="T3" fmla="*/ 5 h 11"/>
                <a:gd name="T4" fmla="*/ 0 w 30"/>
                <a:gd name="T5" fmla="*/ 8 h 11"/>
                <a:gd name="T6" fmla="*/ 5 w 30"/>
                <a:gd name="T7" fmla="*/ 10 h 11"/>
                <a:gd name="T8" fmla="*/ 15 w 30"/>
                <a:gd name="T9" fmla="*/ 11 h 11"/>
                <a:gd name="T10" fmla="*/ 24 w 30"/>
                <a:gd name="T11" fmla="*/ 10 h 11"/>
                <a:gd name="T12" fmla="*/ 28 w 30"/>
                <a:gd name="T13" fmla="*/ 8 h 11"/>
                <a:gd name="T14" fmla="*/ 28 w 30"/>
                <a:gd name="T15" fmla="*/ 2 h 11"/>
                <a:gd name="T16" fmla="*/ 16 w 30"/>
                <a:gd name="T17" fmla="*/ 0 h 11"/>
                <a:gd name="T18" fmla="*/ 2 w 30"/>
                <a:gd name="T1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1">
                  <a:moveTo>
                    <a:pt x="2" y="2"/>
                  </a:moveTo>
                  <a:cubicBezTo>
                    <a:pt x="1" y="3"/>
                    <a:pt x="0" y="3"/>
                    <a:pt x="0" y="5"/>
                  </a:cubicBezTo>
                  <a:cubicBezTo>
                    <a:pt x="0" y="6"/>
                    <a:pt x="0" y="7"/>
                    <a:pt x="0" y="8"/>
                  </a:cubicBezTo>
                  <a:cubicBezTo>
                    <a:pt x="1" y="9"/>
                    <a:pt x="3" y="10"/>
                    <a:pt x="5" y="10"/>
                  </a:cubicBezTo>
                  <a:cubicBezTo>
                    <a:pt x="7" y="10"/>
                    <a:pt x="10" y="11"/>
                    <a:pt x="15" y="11"/>
                  </a:cubicBezTo>
                  <a:cubicBezTo>
                    <a:pt x="19" y="11"/>
                    <a:pt x="22" y="10"/>
                    <a:pt x="24" y="10"/>
                  </a:cubicBezTo>
                  <a:cubicBezTo>
                    <a:pt x="26" y="10"/>
                    <a:pt x="27" y="10"/>
                    <a:pt x="28" y="8"/>
                  </a:cubicBezTo>
                  <a:cubicBezTo>
                    <a:pt x="30" y="6"/>
                    <a:pt x="29" y="3"/>
                    <a:pt x="28" y="2"/>
                  </a:cubicBezTo>
                  <a:cubicBezTo>
                    <a:pt x="27" y="1"/>
                    <a:pt x="26" y="0"/>
                    <a:pt x="16" y="0"/>
                  </a:cubicBezTo>
                  <a:cubicBezTo>
                    <a:pt x="12" y="0"/>
                    <a:pt x="5"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 name="Freeform 40"/>
            <p:cNvSpPr/>
            <p:nvPr/>
          </p:nvSpPr>
          <p:spPr bwMode="auto">
            <a:xfrm>
              <a:off x="6251575" y="3548063"/>
              <a:ext cx="52388" cy="53975"/>
            </a:xfrm>
            <a:custGeom>
              <a:avLst/>
              <a:gdLst>
                <a:gd name="T0" fmla="*/ 13 w 14"/>
                <a:gd name="T1" fmla="*/ 1 h 14"/>
                <a:gd name="T2" fmla="*/ 9 w 14"/>
                <a:gd name="T3" fmla="*/ 2 h 14"/>
                <a:gd name="T4" fmla="*/ 2 w 14"/>
                <a:gd name="T5" fmla="*/ 9 h 14"/>
                <a:gd name="T6" fmla="*/ 1 w 14"/>
                <a:gd name="T7" fmla="*/ 12 h 14"/>
                <a:gd name="T8" fmla="*/ 4 w 14"/>
                <a:gd name="T9" fmla="*/ 13 h 14"/>
                <a:gd name="T10" fmla="*/ 14 w 14"/>
                <a:gd name="T11" fmla="*/ 4 h 14"/>
                <a:gd name="T12" fmla="*/ 13 w 1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1"/>
                  </a:moveTo>
                  <a:cubicBezTo>
                    <a:pt x="11" y="0"/>
                    <a:pt x="10" y="1"/>
                    <a:pt x="9" y="2"/>
                  </a:cubicBezTo>
                  <a:cubicBezTo>
                    <a:pt x="7" y="5"/>
                    <a:pt x="5" y="7"/>
                    <a:pt x="2" y="9"/>
                  </a:cubicBezTo>
                  <a:cubicBezTo>
                    <a:pt x="0" y="9"/>
                    <a:pt x="0" y="11"/>
                    <a:pt x="1" y="12"/>
                  </a:cubicBezTo>
                  <a:cubicBezTo>
                    <a:pt x="1" y="14"/>
                    <a:pt x="3" y="14"/>
                    <a:pt x="4" y="13"/>
                  </a:cubicBezTo>
                  <a:cubicBezTo>
                    <a:pt x="8" y="11"/>
                    <a:pt x="11" y="8"/>
                    <a:pt x="14" y="4"/>
                  </a:cubicBezTo>
                  <a:cubicBezTo>
                    <a:pt x="14" y="3"/>
                    <a:pt x="14" y="2"/>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 name="Freeform 41"/>
            <p:cNvSpPr/>
            <p:nvPr/>
          </p:nvSpPr>
          <p:spPr bwMode="auto">
            <a:xfrm>
              <a:off x="6372225" y="3648075"/>
              <a:ext cx="42863" cy="52388"/>
            </a:xfrm>
            <a:custGeom>
              <a:avLst/>
              <a:gdLst>
                <a:gd name="T0" fmla="*/ 6 w 11"/>
                <a:gd name="T1" fmla="*/ 2 h 14"/>
                <a:gd name="T2" fmla="*/ 1 w 11"/>
                <a:gd name="T3" fmla="*/ 10 h 14"/>
                <a:gd name="T4" fmla="*/ 1 w 11"/>
                <a:gd name="T5" fmla="*/ 14 h 14"/>
                <a:gd name="T6" fmla="*/ 5 w 11"/>
                <a:gd name="T7" fmla="*/ 13 h 14"/>
                <a:gd name="T8" fmla="*/ 10 w 11"/>
                <a:gd name="T9" fmla="*/ 5 h 14"/>
                <a:gd name="T10" fmla="*/ 10 w 11"/>
                <a:gd name="T11" fmla="*/ 1 h 14"/>
                <a:gd name="T12" fmla="*/ 6 w 11"/>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6" y="2"/>
                  </a:moveTo>
                  <a:cubicBezTo>
                    <a:pt x="4" y="5"/>
                    <a:pt x="3" y="7"/>
                    <a:pt x="1" y="10"/>
                  </a:cubicBezTo>
                  <a:cubicBezTo>
                    <a:pt x="0" y="11"/>
                    <a:pt x="0" y="13"/>
                    <a:pt x="1" y="14"/>
                  </a:cubicBezTo>
                  <a:cubicBezTo>
                    <a:pt x="2" y="14"/>
                    <a:pt x="4" y="14"/>
                    <a:pt x="5" y="13"/>
                  </a:cubicBezTo>
                  <a:cubicBezTo>
                    <a:pt x="7" y="9"/>
                    <a:pt x="8" y="8"/>
                    <a:pt x="10" y="5"/>
                  </a:cubicBezTo>
                  <a:cubicBezTo>
                    <a:pt x="11" y="4"/>
                    <a:pt x="11" y="2"/>
                    <a:pt x="10" y="1"/>
                  </a:cubicBezTo>
                  <a:cubicBezTo>
                    <a:pt x="8" y="0"/>
                    <a:pt x="7"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Freeform 42"/>
            <p:cNvSpPr/>
            <p:nvPr/>
          </p:nvSpPr>
          <p:spPr bwMode="auto">
            <a:xfrm>
              <a:off x="6645275" y="3651250"/>
              <a:ext cx="46038" cy="46038"/>
            </a:xfrm>
            <a:custGeom>
              <a:avLst/>
              <a:gdLst>
                <a:gd name="T0" fmla="*/ 10 w 12"/>
                <a:gd name="T1" fmla="*/ 6 h 12"/>
                <a:gd name="T2" fmla="*/ 7 w 12"/>
                <a:gd name="T3" fmla="*/ 5 h 12"/>
                <a:gd name="T4" fmla="*/ 5 w 12"/>
                <a:gd name="T5" fmla="*/ 2 h 12"/>
                <a:gd name="T6" fmla="*/ 1 w 12"/>
                <a:gd name="T7" fmla="*/ 1 h 12"/>
                <a:gd name="T8" fmla="*/ 1 w 12"/>
                <a:gd name="T9" fmla="*/ 5 h 12"/>
                <a:gd name="T10" fmla="*/ 4 w 12"/>
                <a:gd name="T11" fmla="*/ 8 h 12"/>
                <a:gd name="T12" fmla="*/ 8 w 12"/>
                <a:gd name="T13" fmla="*/ 11 h 12"/>
                <a:gd name="T14" fmla="*/ 11 w 12"/>
                <a:gd name="T15" fmla="*/ 10 h 12"/>
                <a:gd name="T16" fmla="*/ 10 w 12"/>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0" y="6"/>
                  </a:moveTo>
                  <a:cubicBezTo>
                    <a:pt x="8" y="5"/>
                    <a:pt x="7" y="5"/>
                    <a:pt x="7" y="5"/>
                  </a:cubicBezTo>
                  <a:cubicBezTo>
                    <a:pt x="7" y="4"/>
                    <a:pt x="6" y="3"/>
                    <a:pt x="5" y="2"/>
                  </a:cubicBezTo>
                  <a:cubicBezTo>
                    <a:pt x="4" y="0"/>
                    <a:pt x="2" y="0"/>
                    <a:pt x="1" y="1"/>
                  </a:cubicBezTo>
                  <a:cubicBezTo>
                    <a:pt x="0" y="2"/>
                    <a:pt x="0" y="3"/>
                    <a:pt x="1" y="5"/>
                  </a:cubicBezTo>
                  <a:cubicBezTo>
                    <a:pt x="2" y="6"/>
                    <a:pt x="2" y="7"/>
                    <a:pt x="4" y="8"/>
                  </a:cubicBezTo>
                  <a:cubicBezTo>
                    <a:pt x="5" y="9"/>
                    <a:pt x="6" y="10"/>
                    <a:pt x="8" y="11"/>
                  </a:cubicBezTo>
                  <a:cubicBezTo>
                    <a:pt x="9" y="12"/>
                    <a:pt x="10" y="11"/>
                    <a:pt x="11" y="10"/>
                  </a:cubicBezTo>
                  <a:cubicBezTo>
                    <a:pt x="12" y="9"/>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 name="Freeform 43"/>
            <p:cNvSpPr/>
            <p:nvPr/>
          </p:nvSpPr>
          <p:spPr bwMode="auto">
            <a:xfrm>
              <a:off x="6751638" y="3548063"/>
              <a:ext cx="60325" cy="42863"/>
            </a:xfrm>
            <a:custGeom>
              <a:avLst/>
              <a:gdLst>
                <a:gd name="T0" fmla="*/ 14 w 16"/>
                <a:gd name="T1" fmla="*/ 6 h 11"/>
                <a:gd name="T2" fmla="*/ 10 w 16"/>
                <a:gd name="T3" fmla="*/ 3 h 11"/>
                <a:gd name="T4" fmla="*/ 5 w 16"/>
                <a:gd name="T5" fmla="*/ 0 h 11"/>
                <a:gd name="T6" fmla="*/ 1 w 16"/>
                <a:gd name="T7" fmla="*/ 1 h 11"/>
                <a:gd name="T8" fmla="*/ 2 w 16"/>
                <a:gd name="T9" fmla="*/ 5 h 11"/>
                <a:gd name="T10" fmla="*/ 6 w 16"/>
                <a:gd name="T11" fmla="*/ 7 h 11"/>
                <a:gd name="T12" fmla="*/ 11 w 16"/>
                <a:gd name="T13" fmla="*/ 11 h 11"/>
                <a:gd name="T14" fmla="*/ 15 w 16"/>
                <a:gd name="T15" fmla="*/ 10 h 11"/>
                <a:gd name="T16" fmla="*/ 14 w 16"/>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14" y="6"/>
                  </a:moveTo>
                  <a:cubicBezTo>
                    <a:pt x="11" y="5"/>
                    <a:pt x="10" y="4"/>
                    <a:pt x="10" y="3"/>
                  </a:cubicBezTo>
                  <a:cubicBezTo>
                    <a:pt x="9" y="3"/>
                    <a:pt x="8" y="2"/>
                    <a:pt x="5" y="0"/>
                  </a:cubicBezTo>
                  <a:cubicBezTo>
                    <a:pt x="3" y="0"/>
                    <a:pt x="2" y="0"/>
                    <a:pt x="1" y="1"/>
                  </a:cubicBezTo>
                  <a:cubicBezTo>
                    <a:pt x="0" y="2"/>
                    <a:pt x="1" y="4"/>
                    <a:pt x="2" y="5"/>
                  </a:cubicBezTo>
                  <a:cubicBezTo>
                    <a:pt x="5" y="6"/>
                    <a:pt x="6" y="7"/>
                    <a:pt x="6" y="7"/>
                  </a:cubicBezTo>
                  <a:cubicBezTo>
                    <a:pt x="7" y="8"/>
                    <a:pt x="8" y="9"/>
                    <a:pt x="11" y="11"/>
                  </a:cubicBezTo>
                  <a:cubicBezTo>
                    <a:pt x="13" y="11"/>
                    <a:pt x="14" y="11"/>
                    <a:pt x="15" y="10"/>
                  </a:cubicBezTo>
                  <a:cubicBezTo>
                    <a:pt x="16" y="8"/>
                    <a:pt x="15" y="7"/>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 name="Freeform 44"/>
            <p:cNvSpPr/>
            <p:nvPr/>
          </p:nvSpPr>
          <p:spPr bwMode="auto">
            <a:xfrm>
              <a:off x="6227763" y="3268663"/>
              <a:ext cx="68263" cy="44450"/>
            </a:xfrm>
            <a:custGeom>
              <a:avLst/>
              <a:gdLst>
                <a:gd name="T0" fmla="*/ 7 w 18"/>
                <a:gd name="T1" fmla="*/ 8 h 12"/>
                <a:gd name="T2" fmla="*/ 14 w 18"/>
                <a:gd name="T3" fmla="*/ 12 h 12"/>
                <a:gd name="T4" fmla="*/ 18 w 18"/>
                <a:gd name="T5" fmla="*/ 11 h 12"/>
                <a:gd name="T6" fmla="*/ 17 w 18"/>
                <a:gd name="T7" fmla="*/ 7 h 12"/>
                <a:gd name="T8" fmla="*/ 9 w 18"/>
                <a:gd name="T9" fmla="*/ 3 h 12"/>
                <a:gd name="T10" fmla="*/ 4 w 18"/>
                <a:gd name="T11" fmla="*/ 0 h 12"/>
                <a:gd name="T12" fmla="*/ 1 w 18"/>
                <a:gd name="T13" fmla="*/ 1 h 12"/>
                <a:gd name="T14" fmla="*/ 1 w 18"/>
                <a:gd name="T15" fmla="*/ 4 h 12"/>
                <a:gd name="T16" fmla="*/ 7 w 18"/>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7" y="8"/>
                  </a:moveTo>
                  <a:cubicBezTo>
                    <a:pt x="9" y="9"/>
                    <a:pt x="11" y="10"/>
                    <a:pt x="14" y="12"/>
                  </a:cubicBezTo>
                  <a:cubicBezTo>
                    <a:pt x="15" y="12"/>
                    <a:pt x="17" y="12"/>
                    <a:pt x="18" y="11"/>
                  </a:cubicBezTo>
                  <a:cubicBezTo>
                    <a:pt x="18" y="9"/>
                    <a:pt x="18" y="8"/>
                    <a:pt x="17" y="7"/>
                  </a:cubicBezTo>
                  <a:cubicBezTo>
                    <a:pt x="14" y="5"/>
                    <a:pt x="11" y="4"/>
                    <a:pt x="9" y="3"/>
                  </a:cubicBezTo>
                  <a:cubicBezTo>
                    <a:pt x="7" y="3"/>
                    <a:pt x="6" y="2"/>
                    <a:pt x="4" y="0"/>
                  </a:cubicBezTo>
                  <a:cubicBezTo>
                    <a:pt x="3" y="0"/>
                    <a:pt x="1" y="0"/>
                    <a:pt x="1" y="1"/>
                  </a:cubicBezTo>
                  <a:cubicBezTo>
                    <a:pt x="0" y="2"/>
                    <a:pt x="0" y="4"/>
                    <a:pt x="1" y="4"/>
                  </a:cubicBezTo>
                  <a:cubicBezTo>
                    <a:pt x="3" y="6"/>
                    <a:pt x="5"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Freeform 45"/>
            <p:cNvSpPr/>
            <p:nvPr/>
          </p:nvSpPr>
          <p:spPr bwMode="auto">
            <a:xfrm>
              <a:off x="6642100" y="3124200"/>
              <a:ext cx="49213" cy="60325"/>
            </a:xfrm>
            <a:custGeom>
              <a:avLst/>
              <a:gdLst>
                <a:gd name="T0" fmla="*/ 1 w 13"/>
                <a:gd name="T1" fmla="*/ 15 h 16"/>
                <a:gd name="T2" fmla="*/ 5 w 13"/>
                <a:gd name="T3" fmla="*/ 14 h 16"/>
                <a:gd name="T4" fmla="*/ 8 w 13"/>
                <a:gd name="T5" fmla="*/ 10 h 16"/>
                <a:gd name="T6" fmla="*/ 12 w 13"/>
                <a:gd name="T7" fmla="*/ 4 h 16"/>
                <a:gd name="T8" fmla="*/ 11 w 13"/>
                <a:gd name="T9" fmla="*/ 1 h 16"/>
                <a:gd name="T10" fmla="*/ 8 w 13"/>
                <a:gd name="T11" fmla="*/ 2 h 16"/>
                <a:gd name="T12" fmla="*/ 4 w 13"/>
                <a:gd name="T13" fmla="*/ 6 h 16"/>
                <a:gd name="T14" fmla="*/ 0 w 13"/>
                <a:gd name="T15" fmla="*/ 12 h 16"/>
                <a:gd name="T16" fmla="*/ 1 w 13"/>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 y="15"/>
                  </a:moveTo>
                  <a:cubicBezTo>
                    <a:pt x="2" y="16"/>
                    <a:pt x="4" y="16"/>
                    <a:pt x="5" y="14"/>
                  </a:cubicBezTo>
                  <a:cubicBezTo>
                    <a:pt x="6" y="12"/>
                    <a:pt x="7" y="11"/>
                    <a:pt x="8" y="10"/>
                  </a:cubicBezTo>
                  <a:cubicBezTo>
                    <a:pt x="9" y="9"/>
                    <a:pt x="10" y="7"/>
                    <a:pt x="12" y="4"/>
                  </a:cubicBezTo>
                  <a:cubicBezTo>
                    <a:pt x="13" y="3"/>
                    <a:pt x="12" y="2"/>
                    <a:pt x="11" y="1"/>
                  </a:cubicBezTo>
                  <a:cubicBezTo>
                    <a:pt x="10" y="0"/>
                    <a:pt x="9" y="1"/>
                    <a:pt x="8" y="2"/>
                  </a:cubicBezTo>
                  <a:cubicBezTo>
                    <a:pt x="6" y="4"/>
                    <a:pt x="5" y="5"/>
                    <a:pt x="4" y="6"/>
                  </a:cubicBezTo>
                  <a:cubicBezTo>
                    <a:pt x="3" y="8"/>
                    <a:pt x="2" y="9"/>
                    <a:pt x="0" y="12"/>
                  </a:cubicBezTo>
                  <a:cubicBezTo>
                    <a:pt x="0" y="13"/>
                    <a:pt x="0" y="14"/>
                    <a:pt x="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 name="Freeform 46"/>
            <p:cNvSpPr/>
            <p:nvPr/>
          </p:nvSpPr>
          <p:spPr bwMode="auto">
            <a:xfrm>
              <a:off x="6756400" y="3211513"/>
              <a:ext cx="49213" cy="49213"/>
            </a:xfrm>
            <a:custGeom>
              <a:avLst/>
              <a:gdLst>
                <a:gd name="T0" fmla="*/ 4 w 13"/>
                <a:gd name="T1" fmla="*/ 12 h 13"/>
                <a:gd name="T2" fmla="*/ 12 w 13"/>
                <a:gd name="T3" fmla="*/ 4 h 13"/>
                <a:gd name="T4" fmla="*/ 11 w 13"/>
                <a:gd name="T5" fmla="*/ 1 h 13"/>
                <a:gd name="T6" fmla="*/ 8 w 13"/>
                <a:gd name="T7" fmla="*/ 2 h 13"/>
                <a:gd name="T8" fmla="*/ 1 w 13"/>
                <a:gd name="T9" fmla="*/ 8 h 13"/>
                <a:gd name="T10" fmla="*/ 0 w 13"/>
                <a:gd name="T11" fmla="*/ 11 h 13"/>
                <a:gd name="T12" fmla="*/ 4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4" y="12"/>
                  </a:moveTo>
                  <a:cubicBezTo>
                    <a:pt x="7" y="10"/>
                    <a:pt x="10" y="8"/>
                    <a:pt x="12" y="4"/>
                  </a:cubicBezTo>
                  <a:cubicBezTo>
                    <a:pt x="13" y="3"/>
                    <a:pt x="12" y="1"/>
                    <a:pt x="11" y="1"/>
                  </a:cubicBezTo>
                  <a:cubicBezTo>
                    <a:pt x="10" y="0"/>
                    <a:pt x="8" y="0"/>
                    <a:pt x="8" y="2"/>
                  </a:cubicBezTo>
                  <a:cubicBezTo>
                    <a:pt x="6" y="4"/>
                    <a:pt x="4" y="6"/>
                    <a:pt x="1" y="8"/>
                  </a:cubicBezTo>
                  <a:cubicBezTo>
                    <a:pt x="0" y="9"/>
                    <a:pt x="0" y="10"/>
                    <a:pt x="0" y="11"/>
                  </a:cubicBezTo>
                  <a:cubicBezTo>
                    <a:pt x="1" y="13"/>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 name="Freeform 47"/>
            <p:cNvSpPr>
              <a:spLocks noEditPoints="1"/>
            </p:cNvSpPr>
            <p:nvPr/>
          </p:nvSpPr>
          <p:spPr bwMode="auto">
            <a:xfrm>
              <a:off x="6342063" y="3162300"/>
              <a:ext cx="425450" cy="336550"/>
            </a:xfrm>
            <a:custGeom>
              <a:avLst/>
              <a:gdLst>
                <a:gd name="T0" fmla="*/ 47 w 112"/>
                <a:gd name="T1" fmla="*/ 84 h 89"/>
                <a:gd name="T2" fmla="*/ 109 w 112"/>
                <a:gd name="T3" fmla="*/ 44 h 89"/>
                <a:gd name="T4" fmla="*/ 101 w 112"/>
                <a:gd name="T5" fmla="*/ 34 h 89"/>
                <a:gd name="T6" fmla="*/ 53 w 112"/>
                <a:gd name="T7" fmla="*/ 59 h 89"/>
                <a:gd name="T8" fmla="*/ 18 w 112"/>
                <a:gd name="T9" fmla="*/ 13 h 89"/>
                <a:gd name="T10" fmla="*/ 4 w 112"/>
                <a:gd name="T11" fmla="*/ 3 h 89"/>
                <a:gd name="T12" fmla="*/ 9 w 112"/>
                <a:gd name="T13" fmla="*/ 22 h 89"/>
                <a:gd name="T14" fmla="*/ 47 w 112"/>
                <a:gd name="T15" fmla="*/ 84 h 89"/>
                <a:gd name="T16" fmla="*/ 50 w 112"/>
                <a:gd name="T17" fmla="*/ 65 h 89"/>
                <a:gd name="T18" fmla="*/ 55 w 112"/>
                <a:gd name="T19" fmla="*/ 68 h 89"/>
                <a:gd name="T20" fmla="*/ 54 w 112"/>
                <a:gd name="T21" fmla="*/ 75 h 89"/>
                <a:gd name="T22" fmla="*/ 45 w 112"/>
                <a:gd name="T23" fmla="*/ 73 h 89"/>
                <a:gd name="T24" fmla="*/ 50 w 112"/>
                <a:gd name="T25" fmla="*/ 6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89">
                  <a:moveTo>
                    <a:pt x="47" y="84"/>
                  </a:moveTo>
                  <a:cubicBezTo>
                    <a:pt x="53" y="89"/>
                    <a:pt x="109" y="44"/>
                    <a:pt x="109" y="44"/>
                  </a:cubicBezTo>
                  <a:cubicBezTo>
                    <a:pt x="112" y="37"/>
                    <a:pt x="104" y="34"/>
                    <a:pt x="101" y="34"/>
                  </a:cubicBezTo>
                  <a:cubicBezTo>
                    <a:pt x="101" y="34"/>
                    <a:pt x="61" y="58"/>
                    <a:pt x="53" y="59"/>
                  </a:cubicBezTo>
                  <a:cubicBezTo>
                    <a:pt x="47" y="57"/>
                    <a:pt x="28" y="26"/>
                    <a:pt x="18" y="13"/>
                  </a:cubicBezTo>
                  <a:cubicBezTo>
                    <a:pt x="18" y="13"/>
                    <a:pt x="8" y="0"/>
                    <a:pt x="4" y="3"/>
                  </a:cubicBezTo>
                  <a:cubicBezTo>
                    <a:pt x="0" y="6"/>
                    <a:pt x="9" y="22"/>
                    <a:pt x="9" y="22"/>
                  </a:cubicBezTo>
                  <a:cubicBezTo>
                    <a:pt x="22" y="41"/>
                    <a:pt x="39" y="79"/>
                    <a:pt x="47" y="84"/>
                  </a:cubicBezTo>
                  <a:close/>
                  <a:moveTo>
                    <a:pt x="50" y="65"/>
                  </a:moveTo>
                  <a:cubicBezTo>
                    <a:pt x="52" y="65"/>
                    <a:pt x="54" y="66"/>
                    <a:pt x="55" y="68"/>
                  </a:cubicBezTo>
                  <a:cubicBezTo>
                    <a:pt x="56" y="70"/>
                    <a:pt x="56" y="73"/>
                    <a:pt x="54" y="75"/>
                  </a:cubicBezTo>
                  <a:cubicBezTo>
                    <a:pt x="51" y="77"/>
                    <a:pt x="47" y="76"/>
                    <a:pt x="45" y="73"/>
                  </a:cubicBezTo>
                  <a:cubicBezTo>
                    <a:pt x="44" y="69"/>
                    <a:pt x="46" y="65"/>
                    <a:pt x="5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0" name="文本框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056894" y="2049200"/>
            <a:ext cx="5622225" cy="2554545"/>
          </a:xfrm>
          <a:prstGeom prst="rect">
            <a:avLst/>
          </a:prstGeom>
          <a:noFill/>
          <a:effectLst/>
        </p:spPr>
        <p:txBody>
          <a:bodyPr wrap="square" rtlCol="0">
            <a:spAutoFit/>
          </a:bodyPr>
          <a:lstStyle/>
          <a:p>
            <a:r>
              <a:rPr lang="en-US" altLang="zh-CN" sz="32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Q</a:t>
            </a:r>
            <a:r>
              <a:rPr lang="vi-VN" altLang="zh-CN" sz="32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uản lý các thông tin cá nhân, quản lý tuyển dụng, nhiệm vụ, công việc trong công ty, là hệ thống tính lương tự động cho nhân viên.</a:t>
            </a:r>
            <a:endParaRPr lang="en-US" altLang="zh-CN" sz="3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846831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手绘商务合作"/>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3172</Words>
  <Application>Microsoft Office PowerPoint</Application>
  <PresentationFormat>Widescreen</PresentationFormat>
  <Paragraphs>863</Paragraphs>
  <Slides>55</Slides>
  <Notes>55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DengXian</vt:lpstr>
      <vt:lpstr>DengXian Light</vt:lpstr>
      <vt:lpstr>Arial</vt:lpstr>
      <vt:lpstr>Helvetica</vt:lpstr>
      <vt:lpstr>Symbol</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手绘商务合作</dc:title>
  <dc:creator>PC</dc:creator>
  <cp:lastModifiedBy>Quoc Tinh Nguyen</cp:lastModifiedBy>
  <cp:revision>75</cp:revision>
  <dcterms:created xsi:type="dcterms:W3CDTF">2017-04-26T15:58:26Z</dcterms:created>
  <dcterms:modified xsi:type="dcterms:W3CDTF">2020-06-11T16:16:04Z</dcterms:modified>
</cp:coreProperties>
</file>